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modernComment_173_AF6464EB.xml" ContentType="application/vnd.ms-powerpoint.comments+xml"/>
  <Override PartName="/ppt/comments/modernComment_103_8F9ECF64.xml" ContentType="application/vnd.ms-powerpoint.comments+xml"/>
  <Override PartName="/ppt/comments/modernComment_17E_891A32E7.xml" ContentType="application/vnd.ms-powerpoint.comments+xml"/>
  <Override PartName="/ppt/notesSlides/notesSlide2.xml" ContentType="application/vnd.openxmlformats-officedocument.presentationml.notesSlide+xml"/>
  <Override PartName="/ppt/comments/modernComment_178_E03F231A.xml" ContentType="application/vnd.ms-powerpoint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modernComment_17C_8D9045C7.xml" ContentType="application/vnd.ms-powerpoint.comments+xml"/>
  <Override PartName="/ppt/notesSlides/notesSlide7.xml" ContentType="application/vnd.openxmlformats-officedocument.presentationml.notesSlide+xml"/>
  <Override PartName="/ppt/comments/modernComment_11B_E6BB005.xml" ContentType="application/vnd.ms-powerpoint.comments+xml"/>
  <Override PartName="/ppt/notesSlides/notesSlide8.xml" ContentType="application/vnd.openxmlformats-officedocument.presentationml.notesSlide+xml"/>
  <Override PartName="/ppt/comments/modernComment_184_63173771.xml" ContentType="application/vnd.ms-powerpoint.comments+xml"/>
  <Override PartName="/ppt/notesSlides/notesSlide9.xml" ContentType="application/vnd.openxmlformats-officedocument.presentationml.notesSlide+xml"/>
  <Override PartName="/ppt/comments/modernComment_186_267DFEE5.xml" ContentType="application/vnd.ms-powerpoint.comments+xml"/>
  <Override PartName="/ppt/notesSlides/notesSlide10.xml" ContentType="application/vnd.openxmlformats-officedocument.presentationml.notesSlide+xml"/>
  <Override PartName="/ppt/comments/modernComment_12B_4A951ECF.xml" ContentType="application/vnd.ms-powerpoint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comments/modernComment_117_5BB79D47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8" r:id="rId5"/>
  </p:sldMasterIdLst>
  <p:notesMasterIdLst>
    <p:notesMasterId r:id="rId31"/>
  </p:notesMasterIdLst>
  <p:sldIdLst>
    <p:sldId id="368" r:id="rId6"/>
    <p:sldId id="369" r:id="rId7"/>
    <p:sldId id="371" r:id="rId8"/>
    <p:sldId id="259" r:id="rId9"/>
    <p:sldId id="281" r:id="rId10"/>
    <p:sldId id="382" r:id="rId11"/>
    <p:sldId id="372" r:id="rId12"/>
    <p:sldId id="366" r:id="rId13"/>
    <p:sldId id="373" r:id="rId14"/>
    <p:sldId id="376" r:id="rId15"/>
    <p:sldId id="375" r:id="rId16"/>
    <p:sldId id="377" r:id="rId17"/>
    <p:sldId id="378" r:id="rId18"/>
    <p:sldId id="379" r:id="rId19"/>
    <p:sldId id="380" r:id="rId20"/>
    <p:sldId id="283" r:id="rId21"/>
    <p:sldId id="388" r:id="rId22"/>
    <p:sldId id="390" r:id="rId23"/>
    <p:sldId id="280" r:id="rId24"/>
    <p:sldId id="299" r:id="rId25"/>
    <p:sldId id="384" r:id="rId26"/>
    <p:sldId id="391" r:id="rId27"/>
    <p:sldId id="290" r:id="rId28"/>
    <p:sldId id="279" r:id="rId29"/>
    <p:sldId id="27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DCC1F19-0697-4042-5054-2E4B5282423D}" name="Karina Horton" initials="KH" userId="S::Karina.Horton@staedean.com::73a57f40-03c3-4632-8829-85d811532587" providerId="AD"/>
  <p188:author id="{E1B98149-4168-1BF9-2C73-90BFCC521D74}" name="Sandhya Biswas" initials="SB" userId="S::Sandhya.Biswas@staedean.com::f5394ca6-9a82-465b-ab05-49b4fd13a34d" providerId="AD"/>
  <p188:author id="{F813D371-F8F6-6920-AB56-62C4172264F3}" name="Pavan Bandaru" initials="" userId="S::Pavan.Bandaru@staedean.com::5b875829-d8db-45db-b3be-2396ccec01aa" providerId="AD"/>
  <p188:author id="{FA9B31CC-9A3D-7591-895E-3F9A88B56E3A}" name="Monica Ferraioli" initials="MF" userId="S::Monica.Ferraioli@staedean.com::3b2638ae-f5cd-4599-b86f-27d7b7008ae3" providerId="AD"/>
  <p188:author id="{27D047D0-7B75-4038-251D-E70327F64F58}" name="Eric van Hofwegen" initials="Ev" userId="S::Eric.vanHofwegen@staedean.com::043019a1-5f8d-44f3-87d6-bc5c86619904" providerId="AD"/>
  <p188:author id="{4145DDE5-8BFE-1EF4-0769-4FC6A1EA05F1}" name="Karina Horton" initials="KH" userId="S::karina.horton@staedean.com::73a57f40-03c3-4632-8829-85d81153258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DDE5"/>
    <a:srgbClr val="3B4598"/>
    <a:srgbClr val="3F81C4"/>
    <a:srgbClr val="714099"/>
    <a:srgbClr val="F7AD57"/>
    <a:srgbClr val="E9EEF2"/>
    <a:srgbClr val="3C57A5"/>
    <a:srgbClr val="9C3C9A"/>
    <a:srgbClr val="42ABE3"/>
    <a:srgbClr val="F7BC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CF27E8-EAFC-40C8-8CD4-A46FDB314850}" v="1" dt="2025-05-14T03:48:03.6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946" y="3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c van Hofwegen" userId="043019a1-5f8d-44f3-87d6-bc5c86619904" providerId="ADAL" clId="{97CF27E8-EAFC-40C8-8CD4-A46FDB314850}"/>
    <pc:docChg chg="undo custSel addSld delSld modSld">
      <pc:chgData name="Eric van Hofwegen" userId="043019a1-5f8d-44f3-87d6-bc5c86619904" providerId="ADAL" clId="{97CF27E8-EAFC-40C8-8CD4-A46FDB314850}" dt="2025-05-14T03:41:28.200" v="23" actId="20577"/>
      <pc:docMkLst>
        <pc:docMk/>
      </pc:docMkLst>
      <pc:sldChg chg="del">
        <pc:chgData name="Eric van Hofwegen" userId="043019a1-5f8d-44f3-87d6-bc5c86619904" providerId="ADAL" clId="{97CF27E8-EAFC-40C8-8CD4-A46FDB314850}" dt="2025-05-14T03:39:25.346" v="13" actId="47"/>
        <pc:sldMkLst>
          <pc:docMk/>
          <pc:sldMk cId="2355392183" sldId="284"/>
        </pc:sldMkLst>
      </pc:sldChg>
      <pc:sldChg chg="del">
        <pc:chgData name="Eric van Hofwegen" userId="043019a1-5f8d-44f3-87d6-bc5c86619904" providerId="ADAL" clId="{97CF27E8-EAFC-40C8-8CD4-A46FDB314850}" dt="2025-05-14T03:39:47.190" v="17" actId="47"/>
        <pc:sldMkLst>
          <pc:docMk/>
          <pc:sldMk cId="2442900847" sldId="285"/>
        </pc:sldMkLst>
      </pc:sldChg>
      <pc:sldChg chg="add del">
        <pc:chgData name="Eric van Hofwegen" userId="043019a1-5f8d-44f3-87d6-bc5c86619904" providerId="ADAL" clId="{97CF27E8-EAFC-40C8-8CD4-A46FDB314850}" dt="2025-05-14T03:39:07.661" v="8" actId="47"/>
        <pc:sldMkLst>
          <pc:docMk/>
          <pc:sldMk cId="995157693" sldId="286"/>
        </pc:sldMkLst>
      </pc:sldChg>
      <pc:sldChg chg="del">
        <pc:chgData name="Eric van Hofwegen" userId="043019a1-5f8d-44f3-87d6-bc5c86619904" providerId="ADAL" clId="{97CF27E8-EAFC-40C8-8CD4-A46FDB314850}" dt="2025-05-14T03:41:04.461" v="20" actId="47"/>
        <pc:sldMkLst>
          <pc:docMk/>
          <pc:sldMk cId="4244389609" sldId="291"/>
        </pc:sldMkLst>
      </pc:sldChg>
      <pc:sldChg chg="del">
        <pc:chgData name="Eric van Hofwegen" userId="043019a1-5f8d-44f3-87d6-bc5c86619904" providerId="ADAL" clId="{97CF27E8-EAFC-40C8-8CD4-A46FDB314850}" dt="2025-05-14T03:38:50.323" v="3" actId="47"/>
        <pc:sldMkLst>
          <pc:docMk/>
          <pc:sldMk cId="3241000503" sldId="292"/>
        </pc:sldMkLst>
      </pc:sldChg>
      <pc:sldChg chg="del">
        <pc:chgData name="Eric van Hofwegen" userId="043019a1-5f8d-44f3-87d6-bc5c86619904" providerId="ADAL" clId="{97CF27E8-EAFC-40C8-8CD4-A46FDB314850}" dt="2025-05-14T03:38:52.614" v="4" actId="47"/>
        <pc:sldMkLst>
          <pc:docMk/>
          <pc:sldMk cId="1310500626" sldId="293"/>
        </pc:sldMkLst>
      </pc:sldChg>
      <pc:sldChg chg="del">
        <pc:chgData name="Eric van Hofwegen" userId="043019a1-5f8d-44f3-87d6-bc5c86619904" providerId="ADAL" clId="{97CF27E8-EAFC-40C8-8CD4-A46FDB314850}" dt="2025-05-14T03:39:13.935" v="11" actId="47"/>
        <pc:sldMkLst>
          <pc:docMk/>
          <pc:sldMk cId="333415353" sldId="294"/>
        </pc:sldMkLst>
      </pc:sldChg>
      <pc:sldChg chg="del">
        <pc:chgData name="Eric van Hofwegen" userId="043019a1-5f8d-44f3-87d6-bc5c86619904" providerId="ADAL" clId="{97CF27E8-EAFC-40C8-8CD4-A46FDB314850}" dt="2025-05-14T03:38:54.231" v="5" actId="47"/>
        <pc:sldMkLst>
          <pc:docMk/>
          <pc:sldMk cId="1500268648" sldId="295"/>
        </pc:sldMkLst>
      </pc:sldChg>
      <pc:sldChg chg="del">
        <pc:chgData name="Eric van Hofwegen" userId="043019a1-5f8d-44f3-87d6-bc5c86619904" providerId="ADAL" clId="{97CF27E8-EAFC-40C8-8CD4-A46FDB314850}" dt="2025-05-14T03:39:09.798" v="9" actId="47"/>
        <pc:sldMkLst>
          <pc:docMk/>
          <pc:sldMk cId="540229274" sldId="296"/>
        </pc:sldMkLst>
      </pc:sldChg>
      <pc:sldChg chg="del">
        <pc:chgData name="Eric van Hofwegen" userId="043019a1-5f8d-44f3-87d6-bc5c86619904" providerId="ADAL" clId="{97CF27E8-EAFC-40C8-8CD4-A46FDB314850}" dt="2025-05-14T03:39:12.047" v="10" actId="47"/>
        <pc:sldMkLst>
          <pc:docMk/>
          <pc:sldMk cId="2251062972" sldId="298"/>
        </pc:sldMkLst>
      </pc:sldChg>
      <pc:sldChg chg="del">
        <pc:chgData name="Eric van Hofwegen" userId="043019a1-5f8d-44f3-87d6-bc5c86619904" providerId="ADAL" clId="{97CF27E8-EAFC-40C8-8CD4-A46FDB314850}" dt="2025-05-14T03:38:45.332" v="0" actId="47"/>
        <pc:sldMkLst>
          <pc:docMk/>
          <pc:sldMk cId="192063904" sldId="301"/>
        </pc:sldMkLst>
      </pc:sldChg>
      <pc:sldChg chg="del">
        <pc:chgData name="Eric van Hofwegen" userId="043019a1-5f8d-44f3-87d6-bc5c86619904" providerId="ADAL" clId="{97CF27E8-EAFC-40C8-8CD4-A46FDB314850}" dt="2025-05-14T03:38:46.637" v="1" actId="47"/>
        <pc:sldMkLst>
          <pc:docMk/>
          <pc:sldMk cId="3673334306" sldId="302"/>
        </pc:sldMkLst>
      </pc:sldChg>
      <pc:sldChg chg="del">
        <pc:chgData name="Eric van Hofwegen" userId="043019a1-5f8d-44f3-87d6-bc5c86619904" providerId="ADAL" clId="{97CF27E8-EAFC-40C8-8CD4-A46FDB314850}" dt="2025-05-14T03:38:48.644" v="2" actId="47"/>
        <pc:sldMkLst>
          <pc:docMk/>
          <pc:sldMk cId="2532981884" sldId="365"/>
        </pc:sldMkLst>
      </pc:sldChg>
      <pc:sldChg chg="modSp mod">
        <pc:chgData name="Eric van Hofwegen" userId="043019a1-5f8d-44f3-87d6-bc5c86619904" providerId="ADAL" clId="{97CF27E8-EAFC-40C8-8CD4-A46FDB314850}" dt="2025-05-14T03:41:28.200" v="23" actId="20577"/>
        <pc:sldMkLst>
          <pc:docMk/>
          <pc:sldMk cId="4151670058" sldId="377"/>
        </pc:sldMkLst>
        <pc:spChg chg="mod">
          <ac:chgData name="Eric van Hofwegen" userId="043019a1-5f8d-44f3-87d6-bc5c86619904" providerId="ADAL" clId="{97CF27E8-EAFC-40C8-8CD4-A46FDB314850}" dt="2025-05-14T03:41:28.200" v="23" actId="20577"/>
          <ac:spMkLst>
            <pc:docMk/>
            <pc:sldMk cId="4151670058" sldId="377"/>
            <ac:spMk id="6" creationId="{1492F4F6-3559-A0E9-97E6-4DDBD94391D8}"/>
          </ac:spMkLst>
        </pc:spChg>
      </pc:sldChg>
      <pc:sldChg chg="del">
        <pc:chgData name="Eric van Hofwegen" userId="043019a1-5f8d-44f3-87d6-bc5c86619904" providerId="ADAL" clId="{97CF27E8-EAFC-40C8-8CD4-A46FDB314850}" dt="2025-05-14T03:39:16.178" v="12" actId="47"/>
        <pc:sldMkLst>
          <pc:docMk/>
          <pc:sldMk cId="2872913237" sldId="381"/>
        </pc:sldMkLst>
      </pc:sldChg>
      <pc:sldChg chg="del">
        <pc:chgData name="Eric van Hofwegen" userId="043019a1-5f8d-44f3-87d6-bc5c86619904" providerId="ADAL" clId="{97CF27E8-EAFC-40C8-8CD4-A46FDB314850}" dt="2025-05-14T03:39:49.334" v="18" actId="47"/>
        <pc:sldMkLst>
          <pc:docMk/>
          <pc:sldMk cId="3001167046" sldId="383"/>
        </pc:sldMkLst>
      </pc:sldChg>
      <pc:sldChg chg="del">
        <pc:chgData name="Eric van Hofwegen" userId="043019a1-5f8d-44f3-87d6-bc5c86619904" providerId="ADAL" clId="{97CF27E8-EAFC-40C8-8CD4-A46FDB314850}" dt="2025-05-14T03:39:33.278" v="14" actId="47"/>
        <pc:sldMkLst>
          <pc:docMk/>
          <pc:sldMk cId="1615583255" sldId="387"/>
        </pc:sldMkLst>
      </pc:sldChg>
      <pc:sldChg chg="del">
        <pc:chgData name="Eric van Hofwegen" userId="043019a1-5f8d-44f3-87d6-bc5c86619904" providerId="ADAL" clId="{97CF27E8-EAFC-40C8-8CD4-A46FDB314850}" dt="2025-05-14T03:39:35.028" v="15" actId="47"/>
        <pc:sldMkLst>
          <pc:docMk/>
          <pc:sldMk cId="1868919123" sldId="389"/>
        </pc:sldMkLst>
      </pc:sldChg>
      <pc:sldChg chg="del">
        <pc:chgData name="Eric van Hofwegen" userId="043019a1-5f8d-44f3-87d6-bc5c86619904" providerId="ADAL" clId="{97CF27E8-EAFC-40C8-8CD4-A46FDB314850}" dt="2025-05-14T03:39:41.028" v="16" actId="47"/>
        <pc:sldMkLst>
          <pc:docMk/>
          <pc:sldMk cId="830515306" sldId="391"/>
        </pc:sldMkLst>
      </pc:sldChg>
      <pc:sldChg chg="del">
        <pc:chgData name="Eric van Hofwegen" userId="043019a1-5f8d-44f3-87d6-bc5c86619904" providerId="ADAL" clId="{97CF27E8-EAFC-40C8-8CD4-A46FDB314850}" dt="2025-05-14T03:39:53.728" v="19" actId="47"/>
        <pc:sldMkLst>
          <pc:docMk/>
          <pc:sldMk cId="4103421798" sldId="392"/>
        </pc:sldMkLst>
      </pc:sldChg>
    </pc:docChg>
  </pc:docChgLst>
</pc:chgInfo>
</file>

<file path=ppt/comments/modernComment_103_8F9ECF6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67ACF16-FC7A-4C8B-9C27-45EFE1939817}" authorId="{FDCC1F19-0697-4042-5054-2E4B5282423D}" status="resolved" created="2025-05-09T17:18:16.091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409549668" sldId="259"/>
      <ac:spMk id="12" creationId="{37B97C99-3C98-D2E8-A554-CE62809802CC}"/>
    </ac:deMkLst>
    <p188:txBody>
      <a:bodyPr/>
      <a:lstStyle/>
      <a:p>
        <a:r>
          <a:rPr lang="en-CA"/>
          <a:t>[@Pavan Bandaru]  please make these 3 separate boxes so we can animate them individually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5-05-09T19:22:31.310" authorId="{F813D371-F8F6-6920-AB56-62C4172264F3}"/>
          </p223:rxn>
        </p223:reactions>
      </p:ext>
    </p188:extLst>
  </p188:cm>
</p188:cmLst>
</file>

<file path=ppt/comments/modernComment_117_5BB79D4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7F01EB3-B579-4E53-90BD-0DB3A14C5A30}" authorId="{4145DDE5-8BFE-1EF4-0769-4FC6A1EA05F1}" status="resolved" created="2025-05-13T17:46:26.822" startDate="2025-05-13T17:46:26.822" dueDate="2025-05-13T17:46:26.822" assignedTo="{F813D371-F8F6-6920-AB56-62C4172264F3}" complete="100000" title="@Pavan Bandaru please make the QR codes and names bigger, even if you have to change the design, they should be the main focus of the slide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538760007" sldId="279"/>
      <ac:picMk id="35" creationId="{09A2DDEB-9BD6-CE3D-3D59-043C15EE34D8}"/>
    </ac:deMkLst>
    <p188:replyLst>
      <p188:reply id="{1A8EC427-17ED-43AE-B1B5-EE29E39850C0}" authorId="{F813D371-F8F6-6920-AB56-62C4172264F3}" created="2025-05-13T19:22:50.486">
        <p188:txBody>
          <a:bodyPr/>
          <a:lstStyle/>
          <a:p>
            <a:r>
              <a:rPr lang="en-IN"/>
              <a:t>Updated</a:t>
            </a:r>
          </a:p>
        </p188:txBody>
      </p188:reply>
    </p188:replyLst>
    <p188:txBody>
      <a:bodyPr/>
      <a:lstStyle/>
      <a:p>
        <a:r>
          <a:rPr lang="en-US"/>
          <a:t>[@Pavan Bandaru] please make the QR codes and names bigger, even if you have to change the design, they should be the main focus of the slide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5-05-13T17:46:26.822" id="{1FF5FF6B-D2A4-4A51-B536-83FEC12130B3}">
              <p228:atrbtn authorId="{4145DDE5-8BFE-1EF4-0769-4FC6A1EA05F1}"/>
              <p228:anchr>
                <p228:comment id="{47F01EB3-B579-4E53-90BD-0DB3A14C5A30}"/>
              </p228:anchr>
              <p228:add/>
            </p228:event>
            <p228:event time="2025-05-13T17:46:26.822" id="{BE4A0F6C-D509-48D2-B2FD-BA66604C895C}">
              <p228:atrbtn authorId="{4145DDE5-8BFE-1EF4-0769-4FC6A1EA05F1}"/>
              <p228:anchr>
                <p228:comment id="{47F01EB3-B579-4E53-90BD-0DB3A14C5A30}"/>
              </p228:anchr>
              <p228:asgn authorId="{F813D371-F8F6-6920-AB56-62C4172264F3}"/>
            </p228:event>
            <p228:event time="2025-05-13T17:46:26.822" id="{A13227FE-6BE9-4B70-9F38-F888936D28CA}">
              <p228:atrbtn authorId="{4145DDE5-8BFE-1EF4-0769-4FC6A1EA05F1}"/>
              <p228:anchr>
                <p228:comment id="{47F01EB3-B579-4E53-90BD-0DB3A14C5A30}"/>
              </p228:anchr>
              <p228:title val="@Pavan Bandaru please make the QR codes and names bigger, even if you have to change the design, they should be the main focus of the slide"/>
            </p228:event>
            <p228:event time="2025-05-13T17:46:26.822" id="{44460E13-B378-424C-AE72-3391ED81DDB0}">
              <p228:atrbtn authorId="{4145DDE5-8BFE-1EF4-0769-4FC6A1EA05F1}"/>
              <p228:anchr>
                <p228:comment id="{47F01EB3-B579-4E53-90BD-0DB3A14C5A30}"/>
              </p228:anchr>
              <p228:date stDt="2025-05-13T17:46:26.822" endDt="2025-05-13T17:46:26.822"/>
            </p228:event>
            <p228:event time="2025-05-13T22:36:53.759" id="{37D36580-9C9B-42D2-BF27-1EA3F5043AC9}">
              <p228:atrbtn authorId="{4145DDE5-8BFE-1EF4-0769-4FC6A1EA05F1}"/>
              <p228:anchr>
                <p228:comment id="{00000000-0000-0000-0000-000000000000}"/>
              </p228:anchr>
              <p228:pcntCmplt val="100000"/>
            </p228:event>
          </p228:history>
        </p228:taskDetails>
      </p:ext>
    </p188:extLst>
  </p188:cm>
</p188:cmLst>
</file>

<file path=ppt/comments/modernComment_11B_E6BB00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15A7734-CEE8-46D3-88E7-479E769EB844}" authorId="{4145DDE5-8BFE-1EF4-0769-4FC6A1EA05F1}" status="resolved" created="2025-05-13T17:41:35.758" startDate="2025-05-13T17:41:35.758" dueDate="2025-05-13T17:41:35.758" assignedTo="{F813D371-F8F6-6920-AB56-62C4172264F3}" complete="100000" title="@Pavan Bandaru can you please put the grey box in the background which indicates the processes are all happening within Dynamics 365">
    <pc:sldMkLst xmlns:pc="http://schemas.microsoft.com/office/powerpoint/2013/main/command">
      <pc:docMk/>
      <pc:sldMk cId="241938437" sldId="283"/>
    </pc:sldMkLst>
    <p188:replyLst>
      <p188:reply id="{4717C3FE-6CDB-4797-81FD-19C641EE74DA}" authorId="{F813D371-F8F6-6920-AB56-62C4172264F3}" created="2025-05-13T20:17:22.144">
        <p188:txBody>
          <a:bodyPr/>
          <a:lstStyle/>
          <a:p>
            <a:r>
              <a:rPr lang="en-IN"/>
              <a:t>Updated</a:t>
            </a:r>
          </a:p>
        </p188:txBody>
      </p188:reply>
    </p188:replyLst>
    <p188:txBody>
      <a:bodyPr/>
      <a:lstStyle/>
      <a:p>
        <a:r>
          <a:rPr lang="en-US"/>
          <a:t>[@Pavan Bandaru] can you please put the grey box in the background which indicates the processes are all happening within Dynamics 365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5-05-13T17:41:35.758" id="{54F2658F-490F-48D6-BEFC-5021F05F118D}">
              <p228:atrbtn authorId="{4145DDE5-8BFE-1EF4-0769-4FC6A1EA05F1}"/>
              <p228:anchr>
                <p228:comment id="{415A7734-CEE8-46D3-88E7-479E769EB844}"/>
              </p228:anchr>
              <p228:add/>
            </p228:event>
            <p228:event time="2025-05-13T17:41:35.758" id="{F1805611-37BA-49D0-91EE-EB0F7DF47572}">
              <p228:atrbtn authorId="{4145DDE5-8BFE-1EF4-0769-4FC6A1EA05F1}"/>
              <p228:anchr>
                <p228:comment id="{415A7734-CEE8-46D3-88E7-479E769EB844}"/>
              </p228:anchr>
              <p228:asgn authorId="{F813D371-F8F6-6920-AB56-62C4172264F3}"/>
            </p228:event>
            <p228:event time="2025-05-13T17:41:35.758" id="{C64943F6-BA5C-4FEE-B3F5-791B162EC61D}">
              <p228:atrbtn authorId="{4145DDE5-8BFE-1EF4-0769-4FC6A1EA05F1}"/>
              <p228:anchr>
                <p228:comment id="{415A7734-CEE8-46D3-88E7-479E769EB844}"/>
              </p228:anchr>
              <p228:title val="@Pavan Bandaru can you please put the grey box in the background which indicates the processes are all happening within Dynamics 365"/>
            </p228:event>
            <p228:event time="2025-05-13T17:41:35.758" id="{A924D34B-312A-4A45-A743-52EFDBD51704}">
              <p228:atrbtn authorId="{4145DDE5-8BFE-1EF4-0769-4FC6A1EA05F1}"/>
              <p228:anchr>
                <p228:comment id="{415A7734-CEE8-46D3-88E7-479E769EB844}"/>
              </p228:anchr>
              <p228:date stDt="2025-05-13T17:41:35.758" endDt="2025-05-13T17:41:35.758"/>
            </p228:event>
            <p228:event time="2025-05-14T02:28:06.647" id="{42A69A44-729C-4F64-9F86-E2EA3A70E0D9}">
              <p228:atrbtn authorId="{4145DDE5-8BFE-1EF4-0769-4FC6A1EA05F1}"/>
              <p228:anchr>
                <p228:comment id="{00000000-0000-0000-0000-000000000000}"/>
              </p228:anchr>
              <p228:pcntCmplt val="100000"/>
            </p228:event>
          </p228:history>
        </p228:taskDetails>
      </p:ext>
    </p188:extLst>
  </p188:cm>
</p188:cmLst>
</file>

<file path=ppt/comments/modernComment_12B_4A951EC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84D7B58-6916-49AB-8CBD-1804B319F29D}" authorId="{FDCC1F19-0697-4042-5054-2E4B5282423D}" status="resolved" created="2025-05-09T17:57:47.158" startDate="2025-05-09T17:57:47.174" dueDate="2025-05-09T17:57:47.174" assignedTo="{F813D371-F8F6-6920-AB56-62C4172264F3}" complete="100000" title="@Pavan Bandaru Eric used ChatGPT to generate this headline to look like the one on the previous slide, can you get rid of the green background?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251286735" sldId="299"/>
      <ac:picMk id="11" creationId="{E3CCCE09-4CE4-617D-AEB5-37C0086984B5}"/>
    </ac:deMkLst>
    <p188:replyLst>
      <p188:reply id="{B73C5D38-200F-4F49-8212-B34C46530252}" authorId="{F813D371-F8F6-6920-AB56-62C4172264F3}" created="2025-05-13T16:20:42.396">
        <p188:txBody>
          <a:bodyPr/>
          <a:lstStyle/>
          <a:p>
            <a:r>
              <a:rPr lang="en-IN"/>
              <a:t>Done</a:t>
            </a:r>
          </a:p>
        </p188:txBody>
      </p188:reply>
    </p188:replyLst>
    <p188:txBody>
      <a:bodyPr/>
      <a:lstStyle/>
      <a:p>
        <a:r>
          <a:rPr lang="en-CA"/>
          <a:t>[@Pavan Bandaru] Eric used ChatGPT to generate this headline to look like the one on the previous slide, can you get rid of the green background?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5-05-09T17:57:47.158" id="{E1F757A5-F95C-49E4-B282-F035639793E1}">
              <p228:atrbtn authorId="{FDCC1F19-0697-4042-5054-2E4B5282423D}"/>
              <p228:anchr>
                <p228:comment id="{B84D7B58-6916-49AB-8CBD-1804B319F29D}"/>
              </p228:anchr>
              <p228:add/>
            </p228:event>
            <p228:event time="2025-05-09T17:57:47.158" id="{F9C37A38-E054-4956-A497-B6D4C5B4D592}">
              <p228:atrbtn authorId="{FDCC1F19-0697-4042-5054-2E4B5282423D}"/>
              <p228:anchr>
                <p228:comment id="{B84D7B58-6916-49AB-8CBD-1804B319F29D}"/>
              </p228:anchr>
              <p228:asgn authorId="{F813D371-F8F6-6920-AB56-62C4172264F3}"/>
            </p228:event>
            <p228:event time="2025-05-09T17:57:47.158" id="{197BA55D-B6C0-4FAA-9DB8-FD7F41A88C7A}">
              <p228:atrbtn authorId="{FDCC1F19-0697-4042-5054-2E4B5282423D}"/>
              <p228:anchr>
                <p228:comment id="{B84D7B58-6916-49AB-8CBD-1804B319F29D}"/>
              </p228:anchr>
              <p228:title val="@Pavan Bandaru Eric used ChatGPT to generate this headline to look like the one on the previous slide, can you get rid of the green background?"/>
            </p228:event>
            <p228:event time="2025-05-09T17:57:47.158" id="{8FB70333-2A7C-41E1-88D7-B0FECCD42818}">
              <p228:atrbtn authorId="{FDCC1F19-0697-4042-5054-2E4B5282423D}"/>
              <p228:anchr>
                <p228:comment id="{B84D7B58-6916-49AB-8CBD-1804B319F29D}"/>
              </p228:anchr>
              <p228:date stDt="2025-05-09T17:57:47.174" endDt="2025-05-09T17:57:47.174"/>
            </p228:event>
            <p228:event time="2025-05-14T02:28:52.805" id="{EEECA0A7-37EA-4273-B81B-FF77E63E99CA}">
              <p228:atrbtn authorId="{4145DDE5-8BFE-1EF4-0769-4FC6A1EA05F1}"/>
              <p228:anchr>
                <p228:comment id="{00000000-0000-0000-0000-000000000000}"/>
              </p228:anchr>
              <p228:pcntCmplt val="100000"/>
            </p228:event>
          </p228:history>
        </p228:taskDetails>
      </p:ext>
    </p188:extLst>
  </p188:cm>
</p188:cmLst>
</file>

<file path=ppt/comments/modernComment_173_AF6464E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76187D1-948F-42BC-B155-95B8621AD8F4}" authorId="{4145DDE5-8BFE-1EF4-0769-4FC6A1EA05F1}" status="resolved" created="2025-05-13T17:11:42.853" startDate="2025-05-13T17:11:42.853" dueDate="2025-05-13T17:11:42.853" assignedTo="{F813D371-F8F6-6920-AB56-62C4172264F3}" complete="100000" title="@Pavan Bandaru there needs to be a link to their LinkedIn profiles next to the LinkedIn icon on a separate line from their email">
    <pc:sldMkLst xmlns:pc="http://schemas.microsoft.com/office/powerpoint/2013/main/command">
      <pc:docMk/>
      <pc:sldMk cId="2942592235" sldId="371"/>
    </pc:sldMkLst>
    <p188:replyLst>
      <p188:reply id="{88592081-316A-4BC6-BF20-627B63A09CC2}" authorId="{F813D371-F8F6-6920-AB56-62C4172264F3}" created="2025-05-13T17:37:18.255">
        <p188:txBody>
          <a:bodyPr/>
          <a:lstStyle/>
          <a:p>
            <a:r>
              <a:rPr lang="en-IN"/>
              <a:t>Updated</a:t>
            </a:r>
          </a:p>
        </p188:txBody>
      </p188:reply>
      <p188:reply id="{D7B82D5E-4FAC-426B-A414-49102E92727F}" authorId="{4145DDE5-8BFE-1EF4-0769-4FC6A1EA05F1}" created="2025-05-13T19:10:41.198">
        <p188:txBody>
          <a:bodyPr/>
          <a:lstStyle/>
          <a:p>
            <a:r>
              <a:rPr lang="en-US"/>
              <a:t>[@Pavan Bandaru] Sorry I realized their titles are also missing. Eric's is Senior Solution Architect at STAEDEAN and Jon's is North America Channel Director at STAEDEAN</a:t>
            </a:r>
          </a:p>
        </p188:txBody>
        <p188:extLst>
          <p:ext xmlns:p="http://schemas.openxmlformats.org/presentationml/2006/main" uri="{57CB4572-C831-44C2-8A1C-0ADB6CCDFE69}">
            <p223:reactions xmlns:p223="http://schemas.microsoft.com/office/powerpoint/2022/03/main">
              <p223:rxn type="👍">
                <p223:instance time="2025-05-13T20:04:34.766" authorId="{F813D371-F8F6-6920-AB56-62C4172264F3}"/>
              </p223:rxn>
            </p223:reactions>
          </p:ext>
        </p188:extLst>
      </p188:reply>
    </p188:replyLst>
    <p188:txBody>
      <a:bodyPr/>
      <a:lstStyle/>
      <a:p>
        <a:r>
          <a:rPr lang="en-US"/>
          <a:t>[@Pavan Bandaru] there needs to be a link to their LinkedIn profiles next to the LinkedIn icon on a separate line from their email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5-05-13T17:11:42.853" id="{3705B91F-AC81-44DB-8B38-CFD0C0A3C6C7}">
              <p228:atrbtn authorId="{4145DDE5-8BFE-1EF4-0769-4FC6A1EA05F1}"/>
              <p228:anchr>
                <p228:comment id="{376187D1-948F-42BC-B155-95B8621AD8F4}"/>
              </p228:anchr>
              <p228:add/>
            </p228:event>
            <p228:event time="2025-05-13T17:11:42.853" id="{BCD7B6E2-8E68-4CB9-B7D1-395419789899}">
              <p228:atrbtn authorId="{4145DDE5-8BFE-1EF4-0769-4FC6A1EA05F1}"/>
              <p228:anchr>
                <p228:comment id="{376187D1-948F-42BC-B155-95B8621AD8F4}"/>
              </p228:anchr>
              <p228:asgn authorId="{F813D371-F8F6-6920-AB56-62C4172264F3}"/>
            </p228:event>
            <p228:event time="2025-05-13T17:11:42.853" id="{373ECA2F-EB8E-4ABB-B4DA-2C71AA3AF64E}">
              <p228:atrbtn authorId="{4145DDE5-8BFE-1EF4-0769-4FC6A1EA05F1}"/>
              <p228:anchr>
                <p228:comment id="{376187D1-948F-42BC-B155-95B8621AD8F4}"/>
              </p228:anchr>
              <p228:title val="@Pavan Bandaru there needs to be a link to their LinkedIn profiles next to the LinkedIn icon on a separate line from their email"/>
            </p228:event>
            <p228:event time="2025-05-13T17:11:42.853" id="{D176D008-3F27-4CF8-B893-862B7D9765F0}">
              <p228:atrbtn authorId="{4145DDE5-8BFE-1EF4-0769-4FC6A1EA05F1}"/>
              <p228:anchr>
                <p228:comment id="{376187D1-948F-42BC-B155-95B8621AD8F4}"/>
              </p228:anchr>
              <p228:date stDt="2025-05-13T17:11:42.853" endDt="2025-05-13T17:11:42.853"/>
            </p228:event>
            <p228:event time="2025-05-14T02:23:47.230" id="{F263D65A-D0A1-489F-B25B-EA6A976907CA}">
              <p228:atrbtn authorId="{4145DDE5-8BFE-1EF4-0769-4FC6A1EA05F1}"/>
              <p228:anchr>
                <p228:comment id="{00000000-0000-0000-0000-000000000000}"/>
              </p228:anchr>
              <p228:pcntCmplt val="100000"/>
            </p228:event>
          </p228:history>
        </p228:taskDetails>
      </p:ex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5-05-13T17:29:13.191" authorId="{F813D371-F8F6-6920-AB56-62C4172264F3}"/>
          </p223:rxn>
        </p223:reactions>
      </p:ext>
    </p188:extLst>
  </p188:cm>
</p188:cmLst>
</file>

<file path=ppt/comments/modernComment_178_E03F231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623DDE0-15B7-46C1-AEA1-71244149154B}" authorId="{4145DDE5-8BFE-1EF4-0769-4FC6A1EA05F1}" created="2025-05-13T17:17:32.358" startDate="2025-05-13T17:17:32.358" dueDate="2025-05-13T17:17:32.358" assignedTo="{F813D371-F8F6-6920-AB56-62C4172264F3}" title="@Pavan Bandaru This picture is supposed to be the same as the Engineering picture, both are meant to be a picture of an engineer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762234138" sldId="376"/>
      <ac:picMk id="18" creationId="{61166DB1-DDAD-04DC-BA46-2F650537D029}"/>
    </ac:deMkLst>
    <p188:replyLst>
      <p188:reply id="{FB1B6389-6FAA-41BF-9BA9-5366D08E6668}" authorId="{F813D371-F8F6-6920-AB56-62C4172264F3}" created="2025-05-13T17:43:51.970">
        <p188:txBody>
          <a:bodyPr/>
          <a:lstStyle/>
          <a:p>
            <a:r>
              <a:rPr lang="en-IN"/>
              <a:t>Done</a:t>
            </a:r>
          </a:p>
        </p188:txBody>
      </p188:reply>
    </p188:replyLst>
    <p188:txBody>
      <a:bodyPr/>
      <a:lstStyle/>
      <a:p>
        <a:r>
          <a:rPr lang="en-US"/>
          <a:t>[@Pavan Bandaru] This picture is supposed to be the same as the Engineering picture, both are meant to be a picture of an engineer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5-05-13T17:17:32.358" id="{29CDBF30-242E-45E9-ACFB-155D3D50488C}">
              <p228:atrbtn authorId="{4145DDE5-8BFE-1EF4-0769-4FC6A1EA05F1}"/>
              <p228:anchr>
                <p228:comment id="{5623DDE0-15B7-46C1-AEA1-71244149154B}"/>
              </p228:anchr>
              <p228:add/>
            </p228:event>
            <p228:event time="2025-05-13T17:17:32.358" id="{B11178EC-82FB-4519-B881-7838025F40CF}">
              <p228:atrbtn authorId="{4145DDE5-8BFE-1EF4-0769-4FC6A1EA05F1}"/>
              <p228:anchr>
                <p228:comment id="{5623DDE0-15B7-46C1-AEA1-71244149154B}"/>
              </p228:anchr>
              <p228:asgn authorId="{F813D371-F8F6-6920-AB56-62C4172264F3}"/>
            </p228:event>
            <p228:event time="2025-05-13T17:17:32.358" id="{20C2A5EB-CC64-4386-908F-7A1FCB35B244}">
              <p228:atrbtn authorId="{4145DDE5-8BFE-1EF4-0769-4FC6A1EA05F1}"/>
              <p228:anchr>
                <p228:comment id="{5623DDE0-15B7-46C1-AEA1-71244149154B}"/>
              </p228:anchr>
              <p228:title val="@Pavan Bandaru This picture is supposed to be the same as the Engineering picture, both are meant to be a picture of an engineer"/>
            </p228:event>
            <p228:event time="2025-05-13T17:17:32.358" id="{FED09A8C-101B-4FE7-B455-4D0B5CF596C6}">
              <p228:atrbtn authorId="{4145DDE5-8BFE-1EF4-0769-4FC6A1EA05F1}"/>
              <p228:anchr>
                <p228:comment id="{5623DDE0-15B7-46C1-AEA1-71244149154B}"/>
              </p228:anchr>
              <p228:date stDt="2025-05-13T17:17:32.358" endDt="2025-05-13T17:17:32.358"/>
            </p228:event>
          </p228:history>
        </p228:taskDetails>
      </p:ext>
    </p188:extLst>
  </p188:cm>
</p188:cmLst>
</file>

<file path=ppt/comments/modernComment_17C_8D9045C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31188ED-656D-431D-9091-D5EBC0BF5730}" authorId="{4145DDE5-8BFE-1EF4-0769-4FC6A1EA05F1}" status="resolved" created="2025-05-13T17:36:40.881" startDate="2025-05-13T17:36:40.881" dueDate="2025-05-13T17:36:40.881" assignedTo="{F813D371-F8F6-6920-AB56-62C4172264F3}" complete="100000" title="@Pavan Bandaru Please centre the text in the text boxes">
    <pc:sldMkLst xmlns:pc="http://schemas.microsoft.com/office/powerpoint/2013/main/command">
      <pc:docMk/>
      <pc:sldMk cId="2375042503" sldId="380"/>
    </pc:sldMkLst>
    <p188:replyLst>
      <p188:reply id="{9A88F6E4-8F82-4F68-97B3-70CEE81A33CA}" authorId="{F813D371-F8F6-6920-AB56-62C4172264F3}" created="2025-05-13T18:33:42.081">
        <p188:txBody>
          <a:bodyPr/>
          <a:lstStyle/>
          <a:p>
            <a:r>
              <a:rPr lang="en-IN"/>
              <a:t>Updated</a:t>
            </a:r>
          </a:p>
        </p188:txBody>
      </p188:reply>
    </p188:replyLst>
    <p188:txBody>
      <a:bodyPr/>
      <a:lstStyle/>
      <a:p>
        <a:r>
          <a:rPr lang="en-US"/>
          <a:t>[@Pavan Bandaru] Please centre the text in the text boxes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5-05-13T17:36:40.881" id="{C24B50CB-1595-4C23-8562-D285AA0E0355}">
              <p228:atrbtn authorId="{4145DDE5-8BFE-1EF4-0769-4FC6A1EA05F1}"/>
              <p228:anchr>
                <p228:comment id="{731188ED-656D-431D-9091-D5EBC0BF5730}"/>
              </p228:anchr>
              <p228:add/>
            </p228:event>
            <p228:event time="2025-05-13T17:36:40.881" id="{B14B687B-8A57-4EAE-B328-91FF5FF07D1B}">
              <p228:atrbtn authorId="{4145DDE5-8BFE-1EF4-0769-4FC6A1EA05F1}"/>
              <p228:anchr>
                <p228:comment id="{731188ED-656D-431D-9091-D5EBC0BF5730}"/>
              </p228:anchr>
              <p228:asgn authorId="{F813D371-F8F6-6920-AB56-62C4172264F3}"/>
            </p228:event>
            <p228:event time="2025-05-13T17:36:40.881" id="{DA41A318-FA39-4927-B08A-53AE65CFAEC2}">
              <p228:atrbtn authorId="{4145DDE5-8BFE-1EF4-0769-4FC6A1EA05F1}"/>
              <p228:anchr>
                <p228:comment id="{731188ED-656D-431D-9091-D5EBC0BF5730}"/>
              </p228:anchr>
              <p228:title val="@Pavan Bandaru Please centre the text in the text boxes"/>
            </p228:event>
            <p228:event time="2025-05-13T17:36:40.881" id="{0EFAF57E-1F2E-4816-8E91-766777193C74}">
              <p228:atrbtn authorId="{4145DDE5-8BFE-1EF4-0769-4FC6A1EA05F1}"/>
              <p228:anchr>
                <p228:comment id="{731188ED-656D-431D-9091-D5EBC0BF5730}"/>
              </p228:anchr>
              <p228:date stDt="2025-05-13T17:36:40.881" endDt="2025-05-13T17:36:40.881"/>
            </p228:event>
            <p228:event time="2025-05-14T02:25:10.124" id="{535A9434-7834-4244-94BD-DBFBDC8E8935}">
              <p228:atrbtn authorId="{4145DDE5-8BFE-1EF4-0769-4FC6A1EA05F1}"/>
              <p228:anchr>
                <p228:comment id="{00000000-0000-0000-0000-000000000000}"/>
              </p228:anchr>
              <p228:pcntCmplt val="100000"/>
            </p228:event>
            <p228:event time="2025-05-14T02:25:49.797" id="{18F30AF7-70F8-4552-8F8F-1AAC9CB6DE2C}">
              <p228:atrbtn authorId="{4145DDE5-8BFE-1EF4-0769-4FC6A1EA05F1}"/>
              <p228:anchr>
                <p228:comment id="{00000000-0000-0000-0000-000000000000}"/>
              </p228:anchr>
              <p228:undo id="{535A9434-7834-4244-94BD-DBFBDC8E8935}"/>
            </p228:event>
            <p228:event time="2025-05-14T02:27:16.097" id="{05478C84-A64E-463D-BEEE-9E6CCBB8BB06}">
              <p228:atrbtn authorId="{4145DDE5-8BFE-1EF4-0769-4FC6A1EA05F1}"/>
              <p228:anchr>
                <p228:comment id="{00000000-0000-0000-0000-000000000000}"/>
              </p228:anchr>
              <p228:pcntCmplt val="100000"/>
            </p228:event>
          </p228:history>
        </p228:taskDetails>
      </p:ex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5-05-13T17:49:46.805" authorId="{F813D371-F8F6-6920-AB56-62C4172264F3}"/>
          </p223:rxn>
        </p223:reactions>
      </p:ext>
    </p188:extLst>
  </p188:cm>
</p188:cmLst>
</file>

<file path=ppt/comments/modernComment_17E_891A32E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85E90F7-D4B9-452D-B0EA-708A13624AA3}" authorId="{4145DDE5-8BFE-1EF4-0769-4FC6A1EA05F1}" status="resolved" created="2025-05-13T17:39:31.250" startDate="2025-05-13T17:39:31.250" dueDate="2025-05-13T17:39:31.250" assignedTo="{F813D371-F8F6-6920-AB56-62C4172264F3}" complete="100000" title="@Pavan Bandaru I don't think this picture should be under the top 2?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300195559" sldId="382"/>
      <ac:grpSpMk id="50" creationId="{FC33534C-9CB8-5F25-55F0-226B89D11921}"/>
    </ac:deMkLst>
    <p188:replyLst>
      <p188:reply id="{63744860-6A65-472B-8F91-0030F6407886}" authorId="{F813D371-F8F6-6920-AB56-62C4172264F3}" created="2025-05-13T20:10:53.375">
        <p188:txBody>
          <a:bodyPr/>
          <a:lstStyle/>
          <a:p>
            <a:r>
              <a:rPr lang="en-IN"/>
              <a:t>This one comes with animation. Could you please click “Shift f5” and see the preview. And let me know still need any corrections.</a:t>
            </a:r>
          </a:p>
        </p188:txBody>
      </p188:reply>
      <p188:reply id="{7A4D36BD-3BD4-4995-B7F8-B5B8936106C1}" authorId="{4145DDE5-8BFE-1EF4-0769-4FC6A1EA05F1}" created="2025-05-13T20:17:33.693">
        <p188:txBody>
          <a:bodyPr/>
          <a:lstStyle/>
          <a:p>
            <a:r>
              <a:rPr lang="en-US"/>
              <a:t>[@Pavan Bandaru] ah ok yes it's fine with the animation</a:t>
            </a:r>
          </a:p>
        </p188:txBody>
      </p188:reply>
    </p188:replyLst>
    <p188:txBody>
      <a:bodyPr/>
      <a:lstStyle/>
      <a:p>
        <a:r>
          <a:rPr lang="en-US"/>
          <a:t>[@Pavan Bandaru] I don't think this picture should be under the top 2?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5-05-13T17:39:31.250" id="{ABAF4294-3599-4EA4-97B2-36091A51DFD8}">
              <p228:atrbtn authorId="{4145DDE5-8BFE-1EF4-0769-4FC6A1EA05F1}"/>
              <p228:anchr>
                <p228:comment id="{085E90F7-D4B9-452D-B0EA-708A13624AA3}"/>
              </p228:anchr>
              <p228:add/>
            </p228:event>
            <p228:event time="2025-05-13T17:39:31.250" id="{3F33118B-502B-4413-85C6-1EBC204399CA}">
              <p228:atrbtn authorId="{4145DDE5-8BFE-1EF4-0769-4FC6A1EA05F1}"/>
              <p228:anchr>
                <p228:comment id="{085E90F7-D4B9-452D-B0EA-708A13624AA3}"/>
              </p228:anchr>
              <p228:asgn authorId="{F813D371-F8F6-6920-AB56-62C4172264F3}"/>
            </p228:event>
            <p228:event time="2025-05-13T17:39:31.250" id="{A5D470A0-9B5C-4921-8434-8F9216E4A706}">
              <p228:atrbtn authorId="{4145DDE5-8BFE-1EF4-0769-4FC6A1EA05F1}"/>
              <p228:anchr>
                <p228:comment id="{085E90F7-D4B9-452D-B0EA-708A13624AA3}"/>
              </p228:anchr>
              <p228:title val="@Pavan Bandaru I don't think this picture should be under the top 2?"/>
            </p228:event>
            <p228:event time="2025-05-13T17:39:31.250" id="{66A6F03C-DE4D-43C8-A081-2D52FA73B9C4}">
              <p228:atrbtn authorId="{4145DDE5-8BFE-1EF4-0769-4FC6A1EA05F1}"/>
              <p228:anchr>
                <p228:comment id="{085E90F7-D4B9-452D-B0EA-708A13624AA3}"/>
              </p228:anchr>
              <p228:date stDt="2025-05-13T17:39:31.250" endDt="2025-05-13T17:39:31.250"/>
            </p228:event>
            <p228:event time="2025-05-13T22:35:59.898" id="{2343CC5C-C684-4E5F-B11E-2DF19EC708B0}">
              <p228:atrbtn authorId="{4145DDE5-8BFE-1EF4-0769-4FC6A1EA05F1}"/>
              <p228:anchr>
                <p228:comment id="{00000000-0000-0000-0000-000000000000}"/>
              </p228:anchr>
              <p228:pcntCmplt val="100000"/>
            </p228:event>
          </p228:history>
        </p228:taskDetails>
      </p:ext>
    </p188:extLst>
  </p188:cm>
</p188:cmLst>
</file>

<file path=ppt/comments/modernComment_184_6317377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2DE3A7A-0184-42DB-AD2B-56E94EA47336}" authorId="{4145DDE5-8BFE-1EF4-0769-4FC6A1EA05F1}" status="resolved" created="2025-05-13T17:43:18.592" startDate="2025-05-13T17:43:18.592" dueDate="2025-05-13T17:43:18.592" assignedTo="{F813D371-F8F6-6920-AB56-62C4172264F3}" complete="100000" title="@Pavan Bandaru please put the infographic inside light grey box to indicate the process is happening within D365">
    <pc:sldMkLst xmlns:pc="http://schemas.microsoft.com/office/powerpoint/2013/main/command">
      <pc:docMk/>
      <pc:sldMk cId="1662465905" sldId="388"/>
    </pc:sldMkLst>
    <p188:replyLst>
      <p188:reply id="{2663212C-A62A-4556-AC72-52273FE0D647}" authorId="{F813D371-F8F6-6920-AB56-62C4172264F3}" created="2025-05-13T20:18:16.673">
        <p188:txBody>
          <a:bodyPr/>
          <a:lstStyle/>
          <a:p>
            <a:r>
              <a:rPr lang="en-IN"/>
              <a:t>Updated</a:t>
            </a:r>
          </a:p>
        </p188:txBody>
      </p188:reply>
    </p188:replyLst>
    <p188:txBody>
      <a:bodyPr/>
      <a:lstStyle/>
      <a:p>
        <a:r>
          <a:rPr lang="en-US"/>
          <a:t>[@Pavan Bandaru] please put the infographic inside light grey box to indicate the process is happening within D365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5-05-13T17:43:18.592" id="{0B00ACE1-1A5A-404E-86E0-3DE3706618FC}">
              <p228:atrbtn authorId="{4145DDE5-8BFE-1EF4-0769-4FC6A1EA05F1}"/>
              <p228:anchr>
                <p228:comment id="{C2DE3A7A-0184-42DB-AD2B-56E94EA47336}"/>
              </p228:anchr>
              <p228:add/>
            </p228:event>
            <p228:event time="2025-05-13T17:43:18.592" id="{63CA641C-063C-4621-B611-E0EF9979C4FA}">
              <p228:atrbtn authorId="{4145DDE5-8BFE-1EF4-0769-4FC6A1EA05F1}"/>
              <p228:anchr>
                <p228:comment id="{C2DE3A7A-0184-42DB-AD2B-56E94EA47336}"/>
              </p228:anchr>
              <p228:asgn authorId="{F813D371-F8F6-6920-AB56-62C4172264F3}"/>
            </p228:event>
            <p228:event time="2025-05-13T17:43:18.592" id="{80AC25C1-0E56-43F7-9E57-7CF685334C45}">
              <p228:atrbtn authorId="{4145DDE5-8BFE-1EF4-0769-4FC6A1EA05F1}"/>
              <p228:anchr>
                <p228:comment id="{C2DE3A7A-0184-42DB-AD2B-56E94EA47336}"/>
              </p228:anchr>
              <p228:title val="@Pavan Bandaru please put the infographic inside light grey box to indicate the process is happening within D365"/>
            </p228:event>
            <p228:event time="2025-05-13T17:43:18.592" id="{22BD03F2-ED46-4560-ADC0-9EF2EFCC6F55}">
              <p228:atrbtn authorId="{4145DDE5-8BFE-1EF4-0769-4FC6A1EA05F1}"/>
              <p228:anchr>
                <p228:comment id="{C2DE3A7A-0184-42DB-AD2B-56E94EA47336}"/>
              </p228:anchr>
              <p228:date stDt="2025-05-13T17:43:18.592" endDt="2025-05-13T17:43:18.592"/>
            </p228:event>
            <p228:event time="2025-05-14T02:28:17.397" id="{30BDF22F-69F9-4369-A6FE-0F3E43698BDC}">
              <p228:atrbtn authorId="{4145DDE5-8BFE-1EF4-0769-4FC6A1EA05F1}"/>
              <p228:anchr>
                <p228:comment id="{00000000-0000-0000-0000-000000000000}"/>
              </p228:anchr>
              <p228:pcntCmplt val="100000"/>
            </p228:event>
          </p228:history>
        </p228:taskDetails>
      </p:ext>
    </p188:extLst>
  </p188:cm>
</p188:cmLst>
</file>

<file path=ppt/comments/modernComment_186_267DFEE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73CDA0F-0273-4DCE-9DD8-267038E8B7D3}" authorId="{4145DDE5-8BFE-1EF4-0769-4FC6A1EA05F1}" status="resolved" created="2025-05-13T17:43:48.922" startDate="2025-05-13T17:43:48.922" dueDate="2025-05-13T17:43:48.922" assignedTo="{F813D371-F8F6-6920-AB56-62C4172264F3}" complete="100000" title="@Pavan Bandaru add grey box like previous slides">
    <pc:sldMkLst xmlns:pc="http://schemas.microsoft.com/office/powerpoint/2013/main/command">
      <pc:docMk/>
      <pc:sldMk cId="645791461" sldId="390"/>
    </pc:sldMkLst>
    <p188:replyLst>
      <p188:reply id="{C1D9986C-D5D4-4DE1-87BD-EE5961C4253D}" authorId="{F813D371-F8F6-6920-AB56-62C4172264F3}" created="2025-05-13T20:20:45.984">
        <p188:txBody>
          <a:bodyPr/>
          <a:lstStyle/>
          <a:p>
            <a:r>
              <a:rPr lang="en-IN"/>
              <a:t>Updated</a:t>
            </a:r>
          </a:p>
        </p188:txBody>
      </p188:reply>
    </p188:replyLst>
    <p188:txBody>
      <a:bodyPr/>
      <a:lstStyle/>
      <a:p>
        <a:r>
          <a:rPr lang="en-US"/>
          <a:t>[@Pavan Bandaru] add grey box like previous slides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5-05-13T17:43:48.922" id="{32240B4F-1D85-4588-8712-A3ED2D18420B}">
              <p228:atrbtn authorId="{4145DDE5-8BFE-1EF4-0769-4FC6A1EA05F1}"/>
              <p228:anchr>
                <p228:comment id="{373CDA0F-0273-4DCE-9DD8-267038E8B7D3}"/>
              </p228:anchr>
              <p228:add/>
            </p228:event>
            <p228:event time="2025-05-13T17:43:48.922" id="{A3E55CE9-2436-4A7A-B1F3-906EF0FE274E}">
              <p228:atrbtn authorId="{4145DDE5-8BFE-1EF4-0769-4FC6A1EA05F1}"/>
              <p228:anchr>
                <p228:comment id="{373CDA0F-0273-4DCE-9DD8-267038E8B7D3}"/>
              </p228:anchr>
              <p228:asgn authorId="{F813D371-F8F6-6920-AB56-62C4172264F3}"/>
            </p228:event>
            <p228:event time="2025-05-13T17:43:48.922" id="{24C6C672-CF57-4258-9D76-599D6B93FBEC}">
              <p228:atrbtn authorId="{4145DDE5-8BFE-1EF4-0769-4FC6A1EA05F1}"/>
              <p228:anchr>
                <p228:comment id="{373CDA0F-0273-4DCE-9DD8-267038E8B7D3}"/>
              </p228:anchr>
              <p228:title val="@Pavan Bandaru add grey box like previous slides"/>
            </p228:event>
            <p228:event time="2025-05-13T17:43:48.922" id="{F36ADD68-B3EB-4CEE-B629-0B5FC9984243}">
              <p228:atrbtn authorId="{4145DDE5-8BFE-1EF4-0769-4FC6A1EA05F1}"/>
              <p228:anchr>
                <p228:comment id="{373CDA0F-0273-4DCE-9DD8-267038E8B7D3}"/>
              </p228:anchr>
              <p228:date stDt="2025-05-13T17:43:48.922" endDt="2025-05-13T17:43:48.922"/>
            </p228:event>
            <p228:event time="2025-05-13T22:36:03.539" id="{376FBE45-4C34-4DC2-B56C-6AB7068B01D2}">
              <p228:atrbtn authorId="{4145DDE5-8BFE-1EF4-0769-4FC6A1EA05F1}"/>
              <p228:anchr>
                <p228:comment id="{00000000-0000-0000-0000-000000000000}"/>
              </p228:anchr>
              <p228:pcntCmplt val="100000"/>
            </p228:event>
          </p228:history>
        </p228:taskDetails>
      </p:ext>
    </p188:extLst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DE15E5-BB86-473C-98B6-1705EF0F33B0}" type="doc">
      <dgm:prSet loTypeId="urn:microsoft.com/office/officeart/2005/8/layout/hierarchy3" loCatId="hierarchy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7575AA23-CE91-4144-8E71-20CDCD3D0252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xfrm>
          <a:off x="9459" y="826248"/>
          <a:ext cx="1524287" cy="762143"/>
        </a:xfrm>
        <a:prstGeom prst="rect">
          <a:avLst/>
        </a:prstGeom>
        <a:gradFill rotWithShape="0">
          <a:gsLst>
            <a:gs pos="0">
              <a:srgbClr val="714099"/>
            </a:gs>
            <a:gs pos="100000">
              <a:srgbClr val="3F81C4"/>
            </a:gs>
          </a:gsLst>
          <a:lin ang="7800000" scaled="0"/>
        </a:gradFill>
        <a:ln>
          <a:noFill/>
        </a:ln>
      </dgm:spPr>
      <dgm:t>
        <a:bodyPr/>
        <a:lstStyle/>
        <a:p>
          <a:pPr rtl="0">
            <a:buNone/>
          </a:pPr>
          <a:r>
            <a:rPr lang="en-US" sz="1600" b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Release Management</a:t>
          </a:r>
          <a:endParaRPr lang="en-US" sz="1600">
            <a:solidFill>
              <a:schemeClr val="bg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91DA1DC7-0D3F-4536-AA3D-0347CD042B45}" type="parTrans" cxnId="{9E9EB76F-8E70-43C7-A502-5763F0B72604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B5986E34-321C-4266-A26A-1A4F1E1CD70A}" type="sibTrans" cxnId="{9E9EB76F-8E70-43C7-A502-5763F0B72604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B4D1E800-9C6E-4BB1-BA9E-01B644922575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xfrm>
          <a:off x="314316" y="1778928"/>
          <a:ext cx="1219429" cy="762143"/>
        </a:xfrm>
        <a:prstGeom prst="rect">
          <a:avLst/>
        </a:prstGeom>
        <a:ln/>
      </dgm:spPr>
      <dgm:t>
        <a:bodyPr/>
        <a:lstStyle/>
        <a:p>
          <a:pPr rtl="0">
            <a:buNone/>
          </a:pPr>
          <a:r>
            <a:rPr lang="en-US" sz="1100" b="0">
              <a:solidFill>
                <a:srgbClr val="3B459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Push to operational companies at once</a:t>
          </a:r>
          <a:endParaRPr lang="en-US" sz="1100">
            <a:solidFill>
              <a:srgbClr val="3B4598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C89544A2-97D4-436D-B0DE-0A0CBC5F0175}" type="parTrans" cxnId="{5A116ED7-B69F-4E3A-9A4B-E4AE4AF11200}">
      <dgm:prSet/>
      <dgm:spPr>
        <a:xfrm>
          <a:off x="161887" y="1588392"/>
          <a:ext cx="152428" cy="5716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1607"/>
              </a:lnTo>
              <a:lnTo>
                <a:pt x="152428" y="571607"/>
              </a:lnTo>
            </a:path>
          </a:pathLst>
        </a:custGeom>
        <a:noFill/>
        <a:ln w="25400" cap="flat" cmpd="sng" algn="ctr">
          <a:solidFill>
            <a:srgbClr val="243951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725EB68E-A6B7-4793-83E3-8A440FAC03EA}" type="sibTrans" cxnId="{5A116ED7-B69F-4E3A-9A4B-E4AE4AF11200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6A9E1C68-3BAD-4327-9B5A-EF47F36FB4AA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xfrm>
          <a:off x="314316" y="2731607"/>
          <a:ext cx="1219429" cy="762143"/>
        </a:xfrm>
        <a:prstGeom prst="rect">
          <a:avLst/>
        </a:prstGeom>
        <a:ln/>
      </dgm:spPr>
      <dgm:t>
        <a:bodyPr/>
        <a:lstStyle/>
        <a:p>
          <a:pPr rtl="0">
            <a:buNone/>
          </a:pPr>
          <a:r>
            <a:rPr lang="en-US" sz="1100" b="0">
              <a:solidFill>
                <a:srgbClr val="3B459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Operational companies pull when needed</a:t>
          </a:r>
          <a:endParaRPr lang="en-US" sz="1100">
            <a:solidFill>
              <a:srgbClr val="3B4598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47DCDF65-5183-45A9-B84B-1BE6B8E13A85}" type="parTrans" cxnId="{66B9B513-A0BB-4AE0-B746-D9FCE63763BF}">
      <dgm:prSet/>
      <dgm:spPr>
        <a:xfrm>
          <a:off x="161887" y="1588392"/>
          <a:ext cx="152428" cy="15242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4287"/>
              </a:lnTo>
              <a:lnTo>
                <a:pt x="152428" y="1524287"/>
              </a:lnTo>
            </a:path>
          </a:pathLst>
        </a:custGeom>
        <a:noFill/>
        <a:ln w="25400" cap="flat" cmpd="sng" algn="ctr">
          <a:solidFill>
            <a:srgbClr val="243951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FA95AE80-087A-4A5B-A251-DE481B1C611D}" type="sibTrans" cxnId="{66B9B513-A0BB-4AE0-B746-D9FCE63763BF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947D6F3F-5A47-4F58-BF32-98558E455698}">
      <dgm:prSet custT="1"/>
      <dgm:spPr>
        <a:xfrm>
          <a:off x="1914818" y="826248"/>
          <a:ext cx="1524287" cy="762143"/>
        </a:xfrm>
        <a:prstGeom prst="rect">
          <a:avLst/>
        </a:prstGeom>
        <a:gradFill rotWithShape="0">
          <a:gsLst>
            <a:gs pos="0">
              <a:srgbClr val="714099"/>
            </a:gs>
            <a:gs pos="100000">
              <a:srgbClr val="3F81C4"/>
            </a:gs>
          </a:gsLst>
          <a:lin ang="7200000" scaled="0"/>
        </a:gra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rtl="0">
            <a:buNone/>
          </a:pPr>
          <a:r>
            <a:rPr lang="en-US" sz="1600" b="0">
              <a:solidFill>
                <a:sysClr val="window" lastClr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Engineering Method</a:t>
          </a:r>
          <a:endParaRPr lang="en-US" sz="1600">
            <a:solidFill>
              <a:sysClr val="window" lastClr="FFFFFF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4377E43B-D9DB-4D14-973F-82D9C465AB78}" type="parTrans" cxnId="{80DB6256-5D9E-4515-BA71-5BD8C9A06C1B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0B2C3126-E614-4604-84B4-03D9438D9202}" type="sibTrans" cxnId="{80DB6256-5D9E-4515-BA71-5BD8C9A06C1B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0507C1EE-1538-4B76-B156-243CE9ABB875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xfrm>
          <a:off x="2219675" y="1778928"/>
          <a:ext cx="1219429" cy="762143"/>
        </a:xfrm>
        <a:prstGeom prst="rect">
          <a:avLst/>
        </a:prstGeom>
        <a:ln/>
      </dgm:spPr>
      <dgm:t>
        <a:bodyPr/>
        <a:lstStyle/>
        <a:p>
          <a:pPr rtl="0">
            <a:buNone/>
          </a:pPr>
          <a:r>
            <a:rPr lang="en-US" sz="1100" b="0">
              <a:solidFill>
                <a:srgbClr val="3B459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Precise</a:t>
          </a:r>
          <a:endParaRPr lang="en-US" sz="1100">
            <a:solidFill>
              <a:srgbClr val="3B4598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22643354-3E21-4BF2-82AB-457728D2E61B}" type="parTrans" cxnId="{823EB3B8-828F-418A-B33D-E7A9CFE33836}">
      <dgm:prSet/>
      <dgm:spPr>
        <a:xfrm>
          <a:off x="2067246" y="1588392"/>
          <a:ext cx="152428" cy="5716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1607"/>
              </a:lnTo>
              <a:lnTo>
                <a:pt x="152428" y="571607"/>
              </a:lnTo>
            </a:path>
          </a:pathLst>
        </a:custGeom>
        <a:noFill/>
        <a:ln w="25400" cap="flat" cmpd="sng" algn="ctr">
          <a:solidFill>
            <a:srgbClr val="243951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D2DBAAF4-F493-4AF5-8B11-8A17BE78DD9A}" type="sibTrans" cxnId="{823EB3B8-828F-418A-B33D-E7A9CFE33836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5D3BEEE0-B5D7-4F37-AB02-B244B177675D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xfrm>
          <a:off x="2219675" y="2731607"/>
          <a:ext cx="1219429" cy="762143"/>
        </a:xfrm>
        <a:prstGeom prst="rect">
          <a:avLst/>
        </a:prstGeom>
        <a:ln/>
      </dgm:spPr>
      <dgm:t>
        <a:bodyPr/>
        <a:lstStyle/>
        <a:p>
          <a:pPr rtl="0">
            <a:buNone/>
          </a:pPr>
          <a:r>
            <a:rPr lang="en-US" sz="1100" b="0">
              <a:solidFill>
                <a:srgbClr val="3B459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Imprecise</a:t>
          </a:r>
          <a:endParaRPr lang="en-US" sz="1100">
            <a:solidFill>
              <a:srgbClr val="3B4598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1D0DC082-85E3-4FAB-AC70-387353A0D9F7}" type="parTrans" cxnId="{23DCDC69-ABE3-4ABE-879F-4368786CAA12}">
      <dgm:prSet/>
      <dgm:spPr>
        <a:xfrm>
          <a:off x="2067246" y="1588392"/>
          <a:ext cx="152428" cy="15242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4287"/>
              </a:lnTo>
              <a:lnTo>
                <a:pt x="152428" y="1524287"/>
              </a:lnTo>
            </a:path>
          </a:pathLst>
        </a:custGeom>
        <a:noFill/>
        <a:ln w="25400" cap="flat" cmpd="sng" algn="ctr">
          <a:solidFill>
            <a:srgbClr val="243951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F0CAC920-7EC8-4166-A28F-3F9279D7DEF7}" type="sibTrans" cxnId="{23DCDC69-ABE3-4ABE-879F-4368786CAA12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8C892B9D-89AC-44FB-BAA6-6EE3D40A0E2B}">
      <dgm:prSet custT="1"/>
      <dgm:spPr>
        <a:xfrm>
          <a:off x="3820177" y="826248"/>
          <a:ext cx="1524287" cy="762143"/>
        </a:xfrm>
        <a:prstGeom prst="rect">
          <a:avLst/>
        </a:prstGeom>
        <a:gradFill rotWithShape="0">
          <a:gsLst>
            <a:gs pos="0">
              <a:srgbClr val="714099"/>
            </a:gs>
            <a:gs pos="100000">
              <a:srgbClr val="3F81C4"/>
            </a:gs>
          </a:gsLst>
          <a:lin ang="7200000" scaled="0"/>
        </a:gra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rtl="0">
            <a:buNone/>
          </a:pPr>
          <a:r>
            <a:rPr lang="en-US" sz="1600" b="0">
              <a:solidFill>
                <a:sysClr val="window" lastClr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BOM</a:t>
          </a:r>
          <a:endParaRPr lang="en-US" sz="1600">
            <a:solidFill>
              <a:sysClr val="window" lastClr="FFFFFF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DDB3D45F-84B0-46DC-8B74-FFDB3ED80D18}" type="parTrans" cxnId="{FCECAD55-1D0E-471A-9BE7-9B880341CE08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C7BB2219-A142-4562-8E3D-B6D9B975D88D}" type="sibTrans" cxnId="{FCECAD55-1D0E-471A-9BE7-9B880341CE08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5AFDBBF3-DEDE-4BBD-9A72-D8D20D601D5A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xfrm>
          <a:off x="4125034" y="1778928"/>
          <a:ext cx="1219429" cy="762143"/>
        </a:xfrm>
        <a:prstGeom prst="rect">
          <a:avLst/>
        </a:prstGeom>
        <a:ln/>
      </dgm:spPr>
      <dgm:t>
        <a:bodyPr/>
        <a:lstStyle/>
        <a:p>
          <a:pPr rtl="0">
            <a:buNone/>
          </a:pPr>
          <a:r>
            <a:rPr lang="en-US" sz="1100" b="0">
              <a:solidFill>
                <a:srgbClr val="3B459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Centrally managed</a:t>
          </a:r>
          <a:endParaRPr lang="en-US" sz="1100">
            <a:solidFill>
              <a:srgbClr val="3B4598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FF016D87-0156-4F82-A454-62BA76619AF3}" type="parTrans" cxnId="{6A775683-281C-489F-AE89-2EFFDBE94C1B}">
      <dgm:prSet/>
      <dgm:spPr>
        <a:xfrm>
          <a:off x="3972605" y="1588392"/>
          <a:ext cx="152428" cy="5716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1607"/>
              </a:lnTo>
              <a:lnTo>
                <a:pt x="152428" y="571607"/>
              </a:lnTo>
            </a:path>
          </a:pathLst>
        </a:custGeom>
        <a:noFill/>
        <a:ln w="25400" cap="flat" cmpd="sng" algn="ctr">
          <a:solidFill>
            <a:srgbClr val="243951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40C6D174-EE5E-4351-BBDB-0F86E43F4848}" type="sibTrans" cxnId="{6A775683-281C-489F-AE89-2EFFDBE94C1B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E8F0B498-E626-4974-9410-E35E1D3E11A4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xfrm>
          <a:off x="4125034" y="2731607"/>
          <a:ext cx="1219429" cy="762143"/>
        </a:xfrm>
        <a:prstGeom prst="rect">
          <a:avLst/>
        </a:prstGeom>
        <a:ln/>
      </dgm:spPr>
      <dgm:t>
        <a:bodyPr/>
        <a:lstStyle/>
        <a:p>
          <a:pPr rtl="0">
            <a:buNone/>
          </a:pPr>
          <a:r>
            <a:rPr lang="en-US" sz="1100" b="0">
              <a:solidFill>
                <a:srgbClr val="3B459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Locally managed</a:t>
          </a:r>
          <a:endParaRPr lang="en-US" sz="1100">
            <a:solidFill>
              <a:srgbClr val="3B4598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C5949E57-456E-483B-B0D3-94B6D1EBF396}" type="parTrans" cxnId="{607DA277-98C8-42CA-93ED-A59C0F60DAAA}">
      <dgm:prSet/>
      <dgm:spPr>
        <a:xfrm>
          <a:off x="3972605" y="1588392"/>
          <a:ext cx="152428" cy="15242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4287"/>
              </a:lnTo>
              <a:lnTo>
                <a:pt x="152428" y="1524287"/>
              </a:lnTo>
            </a:path>
          </a:pathLst>
        </a:custGeom>
        <a:noFill/>
        <a:ln w="25400" cap="flat" cmpd="sng" algn="ctr">
          <a:solidFill>
            <a:srgbClr val="243951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8F25C1D4-54E4-43AE-B008-6D26535F087C}" type="sibTrans" cxnId="{607DA277-98C8-42CA-93ED-A59C0F60DAAA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6303022C-FE50-49C9-81C4-091134BB1D17}">
      <dgm:prSet custT="1"/>
      <dgm:spPr>
        <a:xfrm>
          <a:off x="5725535" y="826248"/>
          <a:ext cx="1524287" cy="762143"/>
        </a:xfrm>
        <a:prstGeom prst="rect">
          <a:avLst/>
        </a:prstGeom>
        <a:gradFill rotWithShape="0">
          <a:gsLst>
            <a:gs pos="0">
              <a:srgbClr val="714099"/>
            </a:gs>
            <a:gs pos="100000">
              <a:srgbClr val="3F81C4"/>
            </a:gs>
          </a:gsLst>
          <a:lin ang="7200000" scaled="0"/>
        </a:gra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rtl="0">
            <a:buNone/>
          </a:pPr>
          <a:r>
            <a:rPr lang="en-US" sz="1600" b="0">
              <a:solidFill>
                <a:sysClr val="window" lastClr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Route</a:t>
          </a:r>
          <a:endParaRPr lang="en-US" sz="1600">
            <a:solidFill>
              <a:sysClr val="window" lastClr="FFFFFF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15F774B3-F45B-45C9-956A-DE06D7E3471B}" type="parTrans" cxnId="{D4D60239-CF56-4D73-BFC6-28C83547C831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51E5696A-ADCB-4912-90D4-150DEE909026}" type="sibTrans" cxnId="{D4D60239-CF56-4D73-BFC6-28C83547C831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C8A380D9-C661-4F1E-B99D-E64CAD58A6E5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xfrm>
          <a:off x="6030393" y="1778928"/>
          <a:ext cx="1219429" cy="762143"/>
        </a:xfrm>
        <a:prstGeom prst="rect">
          <a:avLst/>
        </a:prstGeom>
        <a:ln/>
      </dgm:spPr>
      <dgm:t>
        <a:bodyPr/>
        <a:lstStyle/>
        <a:p>
          <a:pPr rtl="0">
            <a:buNone/>
          </a:pPr>
          <a:r>
            <a:rPr lang="en-US" sz="1100" b="0">
              <a:solidFill>
                <a:srgbClr val="3B459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Centrally managed</a:t>
          </a:r>
          <a:endParaRPr lang="en-US" sz="1100">
            <a:solidFill>
              <a:srgbClr val="3B4598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6C3DAC74-8285-4591-BC0E-F5EB4B60A845}" type="parTrans" cxnId="{74D43EA0-557F-4961-8C38-FA105A370A6A}">
      <dgm:prSet/>
      <dgm:spPr>
        <a:xfrm>
          <a:off x="5877964" y="1588392"/>
          <a:ext cx="152428" cy="5716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1607"/>
              </a:lnTo>
              <a:lnTo>
                <a:pt x="152428" y="571607"/>
              </a:lnTo>
            </a:path>
          </a:pathLst>
        </a:custGeom>
        <a:noFill/>
        <a:ln w="25400" cap="flat" cmpd="sng" algn="ctr">
          <a:solidFill>
            <a:srgbClr val="243951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2B3632D8-5F5D-4B4F-9869-74884815FDE1}" type="sibTrans" cxnId="{74D43EA0-557F-4961-8C38-FA105A370A6A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E1DD76A0-734D-4E54-8768-1D0DC5B368B9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xfrm>
          <a:off x="6030393" y="2731607"/>
          <a:ext cx="1219429" cy="762143"/>
        </a:xfrm>
        <a:prstGeom prst="rect">
          <a:avLst/>
        </a:prstGeom>
        <a:ln/>
      </dgm:spPr>
      <dgm:t>
        <a:bodyPr/>
        <a:lstStyle/>
        <a:p>
          <a:pPr rtl="0">
            <a:buNone/>
          </a:pPr>
          <a:r>
            <a:rPr lang="en-US" sz="1100" b="0">
              <a:solidFill>
                <a:srgbClr val="3B459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Locally managed</a:t>
          </a:r>
          <a:endParaRPr lang="en-US" sz="1100">
            <a:solidFill>
              <a:srgbClr val="3B4598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D202A136-E6F0-4EDA-9729-F9F5646D2ECB}" type="parTrans" cxnId="{E1044F38-654F-41C6-8676-EE9770839C9F}">
      <dgm:prSet/>
      <dgm:spPr>
        <a:xfrm>
          <a:off x="5877964" y="1588392"/>
          <a:ext cx="152428" cy="15242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4287"/>
              </a:lnTo>
              <a:lnTo>
                <a:pt x="152428" y="1524287"/>
              </a:lnTo>
            </a:path>
          </a:pathLst>
        </a:custGeom>
        <a:noFill/>
        <a:ln w="25400" cap="flat" cmpd="sng" algn="ctr">
          <a:solidFill>
            <a:srgbClr val="243951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0AF08BD0-934D-4DA4-B3A5-FAC081DC7FEB}" type="sibTrans" cxnId="{E1044F38-654F-41C6-8676-EE9770839C9F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BE91ECCD-3B52-48A6-B166-6F377D7A70D8}">
      <dgm:prSet custT="1"/>
      <dgm:spPr>
        <a:xfrm>
          <a:off x="7630894" y="826248"/>
          <a:ext cx="1524287" cy="762143"/>
        </a:xfrm>
        <a:prstGeom prst="rect">
          <a:avLst/>
        </a:prstGeom>
        <a:gradFill rotWithShape="0">
          <a:gsLst>
            <a:gs pos="0">
              <a:srgbClr val="714099"/>
            </a:gs>
            <a:gs pos="100000">
              <a:srgbClr val="3F81C4"/>
            </a:gs>
          </a:gsLst>
          <a:lin ang="7200000" scaled="0"/>
        </a:gra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rtl="0">
            <a:buNone/>
          </a:pPr>
          <a:r>
            <a:rPr lang="en-US" sz="1600" b="0">
              <a:solidFill>
                <a:sysClr val="window" lastClr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Local Changes</a:t>
          </a:r>
          <a:endParaRPr lang="en-US" sz="1600">
            <a:solidFill>
              <a:sysClr val="window" lastClr="FFFFFF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0B764C90-D44C-4199-BF74-AC4313C1EE88}" type="parTrans" cxnId="{3E4C8D12-185E-4677-A8C5-5A82A1C37851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513DC280-71B5-43E2-B771-5EA98E798558}" type="sibTrans" cxnId="{3E4C8D12-185E-4677-A8C5-5A82A1C37851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0F2FAE85-879B-4DCC-9F4D-561DB94C9DAD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xfrm>
          <a:off x="7935752" y="1778928"/>
          <a:ext cx="1219429" cy="762143"/>
        </a:xfrm>
        <a:prstGeom prst="rect">
          <a:avLst/>
        </a:prstGeom>
        <a:ln/>
      </dgm:spPr>
      <dgm:t>
        <a:bodyPr/>
        <a:lstStyle/>
        <a:p>
          <a:pPr rtl="0">
            <a:buNone/>
          </a:pPr>
          <a:r>
            <a:rPr lang="en-US" sz="1100" b="0">
              <a:solidFill>
                <a:srgbClr val="3B459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Formalized and structured</a:t>
          </a:r>
          <a:endParaRPr lang="en-US" sz="1100">
            <a:solidFill>
              <a:srgbClr val="3B4598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5D91D8EC-9C7D-4DA7-AAFC-FA788C50AFAD}" type="parTrans" cxnId="{48DA6D7D-96F1-4699-928A-5BD7BED6192B}">
      <dgm:prSet/>
      <dgm:spPr>
        <a:xfrm>
          <a:off x="7783323" y="1588392"/>
          <a:ext cx="152428" cy="5716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1607"/>
              </a:lnTo>
              <a:lnTo>
                <a:pt x="152428" y="571607"/>
              </a:lnTo>
            </a:path>
          </a:pathLst>
        </a:custGeom>
        <a:noFill/>
        <a:ln w="25400" cap="flat" cmpd="sng" algn="ctr">
          <a:solidFill>
            <a:srgbClr val="243951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560DCDF0-7395-4719-81AD-E083E0245D28}" type="sibTrans" cxnId="{48DA6D7D-96F1-4699-928A-5BD7BED6192B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5149B01C-AA59-491F-8916-CF85101E1F7E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xfrm>
          <a:off x="7935752" y="2731607"/>
          <a:ext cx="1219429" cy="762143"/>
        </a:xfrm>
        <a:prstGeom prst="rect">
          <a:avLst/>
        </a:prstGeom>
        <a:ln/>
      </dgm:spPr>
      <dgm:t>
        <a:bodyPr/>
        <a:lstStyle/>
        <a:p>
          <a:pPr rtl="0">
            <a:buNone/>
          </a:pPr>
          <a:r>
            <a:rPr lang="en-US" sz="1100" b="0">
              <a:solidFill>
                <a:srgbClr val="3B459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Non-formalized</a:t>
          </a:r>
          <a:endParaRPr lang="en-US" sz="1100">
            <a:solidFill>
              <a:srgbClr val="3B4598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81E5C7DC-43FA-4A0B-B977-F0A0C8F38FFD}" type="parTrans" cxnId="{A530B222-CDFA-49E7-A307-724E5A1640CD}">
      <dgm:prSet/>
      <dgm:spPr>
        <a:xfrm>
          <a:off x="7783323" y="1588392"/>
          <a:ext cx="152428" cy="15242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4287"/>
              </a:lnTo>
              <a:lnTo>
                <a:pt x="152428" y="1524287"/>
              </a:lnTo>
            </a:path>
          </a:pathLst>
        </a:custGeom>
        <a:noFill/>
        <a:ln w="25400" cap="flat" cmpd="sng" algn="ctr">
          <a:solidFill>
            <a:srgbClr val="243951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E326CF48-9624-4F04-B835-AA4BC6A98D26}" type="sibTrans" cxnId="{A530B222-CDFA-49E7-A307-724E5A1640CD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659D9928-98F9-4481-A5BB-67055F16F790}">
      <dgm:prSet custT="1"/>
      <dgm:spPr>
        <a:xfrm>
          <a:off x="9536253" y="826248"/>
          <a:ext cx="1524287" cy="762143"/>
        </a:xfrm>
        <a:prstGeom prst="rect">
          <a:avLst/>
        </a:prstGeom>
        <a:gradFill rotWithShape="0">
          <a:gsLst>
            <a:gs pos="0">
              <a:srgbClr val="714099"/>
            </a:gs>
            <a:gs pos="100000">
              <a:srgbClr val="3F81C4"/>
            </a:gs>
          </a:gsLst>
          <a:lin ang="7200000" scaled="0"/>
        </a:gra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rtl="0">
            <a:buNone/>
          </a:pPr>
          <a:r>
            <a:rPr lang="en-US" sz="1600" b="0">
              <a:solidFill>
                <a:sysClr val="window" lastClr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Data Ownership*</a:t>
          </a:r>
          <a:endParaRPr lang="en-US" sz="1600">
            <a:solidFill>
              <a:sysClr val="window" lastClr="FFFFFF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9B1C6D97-734F-4C6E-89B1-64EAC2B7F0BD}" type="parTrans" cxnId="{2600136D-B33F-4837-B671-A627D572EB6F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19E13668-B782-4CDF-AE19-006B41A7E18F}" type="sibTrans" cxnId="{2600136D-B33F-4837-B671-A627D572EB6F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2C89D27F-F14C-4753-96D4-5A347E39D967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xfrm>
          <a:off x="9841111" y="1778928"/>
          <a:ext cx="1219429" cy="762143"/>
        </a:xfrm>
        <a:prstGeom prst="rect">
          <a:avLst/>
        </a:prstGeom>
        <a:ln/>
      </dgm:spPr>
      <dgm:t>
        <a:bodyPr/>
        <a:lstStyle/>
        <a:p>
          <a:pPr rtl="0">
            <a:buNone/>
          </a:pPr>
          <a:r>
            <a:rPr lang="en-US" sz="1100" b="0">
              <a:solidFill>
                <a:srgbClr val="3B459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Central</a:t>
          </a:r>
          <a:endParaRPr lang="en-US" sz="1100">
            <a:solidFill>
              <a:srgbClr val="3B4598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439931EB-4D82-4893-9144-8D2747148BB9}" type="parTrans" cxnId="{04012E30-34B7-4AA3-8445-087B5A58D1DA}">
      <dgm:prSet/>
      <dgm:spPr>
        <a:xfrm>
          <a:off x="9688682" y="1588392"/>
          <a:ext cx="152428" cy="5716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1607"/>
              </a:lnTo>
              <a:lnTo>
                <a:pt x="152428" y="571607"/>
              </a:lnTo>
            </a:path>
          </a:pathLst>
        </a:custGeom>
        <a:noFill/>
        <a:ln w="25400" cap="flat" cmpd="sng" algn="ctr">
          <a:solidFill>
            <a:srgbClr val="243951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35C350FE-AC9D-4CCE-8C51-B2A5366FEBE5}" type="sibTrans" cxnId="{04012E30-34B7-4AA3-8445-087B5A58D1DA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F84700A8-5327-4AA6-B4EF-62C76965CCA9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xfrm>
          <a:off x="9841111" y="2731607"/>
          <a:ext cx="1219429" cy="762143"/>
        </a:xfrm>
        <a:prstGeom prst="rect">
          <a:avLst/>
        </a:prstGeom>
        <a:ln/>
      </dgm:spPr>
      <dgm:t>
        <a:bodyPr/>
        <a:lstStyle/>
        <a:p>
          <a:pPr rtl="0">
            <a:buNone/>
          </a:pPr>
          <a:r>
            <a:rPr lang="en-US" sz="1100" b="0">
              <a:solidFill>
                <a:srgbClr val="3B459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Local</a:t>
          </a:r>
          <a:endParaRPr lang="en-US" sz="1100">
            <a:solidFill>
              <a:srgbClr val="3B4598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1A5E884A-1FBD-4F6A-A6FB-C9CE9A065C03}" type="parTrans" cxnId="{58D8336C-CADD-4AEA-B752-27A2FF86CE61}">
      <dgm:prSet/>
      <dgm:spPr>
        <a:xfrm>
          <a:off x="9688682" y="1588392"/>
          <a:ext cx="152428" cy="15242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4287"/>
              </a:lnTo>
              <a:lnTo>
                <a:pt x="152428" y="1524287"/>
              </a:lnTo>
            </a:path>
          </a:pathLst>
        </a:custGeom>
        <a:noFill/>
        <a:ln w="25400" cap="flat" cmpd="sng" algn="ctr">
          <a:solidFill>
            <a:srgbClr val="243951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E828879E-F4CB-44A4-ACDD-ABECD8339F88}" type="sibTrans" cxnId="{58D8336C-CADD-4AEA-B752-27A2FF86CE61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50EACD9F-64DF-473E-B938-6F5490B8BA23}" type="pres">
      <dgm:prSet presAssocID="{62DE15E5-BB86-473C-98B6-1705EF0F33B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A7F7091-6964-4280-87D4-BF6C55A61AAF}" type="pres">
      <dgm:prSet presAssocID="{7575AA23-CE91-4144-8E71-20CDCD3D0252}" presName="root" presStyleCnt="0"/>
      <dgm:spPr/>
    </dgm:pt>
    <dgm:pt modelId="{0157AE61-6978-4626-9241-F6ECF098D477}" type="pres">
      <dgm:prSet presAssocID="{7575AA23-CE91-4144-8E71-20CDCD3D0252}" presName="rootComposite" presStyleCnt="0"/>
      <dgm:spPr/>
    </dgm:pt>
    <dgm:pt modelId="{E214E074-1D6C-4647-9462-0CB4F6DFF498}" type="pres">
      <dgm:prSet presAssocID="{7575AA23-CE91-4144-8E71-20CDCD3D0252}" presName="rootText" presStyleLbl="node1" presStyleIdx="0" presStyleCnt="6"/>
      <dgm:spPr>
        <a:xfrm>
          <a:off x="9459" y="826248"/>
          <a:ext cx="1524287" cy="762143"/>
        </a:xfrm>
        <a:prstGeom prst="roundRect">
          <a:avLst/>
        </a:prstGeom>
      </dgm:spPr>
    </dgm:pt>
    <dgm:pt modelId="{3B0E602A-9703-4407-B8E4-667F99A69957}" type="pres">
      <dgm:prSet presAssocID="{7575AA23-CE91-4144-8E71-20CDCD3D0252}" presName="rootConnector" presStyleLbl="node1" presStyleIdx="0" presStyleCnt="6"/>
      <dgm:spPr/>
    </dgm:pt>
    <dgm:pt modelId="{2B224DD9-1F6D-4573-B86F-DF5EB2431FDC}" type="pres">
      <dgm:prSet presAssocID="{7575AA23-CE91-4144-8E71-20CDCD3D0252}" presName="childShape" presStyleCnt="0"/>
      <dgm:spPr/>
    </dgm:pt>
    <dgm:pt modelId="{9CC0E01D-603D-4722-927B-4932B134D915}" type="pres">
      <dgm:prSet presAssocID="{C89544A2-97D4-436D-B0DE-0A0CBC5F0175}" presName="Name13" presStyleLbl="parChTrans1D2" presStyleIdx="0" presStyleCnt="12"/>
      <dgm:spPr/>
    </dgm:pt>
    <dgm:pt modelId="{43D9D3A4-5A04-4E71-B041-03379351F9F6}" type="pres">
      <dgm:prSet presAssocID="{B4D1E800-9C6E-4BB1-BA9E-01B644922575}" presName="childText" presStyleLbl="bgAcc1" presStyleIdx="0" presStyleCnt="12" custScaleX="97423" custScaleY="94470">
        <dgm:presLayoutVars>
          <dgm:bulletEnabled val="1"/>
        </dgm:presLayoutVars>
      </dgm:prSet>
      <dgm:spPr>
        <a:prstGeom prst="rect">
          <a:avLst/>
        </a:prstGeom>
      </dgm:spPr>
    </dgm:pt>
    <dgm:pt modelId="{52610756-4547-4D8A-A1B5-FF6F9135D3E1}" type="pres">
      <dgm:prSet presAssocID="{47DCDF65-5183-45A9-B84B-1BE6B8E13A85}" presName="Name13" presStyleLbl="parChTrans1D2" presStyleIdx="1" presStyleCnt="12"/>
      <dgm:spPr/>
    </dgm:pt>
    <dgm:pt modelId="{958D9CE7-AFAC-4983-B066-F0565C01B4BD}" type="pres">
      <dgm:prSet presAssocID="{6A9E1C68-3BAD-4327-9B5A-EF47F36FB4AA}" presName="childText" presStyleLbl="bgAcc1" presStyleIdx="1" presStyleCnt="12">
        <dgm:presLayoutVars>
          <dgm:bulletEnabled val="1"/>
        </dgm:presLayoutVars>
      </dgm:prSet>
      <dgm:spPr>
        <a:prstGeom prst="rect">
          <a:avLst/>
        </a:prstGeom>
      </dgm:spPr>
    </dgm:pt>
    <dgm:pt modelId="{4626D3DE-7D78-450C-95F8-F517FC557457}" type="pres">
      <dgm:prSet presAssocID="{947D6F3F-5A47-4F58-BF32-98558E455698}" presName="root" presStyleCnt="0"/>
      <dgm:spPr/>
    </dgm:pt>
    <dgm:pt modelId="{737E2575-FBCB-4027-8CAF-E8523146ACA6}" type="pres">
      <dgm:prSet presAssocID="{947D6F3F-5A47-4F58-BF32-98558E455698}" presName="rootComposite" presStyleCnt="0"/>
      <dgm:spPr/>
    </dgm:pt>
    <dgm:pt modelId="{61CDB5C8-59B9-4751-98E3-03FC22F64A4B}" type="pres">
      <dgm:prSet presAssocID="{947D6F3F-5A47-4F58-BF32-98558E455698}" presName="rootText" presStyleLbl="node1" presStyleIdx="1" presStyleCnt="6"/>
      <dgm:spPr>
        <a:xfrm>
          <a:off x="1914818" y="826248"/>
          <a:ext cx="1524287" cy="762143"/>
        </a:xfrm>
        <a:prstGeom prst="roundRect">
          <a:avLst/>
        </a:prstGeom>
      </dgm:spPr>
    </dgm:pt>
    <dgm:pt modelId="{C969B0CD-F552-4774-86FB-5D65A09B0F38}" type="pres">
      <dgm:prSet presAssocID="{947D6F3F-5A47-4F58-BF32-98558E455698}" presName="rootConnector" presStyleLbl="node1" presStyleIdx="1" presStyleCnt="6"/>
      <dgm:spPr/>
    </dgm:pt>
    <dgm:pt modelId="{C4572B35-7F65-4F9F-956F-D867E8824AB4}" type="pres">
      <dgm:prSet presAssocID="{947D6F3F-5A47-4F58-BF32-98558E455698}" presName="childShape" presStyleCnt="0"/>
      <dgm:spPr/>
    </dgm:pt>
    <dgm:pt modelId="{2C16AA6B-0447-466C-90AC-7FC04C92D615}" type="pres">
      <dgm:prSet presAssocID="{22643354-3E21-4BF2-82AB-457728D2E61B}" presName="Name13" presStyleLbl="parChTrans1D2" presStyleIdx="2" presStyleCnt="12"/>
      <dgm:spPr/>
    </dgm:pt>
    <dgm:pt modelId="{EF2325E5-E0C5-45FF-83C7-F68F49DFEFD6}" type="pres">
      <dgm:prSet presAssocID="{0507C1EE-1538-4B76-B156-243CE9ABB875}" presName="childText" presStyleLbl="bgAcc1" presStyleIdx="2" presStyleCnt="12" custScaleX="97423" custScaleY="94470">
        <dgm:presLayoutVars>
          <dgm:bulletEnabled val="1"/>
        </dgm:presLayoutVars>
      </dgm:prSet>
      <dgm:spPr>
        <a:prstGeom prst="rect">
          <a:avLst/>
        </a:prstGeom>
      </dgm:spPr>
    </dgm:pt>
    <dgm:pt modelId="{7F797D41-4B29-4AC9-9D37-1F41AABD605F}" type="pres">
      <dgm:prSet presAssocID="{1D0DC082-85E3-4FAB-AC70-387353A0D9F7}" presName="Name13" presStyleLbl="parChTrans1D2" presStyleIdx="3" presStyleCnt="12"/>
      <dgm:spPr/>
    </dgm:pt>
    <dgm:pt modelId="{B4040D06-864E-4F10-8F4E-176B62DBB7DD}" type="pres">
      <dgm:prSet presAssocID="{5D3BEEE0-B5D7-4F37-AB02-B244B177675D}" presName="childText" presStyleLbl="bgAcc1" presStyleIdx="3" presStyleCnt="12" custScaleX="97423" custScaleY="94470">
        <dgm:presLayoutVars>
          <dgm:bulletEnabled val="1"/>
        </dgm:presLayoutVars>
      </dgm:prSet>
      <dgm:spPr>
        <a:prstGeom prst="rect">
          <a:avLst/>
        </a:prstGeom>
      </dgm:spPr>
    </dgm:pt>
    <dgm:pt modelId="{5A00D025-84D5-4BC7-9ECB-CD6A1C98998E}" type="pres">
      <dgm:prSet presAssocID="{8C892B9D-89AC-44FB-BAA6-6EE3D40A0E2B}" presName="root" presStyleCnt="0"/>
      <dgm:spPr/>
    </dgm:pt>
    <dgm:pt modelId="{AAD4D334-74ED-4913-8E3D-B8843E858140}" type="pres">
      <dgm:prSet presAssocID="{8C892B9D-89AC-44FB-BAA6-6EE3D40A0E2B}" presName="rootComposite" presStyleCnt="0"/>
      <dgm:spPr/>
    </dgm:pt>
    <dgm:pt modelId="{33E6280C-A79C-4568-95CF-9EBFD628B9D6}" type="pres">
      <dgm:prSet presAssocID="{8C892B9D-89AC-44FB-BAA6-6EE3D40A0E2B}" presName="rootText" presStyleLbl="node1" presStyleIdx="2" presStyleCnt="6"/>
      <dgm:spPr>
        <a:xfrm>
          <a:off x="3820177" y="826248"/>
          <a:ext cx="1524287" cy="762143"/>
        </a:xfrm>
        <a:prstGeom prst="roundRect">
          <a:avLst/>
        </a:prstGeom>
      </dgm:spPr>
    </dgm:pt>
    <dgm:pt modelId="{7C016ED1-821C-4170-8207-2D32596E784F}" type="pres">
      <dgm:prSet presAssocID="{8C892B9D-89AC-44FB-BAA6-6EE3D40A0E2B}" presName="rootConnector" presStyleLbl="node1" presStyleIdx="2" presStyleCnt="6"/>
      <dgm:spPr/>
    </dgm:pt>
    <dgm:pt modelId="{4FE1384A-9348-4A14-A721-7F7DCC02E5E1}" type="pres">
      <dgm:prSet presAssocID="{8C892B9D-89AC-44FB-BAA6-6EE3D40A0E2B}" presName="childShape" presStyleCnt="0"/>
      <dgm:spPr/>
    </dgm:pt>
    <dgm:pt modelId="{462609F9-DFEF-4089-BFB6-EAC691F53A66}" type="pres">
      <dgm:prSet presAssocID="{FF016D87-0156-4F82-A454-62BA76619AF3}" presName="Name13" presStyleLbl="parChTrans1D2" presStyleIdx="4" presStyleCnt="12"/>
      <dgm:spPr/>
    </dgm:pt>
    <dgm:pt modelId="{2F8BF915-FCBB-4856-8125-A5BCBDD99674}" type="pres">
      <dgm:prSet presAssocID="{5AFDBBF3-DEDE-4BBD-9A72-D8D20D601D5A}" presName="childText" presStyleLbl="bgAcc1" presStyleIdx="4" presStyleCnt="12" custScaleX="97423" custScaleY="94470">
        <dgm:presLayoutVars>
          <dgm:bulletEnabled val="1"/>
        </dgm:presLayoutVars>
      </dgm:prSet>
      <dgm:spPr>
        <a:prstGeom prst="rect">
          <a:avLst/>
        </a:prstGeom>
      </dgm:spPr>
    </dgm:pt>
    <dgm:pt modelId="{447326C6-7190-4639-B026-014BE80337F0}" type="pres">
      <dgm:prSet presAssocID="{C5949E57-456E-483B-B0D3-94B6D1EBF396}" presName="Name13" presStyleLbl="parChTrans1D2" presStyleIdx="5" presStyleCnt="12"/>
      <dgm:spPr/>
    </dgm:pt>
    <dgm:pt modelId="{E9D1EFDB-44B9-424D-89BC-EB24138EF9E2}" type="pres">
      <dgm:prSet presAssocID="{E8F0B498-E626-4974-9410-E35E1D3E11A4}" presName="childText" presStyleLbl="bgAcc1" presStyleIdx="5" presStyleCnt="12" custScaleX="97423" custScaleY="94470">
        <dgm:presLayoutVars>
          <dgm:bulletEnabled val="1"/>
        </dgm:presLayoutVars>
      </dgm:prSet>
      <dgm:spPr>
        <a:prstGeom prst="rect">
          <a:avLst/>
        </a:prstGeom>
      </dgm:spPr>
    </dgm:pt>
    <dgm:pt modelId="{7BD5D366-AAFB-424F-88C0-6E27869D2BEB}" type="pres">
      <dgm:prSet presAssocID="{6303022C-FE50-49C9-81C4-091134BB1D17}" presName="root" presStyleCnt="0"/>
      <dgm:spPr/>
    </dgm:pt>
    <dgm:pt modelId="{10EE635D-E3D9-44DB-AC49-027C3CC5DF2B}" type="pres">
      <dgm:prSet presAssocID="{6303022C-FE50-49C9-81C4-091134BB1D17}" presName="rootComposite" presStyleCnt="0"/>
      <dgm:spPr/>
    </dgm:pt>
    <dgm:pt modelId="{25EF2EDF-941F-4C0F-A42C-A6666558D839}" type="pres">
      <dgm:prSet presAssocID="{6303022C-FE50-49C9-81C4-091134BB1D17}" presName="rootText" presStyleLbl="node1" presStyleIdx="3" presStyleCnt="6"/>
      <dgm:spPr>
        <a:xfrm>
          <a:off x="5725535" y="826248"/>
          <a:ext cx="1524287" cy="762143"/>
        </a:xfrm>
        <a:prstGeom prst="roundRect">
          <a:avLst/>
        </a:prstGeom>
      </dgm:spPr>
    </dgm:pt>
    <dgm:pt modelId="{B50697AE-BAE4-4BD8-BEA8-5C59B577CD0F}" type="pres">
      <dgm:prSet presAssocID="{6303022C-FE50-49C9-81C4-091134BB1D17}" presName="rootConnector" presStyleLbl="node1" presStyleIdx="3" presStyleCnt="6"/>
      <dgm:spPr/>
    </dgm:pt>
    <dgm:pt modelId="{01128D76-248E-45F9-80E9-2C5B0C77FE01}" type="pres">
      <dgm:prSet presAssocID="{6303022C-FE50-49C9-81C4-091134BB1D17}" presName="childShape" presStyleCnt="0"/>
      <dgm:spPr/>
    </dgm:pt>
    <dgm:pt modelId="{C569BB32-43BD-4CB5-BC9F-E80AC5393A07}" type="pres">
      <dgm:prSet presAssocID="{6C3DAC74-8285-4591-BC0E-F5EB4B60A845}" presName="Name13" presStyleLbl="parChTrans1D2" presStyleIdx="6" presStyleCnt="12"/>
      <dgm:spPr/>
    </dgm:pt>
    <dgm:pt modelId="{D4C7337A-EE4D-4DBA-8C34-7628CA4059BB}" type="pres">
      <dgm:prSet presAssocID="{C8A380D9-C661-4F1E-B99D-E64CAD58A6E5}" presName="childText" presStyleLbl="bgAcc1" presStyleIdx="6" presStyleCnt="12" custScaleX="97423" custScaleY="94470">
        <dgm:presLayoutVars>
          <dgm:bulletEnabled val="1"/>
        </dgm:presLayoutVars>
      </dgm:prSet>
      <dgm:spPr>
        <a:prstGeom prst="rect">
          <a:avLst/>
        </a:prstGeom>
      </dgm:spPr>
    </dgm:pt>
    <dgm:pt modelId="{8B9A113F-E77A-4DAC-A706-1FDEAB5F382C}" type="pres">
      <dgm:prSet presAssocID="{D202A136-E6F0-4EDA-9729-F9F5646D2ECB}" presName="Name13" presStyleLbl="parChTrans1D2" presStyleIdx="7" presStyleCnt="12"/>
      <dgm:spPr/>
    </dgm:pt>
    <dgm:pt modelId="{9504E330-9BBD-4410-93D7-5428AFCAC3C9}" type="pres">
      <dgm:prSet presAssocID="{E1DD76A0-734D-4E54-8768-1D0DC5B368B9}" presName="childText" presStyleLbl="bgAcc1" presStyleIdx="7" presStyleCnt="12" custScaleX="97423" custScaleY="94470">
        <dgm:presLayoutVars>
          <dgm:bulletEnabled val="1"/>
        </dgm:presLayoutVars>
      </dgm:prSet>
      <dgm:spPr>
        <a:prstGeom prst="rect">
          <a:avLst/>
        </a:prstGeom>
      </dgm:spPr>
    </dgm:pt>
    <dgm:pt modelId="{54049FCC-E099-4844-8D79-F2161403AEDB}" type="pres">
      <dgm:prSet presAssocID="{BE91ECCD-3B52-48A6-B166-6F377D7A70D8}" presName="root" presStyleCnt="0"/>
      <dgm:spPr/>
    </dgm:pt>
    <dgm:pt modelId="{3040C0EF-4937-4947-B33A-09EB92E16DF3}" type="pres">
      <dgm:prSet presAssocID="{BE91ECCD-3B52-48A6-B166-6F377D7A70D8}" presName="rootComposite" presStyleCnt="0"/>
      <dgm:spPr/>
    </dgm:pt>
    <dgm:pt modelId="{7E1F8AD7-F084-49F2-AD93-86C13E913E40}" type="pres">
      <dgm:prSet presAssocID="{BE91ECCD-3B52-48A6-B166-6F377D7A70D8}" presName="rootText" presStyleLbl="node1" presStyleIdx="4" presStyleCnt="6"/>
      <dgm:spPr>
        <a:xfrm>
          <a:off x="7630894" y="826248"/>
          <a:ext cx="1524287" cy="762143"/>
        </a:xfrm>
        <a:prstGeom prst="roundRect">
          <a:avLst/>
        </a:prstGeom>
      </dgm:spPr>
    </dgm:pt>
    <dgm:pt modelId="{3BDD47AE-A13F-4C7F-85C0-23B0ECBFEC8B}" type="pres">
      <dgm:prSet presAssocID="{BE91ECCD-3B52-48A6-B166-6F377D7A70D8}" presName="rootConnector" presStyleLbl="node1" presStyleIdx="4" presStyleCnt="6"/>
      <dgm:spPr/>
    </dgm:pt>
    <dgm:pt modelId="{9BDF6733-D02C-4B90-9EF8-B43E3215194F}" type="pres">
      <dgm:prSet presAssocID="{BE91ECCD-3B52-48A6-B166-6F377D7A70D8}" presName="childShape" presStyleCnt="0"/>
      <dgm:spPr/>
    </dgm:pt>
    <dgm:pt modelId="{F16496CF-A793-47EC-8674-EA6C04E02E0D}" type="pres">
      <dgm:prSet presAssocID="{5D91D8EC-9C7D-4DA7-AAFC-FA788C50AFAD}" presName="Name13" presStyleLbl="parChTrans1D2" presStyleIdx="8" presStyleCnt="12"/>
      <dgm:spPr/>
    </dgm:pt>
    <dgm:pt modelId="{F189A31C-404B-435E-9740-8F4A22A02634}" type="pres">
      <dgm:prSet presAssocID="{0F2FAE85-879B-4DCC-9F4D-561DB94C9DAD}" presName="childText" presStyleLbl="bgAcc1" presStyleIdx="8" presStyleCnt="12" custScaleX="97423" custScaleY="94470">
        <dgm:presLayoutVars>
          <dgm:bulletEnabled val="1"/>
        </dgm:presLayoutVars>
      </dgm:prSet>
      <dgm:spPr>
        <a:prstGeom prst="rect">
          <a:avLst/>
        </a:prstGeom>
      </dgm:spPr>
    </dgm:pt>
    <dgm:pt modelId="{936C0B4D-15B0-4CE0-89EF-8A4091555990}" type="pres">
      <dgm:prSet presAssocID="{81E5C7DC-43FA-4A0B-B977-F0A0C8F38FFD}" presName="Name13" presStyleLbl="parChTrans1D2" presStyleIdx="9" presStyleCnt="12"/>
      <dgm:spPr/>
    </dgm:pt>
    <dgm:pt modelId="{96E5695C-8D05-4CB3-988E-241880D37A3B}" type="pres">
      <dgm:prSet presAssocID="{5149B01C-AA59-491F-8916-CF85101E1F7E}" presName="childText" presStyleLbl="bgAcc1" presStyleIdx="9" presStyleCnt="12" custScaleX="97423" custScaleY="94470">
        <dgm:presLayoutVars>
          <dgm:bulletEnabled val="1"/>
        </dgm:presLayoutVars>
      </dgm:prSet>
      <dgm:spPr>
        <a:prstGeom prst="rect">
          <a:avLst/>
        </a:prstGeom>
      </dgm:spPr>
    </dgm:pt>
    <dgm:pt modelId="{9210C26A-2465-4010-974A-21B0CCF7887B}" type="pres">
      <dgm:prSet presAssocID="{659D9928-98F9-4481-A5BB-67055F16F790}" presName="root" presStyleCnt="0"/>
      <dgm:spPr/>
    </dgm:pt>
    <dgm:pt modelId="{11BFFC8E-6D47-4B75-B1D5-1F87104AB5DD}" type="pres">
      <dgm:prSet presAssocID="{659D9928-98F9-4481-A5BB-67055F16F790}" presName="rootComposite" presStyleCnt="0"/>
      <dgm:spPr/>
    </dgm:pt>
    <dgm:pt modelId="{97BD8252-5477-44D5-9F32-5E0978F5739F}" type="pres">
      <dgm:prSet presAssocID="{659D9928-98F9-4481-A5BB-67055F16F790}" presName="rootText" presStyleLbl="node1" presStyleIdx="5" presStyleCnt="6"/>
      <dgm:spPr>
        <a:xfrm>
          <a:off x="9536253" y="826248"/>
          <a:ext cx="1524287" cy="762143"/>
        </a:xfrm>
        <a:prstGeom prst="roundRect">
          <a:avLst/>
        </a:prstGeom>
      </dgm:spPr>
    </dgm:pt>
    <dgm:pt modelId="{A577059B-D1D3-49F1-854B-6B3B17283239}" type="pres">
      <dgm:prSet presAssocID="{659D9928-98F9-4481-A5BB-67055F16F790}" presName="rootConnector" presStyleLbl="node1" presStyleIdx="5" presStyleCnt="6"/>
      <dgm:spPr/>
    </dgm:pt>
    <dgm:pt modelId="{4DDD0ACA-B226-48AB-B025-092835DD107E}" type="pres">
      <dgm:prSet presAssocID="{659D9928-98F9-4481-A5BB-67055F16F790}" presName="childShape" presStyleCnt="0"/>
      <dgm:spPr/>
    </dgm:pt>
    <dgm:pt modelId="{4E82864B-A57A-47DE-A3A1-C2F90695102A}" type="pres">
      <dgm:prSet presAssocID="{439931EB-4D82-4893-9144-8D2747148BB9}" presName="Name13" presStyleLbl="parChTrans1D2" presStyleIdx="10" presStyleCnt="12"/>
      <dgm:spPr/>
    </dgm:pt>
    <dgm:pt modelId="{494B2EC6-E00F-44E1-963A-BEE674B353AB}" type="pres">
      <dgm:prSet presAssocID="{2C89D27F-F14C-4753-96D4-5A347E39D967}" presName="childText" presStyleLbl="bgAcc1" presStyleIdx="10" presStyleCnt="12" custScaleX="97423" custScaleY="94470">
        <dgm:presLayoutVars>
          <dgm:bulletEnabled val="1"/>
        </dgm:presLayoutVars>
      </dgm:prSet>
      <dgm:spPr>
        <a:prstGeom prst="rect">
          <a:avLst/>
        </a:prstGeom>
      </dgm:spPr>
    </dgm:pt>
    <dgm:pt modelId="{EBBEF2BB-FD1E-4E6C-A615-1AFB339E1649}" type="pres">
      <dgm:prSet presAssocID="{1A5E884A-1FBD-4F6A-A6FB-C9CE9A065C03}" presName="Name13" presStyleLbl="parChTrans1D2" presStyleIdx="11" presStyleCnt="12"/>
      <dgm:spPr/>
    </dgm:pt>
    <dgm:pt modelId="{96DD124A-B0D8-4FAA-A393-84729B22BEFF}" type="pres">
      <dgm:prSet presAssocID="{F84700A8-5327-4AA6-B4EF-62C76965CCA9}" presName="childText" presStyleLbl="bgAcc1" presStyleIdx="11" presStyleCnt="12" custScaleX="97423" custScaleY="94470">
        <dgm:presLayoutVars>
          <dgm:bulletEnabled val="1"/>
        </dgm:presLayoutVars>
      </dgm:prSet>
      <dgm:spPr>
        <a:prstGeom prst="rect">
          <a:avLst/>
        </a:prstGeom>
      </dgm:spPr>
    </dgm:pt>
  </dgm:ptLst>
  <dgm:cxnLst>
    <dgm:cxn modelId="{740F5000-1D14-4D79-A128-CC09C19404FA}" type="presOf" srcId="{F84700A8-5327-4AA6-B4EF-62C76965CCA9}" destId="{96DD124A-B0D8-4FAA-A393-84729B22BEFF}" srcOrd="0" destOrd="0" presId="urn:microsoft.com/office/officeart/2005/8/layout/hierarchy3"/>
    <dgm:cxn modelId="{E33C2A02-21B4-466D-981F-D97DEF5E85ED}" type="presOf" srcId="{C5949E57-456E-483B-B0D3-94B6D1EBF396}" destId="{447326C6-7190-4639-B026-014BE80337F0}" srcOrd="0" destOrd="0" presId="urn:microsoft.com/office/officeart/2005/8/layout/hierarchy3"/>
    <dgm:cxn modelId="{3E4C8D12-185E-4677-A8C5-5A82A1C37851}" srcId="{62DE15E5-BB86-473C-98B6-1705EF0F33B0}" destId="{BE91ECCD-3B52-48A6-B166-6F377D7A70D8}" srcOrd="4" destOrd="0" parTransId="{0B764C90-D44C-4199-BF74-AC4313C1EE88}" sibTransId="{513DC280-71B5-43E2-B771-5EA98E798558}"/>
    <dgm:cxn modelId="{66B9B513-A0BB-4AE0-B746-D9FCE63763BF}" srcId="{7575AA23-CE91-4144-8E71-20CDCD3D0252}" destId="{6A9E1C68-3BAD-4327-9B5A-EF47F36FB4AA}" srcOrd="1" destOrd="0" parTransId="{47DCDF65-5183-45A9-B84B-1BE6B8E13A85}" sibTransId="{FA95AE80-087A-4A5B-A251-DE481B1C611D}"/>
    <dgm:cxn modelId="{71322914-6A61-41B5-BD4A-2F97B3FB1438}" type="presOf" srcId="{5D3BEEE0-B5D7-4F37-AB02-B244B177675D}" destId="{B4040D06-864E-4F10-8F4E-176B62DBB7DD}" srcOrd="0" destOrd="0" presId="urn:microsoft.com/office/officeart/2005/8/layout/hierarchy3"/>
    <dgm:cxn modelId="{AEA4E714-2266-4A76-9A5F-2551949B9CD3}" type="presOf" srcId="{947D6F3F-5A47-4F58-BF32-98558E455698}" destId="{61CDB5C8-59B9-4751-98E3-03FC22F64A4B}" srcOrd="0" destOrd="0" presId="urn:microsoft.com/office/officeart/2005/8/layout/hierarchy3"/>
    <dgm:cxn modelId="{807CBC16-1B50-4FED-80AA-4F3B4D9DDFC4}" type="presOf" srcId="{659D9928-98F9-4481-A5BB-67055F16F790}" destId="{97BD8252-5477-44D5-9F32-5E0978F5739F}" srcOrd="0" destOrd="0" presId="urn:microsoft.com/office/officeart/2005/8/layout/hierarchy3"/>
    <dgm:cxn modelId="{EC14D917-BAB0-4B45-BB95-9543471B2FD4}" type="presOf" srcId="{D202A136-E6F0-4EDA-9729-F9F5646D2ECB}" destId="{8B9A113F-E77A-4DAC-A706-1FDEAB5F382C}" srcOrd="0" destOrd="0" presId="urn:microsoft.com/office/officeart/2005/8/layout/hierarchy3"/>
    <dgm:cxn modelId="{732CBD1B-398A-4A5F-893D-59585E6137E2}" type="presOf" srcId="{47DCDF65-5183-45A9-B84B-1BE6B8E13A85}" destId="{52610756-4547-4D8A-A1B5-FF6F9135D3E1}" srcOrd="0" destOrd="0" presId="urn:microsoft.com/office/officeart/2005/8/layout/hierarchy3"/>
    <dgm:cxn modelId="{3F30351D-1A58-42E9-B87E-261D56E26097}" type="presOf" srcId="{6303022C-FE50-49C9-81C4-091134BB1D17}" destId="{25EF2EDF-941F-4C0F-A42C-A6666558D839}" srcOrd="0" destOrd="0" presId="urn:microsoft.com/office/officeart/2005/8/layout/hierarchy3"/>
    <dgm:cxn modelId="{31515B1E-C923-488F-9A43-5E33A66A494D}" type="presOf" srcId="{6C3DAC74-8285-4591-BC0E-F5EB4B60A845}" destId="{C569BB32-43BD-4CB5-BC9F-E80AC5393A07}" srcOrd="0" destOrd="0" presId="urn:microsoft.com/office/officeart/2005/8/layout/hierarchy3"/>
    <dgm:cxn modelId="{A530B222-CDFA-49E7-A307-724E5A1640CD}" srcId="{BE91ECCD-3B52-48A6-B166-6F377D7A70D8}" destId="{5149B01C-AA59-491F-8916-CF85101E1F7E}" srcOrd="1" destOrd="0" parTransId="{81E5C7DC-43FA-4A0B-B977-F0A0C8F38FFD}" sibTransId="{E326CF48-9624-4F04-B835-AA4BC6A98D26}"/>
    <dgm:cxn modelId="{9860E423-E302-4EF6-90BD-22337DC555DC}" type="presOf" srcId="{659D9928-98F9-4481-A5BB-67055F16F790}" destId="{A577059B-D1D3-49F1-854B-6B3B17283239}" srcOrd="1" destOrd="0" presId="urn:microsoft.com/office/officeart/2005/8/layout/hierarchy3"/>
    <dgm:cxn modelId="{0AA27E27-555F-49B6-983B-EB5084F6F903}" type="presOf" srcId="{1D0DC082-85E3-4FAB-AC70-387353A0D9F7}" destId="{7F797D41-4B29-4AC9-9D37-1F41AABD605F}" srcOrd="0" destOrd="0" presId="urn:microsoft.com/office/officeart/2005/8/layout/hierarchy3"/>
    <dgm:cxn modelId="{04012E30-34B7-4AA3-8445-087B5A58D1DA}" srcId="{659D9928-98F9-4481-A5BB-67055F16F790}" destId="{2C89D27F-F14C-4753-96D4-5A347E39D967}" srcOrd="0" destOrd="0" parTransId="{439931EB-4D82-4893-9144-8D2747148BB9}" sibTransId="{35C350FE-AC9D-4CCE-8C51-B2A5366FEBE5}"/>
    <dgm:cxn modelId="{67B4A031-30B0-4BAF-9D63-36003E2031DB}" type="presOf" srcId="{5AFDBBF3-DEDE-4BBD-9A72-D8D20D601D5A}" destId="{2F8BF915-FCBB-4856-8125-A5BCBDD99674}" srcOrd="0" destOrd="0" presId="urn:microsoft.com/office/officeart/2005/8/layout/hierarchy3"/>
    <dgm:cxn modelId="{E1044F38-654F-41C6-8676-EE9770839C9F}" srcId="{6303022C-FE50-49C9-81C4-091134BB1D17}" destId="{E1DD76A0-734D-4E54-8768-1D0DC5B368B9}" srcOrd="1" destOrd="0" parTransId="{D202A136-E6F0-4EDA-9729-F9F5646D2ECB}" sibTransId="{0AF08BD0-934D-4DA4-B3A5-FAC081DC7FEB}"/>
    <dgm:cxn modelId="{D4D60239-CF56-4D73-BFC6-28C83547C831}" srcId="{62DE15E5-BB86-473C-98B6-1705EF0F33B0}" destId="{6303022C-FE50-49C9-81C4-091134BB1D17}" srcOrd="3" destOrd="0" parTransId="{15F774B3-F45B-45C9-956A-DE06D7E3471B}" sibTransId="{51E5696A-ADCB-4912-90D4-150DEE909026}"/>
    <dgm:cxn modelId="{9463255F-4A8E-4A2E-8843-34A8A351F8FB}" type="presOf" srcId="{2C89D27F-F14C-4753-96D4-5A347E39D967}" destId="{494B2EC6-E00F-44E1-963A-BEE674B353AB}" srcOrd="0" destOrd="0" presId="urn:microsoft.com/office/officeart/2005/8/layout/hierarchy3"/>
    <dgm:cxn modelId="{7FCDD163-BECA-405C-AA5D-16EA9520AA34}" type="presOf" srcId="{6A9E1C68-3BAD-4327-9B5A-EF47F36FB4AA}" destId="{958D9CE7-AFAC-4983-B066-F0565C01B4BD}" srcOrd="0" destOrd="0" presId="urn:microsoft.com/office/officeart/2005/8/layout/hierarchy3"/>
    <dgm:cxn modelId="{E116B445-A653-43B0-A0B4-9EAE95D31DB8}" type="presOf" srcId="{5149B01C-AA59-491F-8916-CF85101E1F7E}" destId="{96E5695C-8D05-4CB3-988E-241880D37A3B}" srcOrd="0" destOrd="0" presId="urn:microsoft.com/office/officeart/2005/8/layout/hierarchy3"/>
    <dgm:cxn modelId="{B865C148-9FF5-4296-A2A8-F8597426BFA3}" type="presOf" srcId="{6303022C-FE50-49C9-81C4-091134BB1D17}" destId="{B50697AE-BAE4-4BD8-BEA8-5C59B577CD0F}" srcOrd="1" destOrd="0" presId="urn:microsoft.com/office/officeart/2005/8/layout/hierarchy3"/>
    <dgm:cxn modelId="{23DCDC69-ABE3-4ABE-879F-4368786CAA12}" srcId="{947D6F3F-5A47-4F58-BF32-98558E455698}" destId="{5D3BEEE0-B5D7-4F37-AB02-B244B177675D}" srcOrd="1" destOrd="0" parTransId="{1D0DC082-85E3-4FAB-AC70-387353A0D9F7}" sibTransId="{F0CAC920-7EC8-4166-A28F-3F9279D7DEF7}"/>
    <dgm:cxn modelId="{F606724A-769C-4A95-B8A8-FD9B5D907FA2}" type="presOf" srcId="{439931EB-4D82-4893-9144-8D2747148BB9}" destId="{4E82864B-A57A-47DE-A3A1-C2F90695102A}" srcOrd="0" destOrd="0" presId="urn:microsoft.com/office/officeart/2005/8/layout/hierarchy3"/>
    <dgm:cxn modelId="{58D8336C-CADD-4AEA-B752-27A2FF86CE61}" srcId="{659D9928-98F9-4481-A5BB-67055F16F790}" destId="{F84700A8-5327-4AA6-B4EF-62C76965CCA9}" srcOrd="1" destOrd="0" parTransId="{1A5E884A-1FBD-4F6A-A6FB-C9CE9A065C03}" sibTransId="{E828879E-F4CB-44A4-ACDD-ABECD8339F88}"/>
    <dgm:cxn modelId="{2600136D-B33F-4837-B671-A627D572EB6F}" srcId="{62DE15E5-BB86-473C-98B6-1705EF0F33B0}" destId="{659D9928-98F9-4481-A5BB-67055F16F790}" srcOrd="5" destOrd="0" parTransId="{9B1C6D97-734F-4C6E-89B1-64EAC2B7F0BD}" sibTransId="{19E13668-B782-4CDF-AE19-006B41A7E18F}"/>
    <dgm:cxn modelId="{FC2FA06F-ADDD-4CE3-8750-35C0CBFB4E62}" type="presOf" srcId="{62DE15E5-BB86-473C-98B6-1705EF0F33B0}" destId="{50EACD9F-64DF-473E-B938-6F5490B8BA23}" srcOrd="0" destOrd="0" presId="urn:microsoft.com/office/officeart/2005/8/layout/hierarchy3"/>
    <dgm:cxn modelId="{9E9EB76F-8E70-43C7-A502-5763F0B72604}" srcId="{62DE15E5-BB86-473C-98B6-1705EF0F33B0}" destId="{7575AA23-CE91-4144-8E71-20CDCD3D0252}" srcOrd="0" destOrd="0" parTransId="{91DA1DC7-0D3F-4536-AA3D-0347CD042B45}" sibTransId="{B5986E34-321C-4266-A26A-1A4F1E1CD70A}"/>
    <dgm:cxn modelId="{EFB70470-F610-48CF-A8D4-50CA6D558375}" type="presOf" srcId="{E8F0B498-E626-4974-9410-E35E1D3E11A4}" destId="{E9D1EFDB-44B9-424D-89BC-EB24138EF9E2}" srcOrd="0" destOrd="0" presId="urn:microsoft.com/office/officeart/2005/8/layout/hierarchy3"/>
    <dgm:cxn modelId="{D0436753-DBA9-4AC2-BECA-9D011530C4F5}" type="presOf" srcId="{7575AA23-CE91-4144-8E71-20CDCD3D0252}" destId="{E214E074-1D6C-4647-9462-0CB4F6DFF498}" srcOrd="0" destOrd="0" presId="urn:microsoft.com/office/officeart/2005/8/layout/hierarchy3"/>
    <dgm:cxn modelId="{FCECAD55-1D0E-471A-9BE7-9B880341CE08}" srcId="{62DE15E5-BB86-473C-98B6-1705EF0F33B0}" destId="{8C892B9D-89AC-44FB-BAA6-6EE3D40A0E2B}" srcOrd="2" destOrd="0" parTransId="{DDB3D45F-84B0-46DC-8B74-FFDB3ED80D18}" sibTransId="{C7BB2219-A142-4562-8E3D-B6D9B975D88D}"/>
    <dgm:cxn modelId="{513BF475-37D8-49D0-A62A-D6F7C2ABD75F}" type="presOf" srcId="{1A5E884A-1FBD-4F6A-A6FB-C9CE9A065C03}" destId="{EBBEF2BB-FD1E-4E6C-A615-1AFB339E1649}" srcOrd="0" destOrd="0" presId="urn:microsoft.com/office/officeart/2005/8/layout/hierarchy3"/>
    <dgm:cxn modelId="{80DB6256-5D9E-4515-BA71-5BD8C9A06C1B}" srcId="{62DE15E5-BB86-473C-98B6-1705EF0F33B0}" destId="{947D6F3F-5A47-4F58-BF32-98558E455698}" srcOrd="1" destOrd="0" parTransId="{4377E43B-D9DB-4D14-973F-82D9C465AB78}" sibTransId="{0B2C3126-E614-4604-84B4-03D9438D9202}"/>
    <dgm:cxn modelId="{7AAD9077-99B5-4325-8ECA-B7966634C643}" type="presOf" srcId="{B4D1E800-9C6E-4BB1-BA9E-01B644922575}" destId="{43D9D3A4-5A04-4E71-B041-03379351F9F6}" srcOrd="0" destOrd="0" presId="urn:microsoft.com/office/officeart/2005/8/layout/hierarchy3"/>
    <dgm:cxn modelId="{607DA277-98C8-42CA-93ED-A59C0F60DAAA}" srcId="{8C892B9D-89AC-44FB-BAA6-6EE3D40A0E2B}" destId="{E8F0B498-E626-4974-9410-E35E1D3E11A4}" srcOrd="1" destOrd="0" parTransId="{C5949E57-456E-483B-B0D3-94B6D1EBF396}" sibTransId="{8F25C1D4-54E4-43AE-B008-6D26535F087C}"/>
    <dgm:cxn modelId="{48DA6D7D-96F1-4699-928A-5BD7BED6192B}" srcId="{BE91ECCD-3B52-48A6-B166-6F377D7A70D8}" destId="{0F2FAE85-879B-4DCC-9F4D-561DB94C9DAD}" srcOrd="0" destOrd="0" parTransId="{5D91D8EC-9C7D-4DA7-AAFC-FA788C50AFAD}" sibTransId="{560DCDF0-7395-4719-81AD-E083E0245D28}"/>
    <dgm:cxn modelId="{9B2ED47D-DDE5-42AC-AA02-2B41E03B1D71}" type="presOf" srcId="{5D91D8EC-9C7D-4DA7-AAFC-FA788C50AFAD}" destId="{F16496CF-A793-47EC-8674-EA6C04E02E0D}" srcOrd="0" destOrd="0" presId="urn:microsoft.com/office/officeart/2005/8/layout/hierarchy3"/>
    <dgm:cxn modelId="{6A775683-281C-489F-AE89-2EFFDBE94C1B}" srcId="{8C892B9D-89AC-44FB-BAA6-6EE3D40A0E2B}" destId="{5AFDBBF3-DEDE-4BBD-9A72-D8D20D601D5A}" srcOrd="0" destOrd="0" parTransId="{FF016D87-0156-4F82-A454-62BA76619AF3}" sibTransId="{40C6D174-EE5E-4351-BBDB-0F86E43F4848}"/>
    <dgm:cxn modelId="{8A25668B-A099-4EFA-87C6-DCD260F8C536}" type="presOf" srcId="{8C892B9D-89AC-44FB-BAA6-6EE3D40A0E2B}" destId="{33E6280C-A79C-4568-95CF-9EBFD628B9D6}" srcOrd="0" destOrd="0" presId="urn:microsoft.com/office/officeart/2005/8/layout/hierarchy3"/>
    <dgm:cxn modelId="{55EF198E-696B-49C2-A88C-06A4F459C22D}" type="presOf" srcId="{C89544A2-97D4-436D-B0DE-0A0CBC5F0175}" destId="{9CC0E01D-603D-4722-927B-4932B134D915}" srcOrd="0" destOrd="0" presId="urn:microsoft.com/office/officeart/2005/8/layout/hierarchy3"/>
    <dgm:cxn modelId="{BFE84190-DC9B-4733-AB70-253F74BC4877}" type="presOf" srcId="{C8A380D9-C661-4F1E-B99D-E64CAD58A6E5}" destId="{D4C7337A-EE4D-4DBA-8C34-7628CA4059BB}" srcOrd="0" destOrd="0" presId="urn:microsoft.com/office/officeart/2005/8/layout/hierarchy3"/>
    <dgm:cxn modelId="{EACF209F-0C77-4AF6-8892-DC58C5A82DBF}" type="presOf" srcId="{0F2FAE85-879B-4DCC-9F4D-561DB94C9DAD}" destId="{F189A31C-404B-435E-9740-8F4A22A02634}" srcOrd="0" destOrd="0" presId="urn:microsoft.com/office/officeart/2005/8/layout/hierarchy3"/>
    <dgm:cxn modelId="{74D43EA0-557F-4961-8C38-FA105A370A6A}" srcId="{6303022C-FE50-49C9-81C4-091134BB1D17}" destId="{C8A380D9-C661-4F1E-B99D-E64CAD58A6E5}" srcOrd="0" destOrd="0" parTransId="{6C3DAC74-8285-4591-BC0E-F5EB4B60A845}" sibTransId="{2B3632D8-5F5D-4B4F-9869-74884815FDE1}"/>
    <dgm:cxn modelId="{1EB080AB-955E-4C19-8335-84EB25D806A2}" type="presOf" srcId="{BE91ECCD-3B52-48A6-B166-6F377D7A70D8}" destId="{3BDD47AE-A13F-4C7F-85C0-23B0ECBFEC8B}" srcOrd="1" destOrd="0" presId="urn:microsoft.com/office/officeart/2005/8/layout/hierarchy3"/>
    <dgm:cxn modelId="{C07DA5AC-B9D1-44A4-9377-765BAF0E18B5}" type="presOf" srcId="{0507C1EE-1538-4B76-B156-243CE9ABB875}" destId="{EF2325E5-E0C5-45FF-83C7-F68F49DFEFD6}" srcOrd="0" destOrd="0" presId="urn:microsoft.com/office/officeart/2005/8/layout/hierarchy3"/>
    <dgm:cxn modelId="{823EB3B8-828F-418A-B33D-E7A9CFE33836}" srcId="{947D6F3F-5A47-4F58-BF32-98558E455698}" destId="{0507C1EE-1538-4B76-B156-243CE9ABB875}" srcOrd="0" destOrd="0" parTransId="{22643354-3E21-4BF2-82AB-457728D2E61B}" sibTransId="{D2DBAAF4-F493-4AF5-8B11-8A17BE78DD9A}"/>
    <dgm:cxn modelId="{464C32C7-BE7E-4A4E-B1A2-8AFBEC368D48}" type="presOf" srcId="{22643354-3E21-4BF2-82AB-457728D2E61B}" destId="{2C16AA6B-0447-466C-90AC-7FC04C92D615}" srcOrd="0" destOrd="0" presId="urn:microsoft.com/office/officeart/2005/8/layout/hierarchy3"/>
    <dgm:cxn modelId="{24E404C8-F9C3-47FB-BA70-441E486046DA}" type="presOf" srcId="{FF016D87-0156-4F82-A454-62BA76619AF3}" destId="{462609F9-DFEF-4089-BFB6-EAC691F53A66}" srcOrd="0" destOrd="0" presId="urn:microsoft.com/office/officeart/2005/8/layout/hierarchy3"/>
    <dgm:cxn modelId="{C827A0C9-F781-4929-86E6-560545FFC699}" type="presOf" srcId="{947D6F3F-5A47-4F58-BF32-98558E455698}" destId="{C969B0CD-F552-4774-86FB-5D65A09B0F38}" srcOrd="1" destOrd="0" presId="urn:microsoft.com/office/officeart/2005/8/layout/hierarchy3"/>
    <dgm:cxn modelId="{E453A2D1-F1E7-4E81-B854-04847836CEDF}" type="presOf" srcId="{7575AA23-CE91-4144-8E71-20CDCD3D0252}" destId="{3B0E602A-9703-4407-B8E4-667F99A69957}" srcOrd="1" destOrd="0" presId="urn:microsoft.com/office/officeart/2005/8/layout/hierarchy3"/>
    <dgm:cxn modelId="{5A116ED7-B69F-4E3A-9A4B-E4AE4AF11200}" srcId="{7575AA23-CE91-4144-8E71-20CDCD3D0252}" destId="{B4D1E800-9C6E-4BB1-BA9E-01B644922575}" srcOrd="0" destOrd="0" parTransId="{C89544A2-97D4-436D-B0DE-0A0CBC5F0175}" sibTransId="{725EB68E-A6B7-4793-83E3-8A440FAC03EA}"/>
    <dgm:cxn modelId="{BD3312E3-440B-4222-8B40-C8BBFE3A56C9}" type="presOf" srcId="{8C892B9D-89AC-44FB-BAA6-6EE3D40A0E2B}" destId="{7C016ED1-821C-4170-8207-2D32596E784F}" srcOrd="1" destOrd="0" presId="urn:microsoft.com/office/officeart/2005/8/layout/hierarchy3"/>
    <dgm:cxn modelId="{954640E4-D3E1-4907-B283-FD85A709A004}" type="presOf" srcId="{BE91ECCD-3B52-48A6-B166-6F377D7A70D8}" destId="{7E1F8AD7-F084-49F2-AD93-86C13E913E40}" srcOrd="0" destOrd="0" presId="urn:microsoft.com/office/officeart/2005/8/layout/hierarchy3"/>
    <dgm:cxn modelId="{1966AFF6-FFE1-4C90-9319-9FEB53B7C4F7}" type="presOf" srcId="{E1DD76A0-734D-4E54-8768-1D0DC5B368B9}" destId="{9504E330-9BBD-4410-93D7-5428AFCAC3C9}" srcOrd="0" destOrd="0" presId="urn:microsoft.com/office/officeart/2005/8/layout/hierarchy3"/>
    <dgm:cxn modelId="{59981DF7-EABE-4109-B371-E7F3B0E65EEE}" type="presOf" srcId="{81E5C7DC-43FA-4A0B-B977-F0A0C8F38FFD}" destId="{936C0B4D-15B0-4CE0-89EF-8A4091555990}" srcOrd="0" destOrd="0" presId="urn:microsoft.com/office/officeart/2005/8/layout/hierarchy3"/>
    <dgm:cxn modelId="{19FF6E20-7D63-4BB7-84E7-6F87DF313CAE}" type="presParOf" srcId="{50EACD9F-64DF-473E-B938-6F5490B8BA23}" destId="{0A7F7091-6964-4280-87D4-BF6C55A61AAF}" srcOrd="0" destOrd="0" presId="urn:microsoft.com/office/officeart/2005/8/layout/hierarchy3"/>
    <dgm:cxn modelId="{86E0EE03-CEE8-416B-A211-C19ED7DE21B8}" type="presParOf" srcId="{0A7F7091-6964-4280-87D4-BF6C55A61AAF}" destId="{0157AE61-6978-4626-9241-F6ECF098D477}" srcOrd="0" destOrd="0" presId="urn:microsoft.com/office/officeart/2005/8/layout/hierarchy3"/>
    <dgm:cxn modelId="{D7B83D2C-D9D3-4650-BAD4-0B94EA798169}" type="presParOf" srcId="{0157AE61-6978-4626-9241-F6ECF098D477}" destId="{E214E074-1D6C-4647-9462-0CB4F6DFF498}" srcOrd="0" destOrd="0" presId="urn:microsoft.com/office/officeart/2005/8/layout/hierarchy3"/>
    <dgm:cxn modelId="{68F912CD-8C65-463E-895F-57BDD46204A5}" type="presParOf" srcId="{0157AE61-6978-4626-9241-F6ECF098D477}" destId="{3B0E602A-9703-4407-B8E4-667F99A69957}" srcOrd="1" destOrd="0" presId="urn:microsoft.com/office/officeart/2005/8/layout/hierarchy3"/>
    <dgm:cxn modelId="{010C5C18-4223-416A-B58A-D8886D1D5AEB}" type="presParOf" srcId="{0A7F7091-6964-4280-87D4-BF6C55A61AAF}" destId="{2B224DD9-1F6D-4573-B86F-DF5EB2431FDC}" srcOrd="1" destOrd="0" presId="urn:microsoft.com/office/officeart/2005/8/layout/hierarchy3"/>
    <dgm:cxn modelId="{824AE9E5-834D-4979-A56B-7129206A9A27}" type="presParOf" srcId="{2B224DD9-1F6D-4573-B86F-DF5EB2431FDC}" destId="{9CC0E01D-603D-4722-927B-4932B134D915}" srcOrd="0" destOrd="0" presId="urn:microsoft.com/office/officeart/2005/8/layout/hierarchy3"/>
    <dgm:cxn modelId="{D9A1E203-7561-4125-BAC6-4B559B3C380C}" type="presParOf" srcId="{2B224DD9-1F6D-4573-B86F-DF5EB2431FDC}" destId="{43D9D3A4-5A04-4E71-B041-03379351F9F6}" srcOrd="1" destOrd="0" presId="urn:microsoft.com/office/officeart/2005/8/layout/hierarchy3"/>
    <dgm:cxn modelId="{B51B4723-5E7D-41CF-AD9D-A7B419F344DC}" type="presParOf" srcId="{2B224DD9-1F6D-4573-B86F-DF5EB2431FDC}" destId="{52610756-4547-4D8A-A1B5-FF6F9135D3E1}" srcOrd="2" destOrd="0" presId="urn:microsoft.com/office/officeart/2005/8/layout/hierarchy3"/>
    <dgm:cxn modelId="{5737568E-EDD7-46EA-BD4F-013AF2CBA0DB}" type="presParOf" srcId="{2B224DD9-1F6D-4573-B86F-DF5EB2431FDC}" destId="{958D9CE7-AFAC-4983-B066-F0565C01B4BD}" srcOrd="3" destOrd="0" presId="urn:microsoft.com/office/officeart/2005/8/layout/hierarchy3"/>
    <dgm:cxn modelId="{8569D366-A0F8-4AF3-8F5D-EDFB11B9B972}" type="presParOf" srcId="{50EACD9F-64DF-473E-B938-6F5490B8BA23}" destId="{4626D3DE-7D78-450C-95F8-F517FC557457}" srcOrd="1" destOrd="0" presId="urn:microsoft.com/office/officeart/2005/8/layout/hierarchy3"/>
    <dgm:cxn modelId="{668374B1-B322-492A-B27D-9B40F0729846}" type="presParOf" srcId="{4626D3DE-7D78-450C-95F8-F517FC557457}" destId="{737E2575-FBCB-4027-8CAF-E8523146ACA6}" srcOrd="0" destOrd="0" presId="urn:microsoft.com/office/officeart/2005/8/layout/hierarchy3"/>
    <dgm:cxn modelId="{F9ED8251-5FE3-42CF-B5CF-44A0CEEB602F}" type="presParOf" srcId="{737E2575-FBCB-4027-8CAF-E8523146ACA6}" destId="{61CDB5C8-59B9-4751-98E3-03FC22F64A4B}" srcOrd="0" destOrd="0" presId="urn:microsoft.com/office/officeart/2005/8/layout/hierarchy3"/>
    <dgm:cxn modelId="{40544FB9-084F-4C26-97D5-9FFD8258423C}" type="presParOf" srcId="{737E2575-FBCB-4027-8CAF-E8523146ACA6}" destId="{C969B0CD-F552-4774-86FB-5D65A09B0F38}" srcOrd="1" destOrd="0" presId="urn:microsoft.com/office/officeart/2005/8/layout/hierarchy3"/>
    <dgm:cxn modelId="{2A881278-37BA-4D58-A5E9-C0A1E0598FCE}" type="presParOf" srcId="{4626D3DE-7D78-450C-95F8-F517FC557457}" destId="{C4572B35-7F65-4F9F-956F-D867E8824AB4}" srcOrd="1" destOrd="0" presId="urn:microsoft.com/office/officeart/2005/8/layout/hierarchy3"/>
    <dgm:cxn modelId="{B05AC9E5-3A14-46D3-AA70-5BB9741F336D}" type="presParOf" srcId="{C4572B35-7F65-4F9F-956F-D867E8824AB4}" destId="{2C16AA6B-0447-466C-90AC-7FC04C92D615}" srcOrd="0" destOrd="0" presId="urn:microsoft.com/office/officeart/2005/8/layout/hierarchy3"/>
    <dgm:cxn modelId="{7EA57699-8FF6-4C89-8098-EAA5DF92BC24}" type="presParOf" srcId="{C4572B35-7F65-4F9F-956F-D867E8824AB4}" destId="{EF2325E5-E0C5-45FF-83C7-F68F49DFEFD6}" srcOrd="1" destOrd="0" presId="urn:microsoft.com/office/officeart/2005/8/layout/hierarchy3"/>
    <dgm:cxn modelId="{12DCB2A2-CBC8-4AE7-8E5D-D0A89945F150}" type="presParOf" srcId="{C4572B35-7F65-4F9F-956F-D867E8824AB4}" destId="{7F797D41-4B29-4AC9-9D37-1F41AABD605F}" srcOrd="2" destOrd="0" presId="urn:microsoft.com/office/officeart/2005/8/layout/hierarchy3"/>
    <dgm:cxn modelId="{18EBE2C7-8BC1-4ABB-9874-B8501E0F8374}" type="presParOf" srcId="{C4572B35-7F65-4F9F-956F-D867E8824AB4}" destId="{B4040D06-864E-4F10-8F4E-176B62DBB7DD}" srcOrd="3" destOrd="0" presId="urn:microsoft.com/office/officeart/2005/8/layout/hierarchy3"/>
    <dgm:cxn modelId="{96F78140-4911-4220-B635-BC5BBA6CD999}" type="presParOf" srcId="{50EACD9F-64DF-473E-B938-6F5490B8BA23}" destId="{5A00D025-84D5-4BC7-9ECB-CD6A1C98998E}" srcOrd="2" destOrd="0" presId="urn:microsoft.com/office/officeart/2005/8/layout/hierarchy3"/>
    <dgm:cxn modelId="{92CF0160-42B0-4C0F-9CBF-D25D11790A6E}" type="presParOf" srcId="{5A00D025-84D5-4BC7-9ECB-CD6A1C98998E}" destId="{AAD4D334-74ED-4913-8E3D-B8843E858140}" srcOrd="0" destOrd="0" presId="urn:microsoft.com/office/officeart/2005/8/layout/hierarchy3"/>
    <dgm:cxn modelId="{900BFAAF-E177-489B-B490-2932A4D056A4}" type="presParOf" srcId="{AAD4D334-74ED-4913-8E3D-B8843E858140}" destId="{33E6280C-A79C-4568-95CF-9EBFD628B9D6}" srcOrd="0" destOrd="0" presId="urn:microsoft.com/office/officeart/2005/8/layout/hierarchy3"/>
    <dgm:cxn modelId="{9BEE6982-C061-4329-94AF-DF7377FEB4A2}" type="presParOf" srcId="{AAD4D334-74ED-4913-8E3D-B8843E858140}" destId="{7C016ED1-821C-4170-8207-2D32596E784F}" srcOrd="1" destOrd="0" presId="urn:microsoft.com/office/officeart/2005/8/layout/hierarchy3"/>
    <dgm:cxn modelId="{7620DCC1-4D40-4844-A712-7F620B04B659}" type="presParOf" srcId="{5A00D025-84D5-4BC7-9ECB-CD6A1C98998E}" destId="{4FE1384A-9348-4A14-A721-7F7DCC02E5E1}" srcOrd="1" destOrd="0" presId="urn:microsoft.com/office/officeart/2005/8/layout/hierarchy3"/>
    <dgm:cxn modelId="{9E8C114F-B515-43D9-90C3-E50ADF62AEC4}" type="presParOf" srcId="{4FE1384A-9348-4A14-A721-7F7DCC02E5E1}" destId="{462609F9-DFEF-4089-BFB6-EAC691F53A66}" srcOrd="0" destOrd="0" presId="urn:microsoft.com/office/officeart/2005/8/layout/hierarchy3"/>
    <dgm:cxn modelId="{8AD8B6D3-6D4C-43A8-9B2B-A1DAEFA47CBE}" type="presParOf" srcId="{4FE1384A-9348-4A14-A721-7F7DCC02E5E1}" destId="{2F8BF915-FCBB-4856-8125-A5BCBDD99674}" srcOrd="1" destOrd="0" presId="urn:microsoft.com/office/officeart/2005/8/layout/hierarchy3"/>
    <dgm:cxn modelId="{E066A36B-F373-4186-A139-33BF3387ADC0}" type="presParOf" srcId="{4FE1384A-9348-4A14-A721-7F7DCC02E5E1}" destId="{447326C6-7190-4639-B026-014BE80337F0}" srcOrd="2" destOrd="0" presId="urn:microsoft.com/office/officeart/2005/8/layout/hierarchy3"/>
    <dgm:cxn modelId="{C0EE52D7-8628-466D-BDB0-510093921BE8}" type="presParOf" srcId="{4FE1384A-9348-4A14-A721-7F7DCC02E5E1}" destId="{E9D1EFDB-44B9-424D-89BC-EB24138EF9E2}" srcOrd="3" destOrd="0" presId="urn:microsoft.com/office/officeart/2005/8/layout/hierarchy3"/>
    <dgm:cxn modelId="{5D01E9E0-650E-4F93-8B33-93FBBC445522}" type="presParOf" srcId="{50EACD9F-64DF-473E-B938-6F5490B8BA23}" destId="{7BD5D366-AAFB-424F-88C0-6E27869D2BEB}" srcOrd="3" destOrd="0" presId="urn:microsoft.com/office/officeart/2005/8/layout/hierarchy3"/>
    <dgm:cxn modelId="{67CBEB9C-1064-40D5-AF6D-6E19886AA4E7}" type="presParOf" srcId="{7BD5D366-AAFB-424F-88C0-6E27869D2BEB}" destId="{10EE635D-E3D9-44DB-AC49-027C3CC5DF2B}" srcOrd="0" destOrd="0" presId="urn:microsoft.com/office/officeart/2005/8/layout/hierarchy3"/>
    <dgm:cxn modelId="{BF71A98C-F936-4F27-AC67-61C20F019B88}" type="presParOf" srcId="{10EE635D-E3D9-44DB-AC49-027C3CC5DF2B}" destId="{25EF2EDF-941F-4C0F-A42C-A6666558D839}" srcOrd="0" destOrd="0" presId="urn:microsoft.com/office/officeart/2005/8/layout/hierarchy3"/>
    <dgm:cxn modelId="{7D5E6A5E-C812-4523-9CEE-643A46E06410}" type="presParOf" srcId="{10EE635D-E3D9-44DB-AC49-027C3CC5DF2B}" destId="{B50697AE-BAE4-4BD8-BEA8-5C59B577CD0F}" srcOrd="1" destOrd="0" presId="urn:microsoft.com/office/officeart/2005/8/layout/hierarchy3"/>
    <dgm:cxn modelId="{70974C03-96D1-4A47-A4A3-7A126DCD7A56}" type="presParOf" srcId="{7BD5D366-AAFB-424F-88C0-6E27869D2BEB}" destId="{01128D76-248E-45F9-80E9-2C5B0C77FE01}" srcOrd="1" destOrd="0" presId="urn:microsoft.com/office/officeart/2005/8/layout/hierarchy3"/>
    <dgm:cxn modelId="{A5EA0105-5D70-4E8F-B7C5-E316E9ABB586}" type="presParOf" srcId="{01128D76-248E-45F9-80E9-2C5B0C77FE01}" destId="{C569BB32-43BD-4CB5-BC9F-E80AC5393A07}" srcOrd="0" destOrd="0" presId="urn:microsoft.com/office/officeart/2005/8/layout/hierarchy3"/>
    <dgm:cxn modelId="{37D50543-597E-48FD-AD52-5E13365EEED0}" type="presParOf" srcId="{01128D76-248E-45F9-80E9-2C5B0C77FE01}" destId="{D4C7337A-EE4D-4DBA-8C34-7628CA4059BB}" srcOrd="1" destOrd="0" presId="urn:microsoft.com/office/officeart/2005/8/layout/hierarchy3"/>
    <dgm:cxn modelId="{DE6627AD-4511-440F-9119-9BC329871D72}" type="presParOf" srcId="{01128D76-248E-45F9-80E9-2C5B0C77FE01}" destId="{8B9A113F-E77A-4DAC-A706-1FDEAB5F382C}" srcOrd="2" destOrd="0" presId="urn:microsoft.com/office/officeart/2005/8/layout/hierarchy3"/>
    <dgm:cxn modelId="{8FBB2EEF-B0D8-455B-9D4C-2801FFA18C8D}" type="presParOf" srcId="{01128D76-248E-45F9-80E9-2C5B0C77FE01}" destId="{9504E330-9BBD-4410-93D7-5428AFCAC3C9}" srcOrd="3" destOrd="0" presId="urn:microsoft.com/office/officeart/2005/8/layout/hierarchy3"/>
    <dgm:cxn modelId="{94EAB319-1D95-44E4-9556-69D77217B43E}" type="presParOf" srcId="{50EACD9F-64DF-473E-B938-6F5490B8BA23}" destId="{54049FCC-E099-4844-8D79-F2161403AEDB}" srcOrd="4" destOrd="0" presId="urn:microsoft.com/office/officeart/2005/8/layout/hierarchy3"/>
    <dgm:cxn modelId="{F47DC895-ABD7-4AE7-A757-F20F4C1B8E92}" type="presParOf" srcId="{54049FCC-E099-4844-8D79-F2161403AEDB}" destId="{3040C0EF-4937-4947-B33A-09EB92E16DF3}" srcOrd="0" destOrd="0" presId="urn:microsoft.com/office/officeart/2005/8/layout/hierarchy3"/>
    <dgm:cxn modelId="{4404AED9-AC8F-48E2-80DF-487C79AD7DBC}" type="presParOf" srcId="{3040C0EF-4937-4947-B33A-09EB92E16DF3}" destId="{7E1F8AD7-F084-49F2-AD93-86C13E913E40}" srcOrd="0" destOrd="0" presId="urn:microsoft.com/office/officeart/2005/8/layout/hierarchy3"/>
    <dgm:cxn modelId="{522EA2FB-2162-43E7-BBBE-C0C0280416A3}" type="presParOf" srcId="{3040C0EF-4937-4947-B33A-09EB92E16DF3}" destId="{3BDD47AE-A13F-4C7F-85C0-23B0ECBFEC8B}" srcOrd="1" destOrd="0" presId="urn:microsoft.com/office/officeart/2005/8/layout/hierarchy3"/>
    <dgm:cxn modelId="{ABE78934-3F58-4BEC-9368-95A100A29F7F}" type="presParOf" srcId="{54049FCC-E099-4844-8D79-F2161403AEDB}" destId="{9BDF6733-D02C-4B90-9EF8-B43E3215194F}" srcOrd="1" destOrd="0" presId="urn:microsoft.com/office/officeart/2005/8/layout/hierarchy3"/>
    <dgm:cxn modelId="{D293EAA3-2ABB-4074-B771-D717E8B0F148}" type="presParOf" srcId="{9BDF6733-D02C-4B90-9EF8-B43E3215194F}" destId="{F16496CF-A793-47EC-8674-EA6C04E02E0D}" srcOrd="0" destOrd="0" presId="urn:microsoft.com/office/officeart/2005/8/layout/hierarchy3"/>
    <dgm:cxn modelId="{B1F2ACF3-5045-4E59-AB5E-317D23124258}" type="presParOf" srcId="{9BDF6733-D02C-4B90-9EF8-B43E3215194F}" destId="{F189A31C-404B-435E-9740-8F4A22A02634}" srcOrd="1" destOrd="0" presId="urn:microsoft.com/office/officeart/2005/8/layout/hierarchy3"/>
    <dgm:cxn modelId="{77823DF5-0896-442D-A4C7-4EA6D44666BC}" type="presParOf" srcId="{9BDF6733-D02C-4B90-9EF8-B43E3215194F}" destId="{936C0B4D-15B0-4CE0-89EF-8A4091555990}" srcOrd="2" destOrd="0" presId="urn:microsoft.com/office/officeart/2005/8/layout/hierarchy3"/>
    <dgm:cxn modelId="{68FB97F9-E108-4357-A001-60E9D1717513}" type="presParOf" srcId="{9BDF6733-D02C-4B90-9EF8-B43E3215194F}" destId="{96E5695C-8D05-4CB3-988E-241880D37A3B}" srcOrd="3" destOrd="0" presId="urn:microsoft.com/office/officeart/2005/8/layout/hierarchy3"/>
    <dgm:cxn modelId="{FB796483-03F8-418E-BB4E-21627779D6BE}" type="presParOf" srcId="{50EACD9F-64DF-473E-B938-6F5490B8BA23}" destId="{9210C26A-2465-4010-974A-21B0CCF7887B}" srcOrd="5" destOrd="0" presId="urn:microsoft.com/office/officeart/2005/8/layout/hierarchy3"/>
    <dgm:cxn modelId="{2DC9B846-052D-400B-A915-EAAD442C846B}" type="presParOf" srcId="{9210C26A-2465-4010-974A-21B0CCF7887B}" destId="{11BFFC8E-6D47-4B75-B1D5-1F87104AB5DD}" srcOrd="0" destOrd="0" presId="urn:microsoft.com/office/officeart/2005/8/layout/hierarchy3"/>
    <dgm:cxn modelId="{8B6F45B6-F1F1-4979-9195-ED0EE3F3EC6B}" type="presParOf" srcId="{11BFFC8E-6D47-4B75-B1D5-1F87104AB5DD}" destId="{97BD8252-5477-44D5-9F32-5E0978F5739F}" srcOrd="0" destOrd="0" presId="urn:microsoft.com/office/officeart/2005/8/layout/hierarchy3"/>
    <dgm:cxn modelId="{12CBF65A-E631-4D09-BD7E-E160F36888AF}" type="presParOf" srcId="{11BFFC8E-6D47-4B75-B1D5-1F87104AB5DD}" destId="{A577059B-D1D3-49F1-854B-6B3B17283239}" srcOrd="1" destOrd="0" presId="urn:microsoft.com/office/officeart/2005/8/layout/hierarchy3"/>
    <dgm:cxn modelId="{ACA32EB8-8EC1-4DCA-918C-09238BADDDF4}" type="presParOf" srcId="{9210C26A-2465-4010-974A-21B0CCF7887B}" destId="{4DDD0ACA-B226-48AB-B025-092835DD107E}" srcOrd="1" destOrd="0" presId="urn:microsoft.com/office/officeart/2005/8/layout/hierarchy3"/>
    <dgm:cxn modelId="{07EBF999-9C37-4B08-9096-63C9C9DC1CB8}" type="presParOf" srcId="{4DDD0ACA-B226-48AB-B025-092835DD107E}" destId="{4E82864B-A57A-47DE-A3A1-C2F90695102A}" srcOrd="0" destOrd="0" presId="urn:microsoft.com/office/officeart/2005/8/layout/hierarchy3"/>
    <dgm:cxn modelId="{06F2B38D-B9B3-4F9C-A538-452D7630EAE3}" type="presParOf" srcId="{4DDD0ACA-B226-48AB-B025-092835DD107E}" destId="{494B2EC6-E00F-44E1-963A-BEE674B353AB}" srcOrd="1" destOrd="0" presId="urn:microsoft.com/office/officeart/2005/8/layout/hierarchy3"/>
    <dgm:cxn modelId="{2556CE90-9210-4229-8A01-84C4C198EF9D}" type="presParOf" srcId="{4DDD0ACA-B226-48AB-B025-092835DD107E}" destId="{EBBEF2BB-FD1E-4E6C-A615-1AFB339E1649}" srcOrd="2" destOrd="0" presId="urn:microsoft.com/office/officeart/2005/8/layout/hierarchy3"/>
    <dgm:cxn modelId="{23A15CFB-123A-43B9-8BD6-B3D28552CB78}" type="presParOf" srcId="{4DDD0ACA-B226-48AB-B025-092835DD107E}" destId="{96DD124A-B0D8-4FAA-A393-84729B22BEFF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14E074-1D6C-4647-9462-0CB4F6DFF498}">
      <dsp:nvSpPr>
        <dsp:cNvPr id="0" name=""/>
        <dsp:cNvSpPr/>
      </dsp:nvSpPr>
      <dsp:spPr>
        <a:xfrm>
          <a:off x="9459" y="847322"/>
          <a:ext cx="1524287" cy="762143"/>
        </a:xfrm>
        <a:prstGeom prst="roundRect">
          <a:avLst/>
        </a:prstGeom>
        <a:gradFill rotWithShape="0">
          <a:gsLst>
            <a:gs pos="0">
              <a:srgbClr val="714099"/>
            </a:gs>
            <a:gs pos="100000">
              <a:srgbClr val="3F81C4"/>
            </a:gs>
          </a:gsLst>
          <a:lin ang="7800000" scaled="0"/>
        </a:gradFill>
        <a:ln w="19050" cap="flat" cmpd="sng" algn="ctr">
          <a:noFill/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Release Management</a:t>
          </a:r>
          <a:endParaRPr lang="en-US" sz="1600" kern="1200">
            <a:solidFill>
              <a:schemeClr val="bg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46664" y="884527"/>
        <a:ext cx="1449877" cy="687733"/>
      </dsp:txXfrm>
    </dsp:sp>
    <dsp:sp modelId="{9CC0E01D-603D-4722-927B-4932B134D915}">
      <dsp:nvSpPr>
        <dsp:cNvPr id="0" name=""/>
        <dsp:cNvSpPr/>
      </dsp:nvSpPr>
      <dsp:spPr>
        <a:xfrm>
          <a:off x="161887" y="1609465"/>
          <a:ext cx="152428" cy="5505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1607"/>
              </a:lnTo>
              <a:lnTo>
                <a:pt x="152428" y="571607"/>
              </a:lnTo>
            </a:path>
          </a:pathLst>
        </a:custGeom>
        <a:noFill/>
        <a:ln w="25400" cap="flat" cmpd="sng" algn="ctr">
          <a:solidFill>
            <a:srgbClr val="243951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D9D3A4-5A04-4E71-B041-03379351F9F6}">
      <dsp:nvSpPr>
        <dsp:cNvPr id="0" name=""/>
        <dsp:cNvSpPr/>
      </dsp:nvSpPr>
      <dsp:spPr>
        <a:xfrm>
          <a:off x="314316" y="1800001"/>
          <a:ext cx="1188004" cy="719997"/>
        </a:xfrm>
        <a:prstGeom prst="rect">
          <a:avLst/>
        </a:prstGeom>
        <a:solidFill>
          <a:schemeClr val="lt1"/>
        </a:solidFill>
        <a:ln w="190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solidFill>
                <a:srgbClr val="3B459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Push to operational companies at once</a:t>
          </a:r>
          <a:endParaRPr lang="en-US" sz="1100" kern="1200">
            <a:solidFill>
              <a:srgbClr val="3B4598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314316" y="1800001"/>
        <a:ext cx="1188004" cy="719997"/>
      </dsp:txXfrm>
    </dsp:sp>
    <dsp:sp modelId="{52610756-4547-4D8A-A1B5-FF6F9135D3E1}">
      <dsp:nvSpPr>
        <dsp:cNvPr id="0" name=""/>
        <dsp:cNvSpPr/>
      </dsp:nvSpPr>
      <dsp:spPr>
        <a:xfrm>
          <a:off x="161887" y="1609465"/>
          <a:ext cx="152428" cy="14821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4287"/>
              </a:lnTo>
              <a:lnTo>
                <a:pt x="152428" y="1524287"/>
              </a:lnTo>
            </a:path>
          </a:pathLst>
        </a:custGeom>
        <a:noFill/>
        <a:ln w="25400" cap="flat" cmpd="sng" algn="ctr">
          <a:solidFill>
            <a:srgbClr val="243951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8D9CE7-AFAC-4983-B066-F0565C01B4BD}">
      <dsp:nvSpPr>
        <dsp:cNvPr id="0" name=""/>
        <dsp:cNvSpPr/>
      </dsp:nvSpPr>
      <dsp:spPr>
        <a:xfrm>
          <a:off x="314316" y="2710534"/>
          <a:ext cx="1219429" cy="762143"/>
        </a:xfrm>
        <a:prstGeom prst="rect">
          <a:avLst/>
        </a:prstGeom>
        <a:solidFill>
          <a:schemeClr val="lt1"/>
        </a:solidFill>
        <a:ln w="190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solidFill>
                <a:srgbClr val="3B459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Operational companies pull when needed</a:t>
          </a:r>
          <a:endParaRPr lang="en-US" sz="1100" kern="1200">
            <a:solidFill>
              <a:srgbClr val="3B4598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314316" y="2710534"/>
        <a:ext cx="1219429" cy="762143"/>
      </dsp:txXfrm>
    </dsp:sp>
    <dsp:sp modelId="{61CDB5C8-59B9-4751-98E3-03FC22F64A4B}">
      <dsp:nvSpPr>
        <dsp:cNvPr id="0" name=""/>
        <dsp:cNvSpPr/>
      </dsp:nvSpPr>
      <dsp:spPr>
        <a:xfrm>
          <a:off x="1914818" y="847322"/>
          <a:ext cx="1524287" cy="762143"/>
        </a:xfrm>
        <a:prstGeom prst="roundRect">
          <a:avLst/>
        </a:prstGeom>
        <a:gradFill rotWithShape="0">
          <a:gsLst>
            <a:gs pos="0">
              <a:srgbClr val="714099"/>
            </a:gs>
            <a:gs pos="100000">
              <a:srgbClr val="3F81C4"/>
            </a:gs>
          </a:gsLst>
          <a:lin ang="7200000" scaled="0"/>
        </a:gra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>
              <a:solidFill>
                <a:sysClr val="window" lastClr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Engineering Method</a:t>
          </a:r>
          <a:endParaRPr lang="en-US" sz="1600" kern="1200">
            <a:solidFill>
              <a:sysClr val="window" lastClr="FFFFFF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1952023" y="884527"/>
        <a:ext cx="1449877" cy="687733"/>
      </dsp:txXfrm>
    </dsp:sp>
    <dsp:sp modelId="{2C16AA6B-0447-466C-90AC-7FC04C92D615}">
      <dsp:nvSpPr>
        <dsp:cNvPr id="0" name=""/>
        <dsp:cNvSpPr/>
      </dsp:nvSpPr>
      <dsp:spPr>
        <a:xfrm>
          <a:off x="2067246" y="1609465"/>
          <a:ext cx="152428" cy="5505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1607"/>
              </a:lnTo>
              <a:lnTo>
                <a:pt x="152428" y="571607"/>
              </a:lnTo>
            </a:path>
          </a:pathLst>
        </a:custGeom>
        <a:noFill/>
        <a:ln w="25400" cap="flat" cmpd="sng" algn="ctr">
          <a:solidFill>
            <a:srgbClr val="243951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2325E5-E0C5-45FF-83C7-F68F49DFEFD6}">
      <dsp:nvSpPr>
        <dsp:cNvPr id="0" name=""/>
        <dsp:cNvSpPr/>
      </dsp:nvSpPr>
      <dsp:spPr>
        <a:xfrm>
          <a:off x="2219675" y="1800001"/>
          <a:ext cx="1188004" cy="719997"/>
        </a:xfrm>
        <a:prstGeom prst="rect">
          <a:avLst/>
        </a:prstGeom>
        <a:solidFill>
          <a:schemeClr val="lt1"/>
        </a:solidFill>
        <a:ln w="190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solidFill>
                <a:srgbClr val="3B459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Precise</a:t>
          </a:r>
          <a:endParaRPr lang="en-US" sz="1100" kern="1200">
            <a:solidFill>
              <a:srgbClr val="3B4598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2219675" y="1800001"/>
        <a:ext cx="1188004" cy="719997"/>
      </dsp:txXfrm>
    </dsp:sp>
    <dsp:sp modelId="{7F797D41-4B29-4AC9-9D37-1F41AABD605F}">
      <dsp:nvSpPr>
        <dsp:cNvPr id="0" name=""/>
        <dsp:cNvSpPr/>
      </dsp:nvSpPr>
      <dsp:spPr>
        <a:xfrm>
          <a:off x="2067246" y="1609465"/>
          <a:ext cx="152428" cy="14610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4287"/>
              </a:lnTo>
              <a:lnTo>
                <a:pt x="152428" y="1524287"/>
              </a:lnTo>
            </a:path>
          </a:pathLst>
        </a:custGeom>
        <a:noFill/>
        <a:ln w="25400" cap="flat" cmpd="sng" algn="ctr">
          <a:solidFill>
            <a:srgbClr val="243951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040D06-864E-4F10-8F4E-176B62DBB7DD}">
      <dsp:nvSpPr>
        <dsp:cNvPr id="0" name=""/>
        <dsp:cNvSpPr/>
      </dsp:nvSpPr>
      <dsp:spPr>
        <a:xfrm>
          <a:off x="2219675" y="2710534"/>
          <a:ext cx="1188004" cy="719997"/>
        </a:xfrm>
        <a:prstGeom prst="rect">
          <a:avLst/>
        </a:prstGeom>
        <a:solidFill>
          <a:schemeClr val="lt1"/>
        </a:solidFill>
        <a:ln w="190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solidFill>
                <a:srgbClr val="3B459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Imprecise</a:t>
          </a:r>
          <a:endParaRPr lang="en-US" sz="1100" kern="1200">
            <a:solidFill>
              <a:srgbClr val="3B4598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2219675" y="2710534"/>
        <a:ext cx="1188004" cy="719997"/>
      </dsp:txXfrm>
    </dsp:sp>
    <dsp:sp modelId="{33E6280C-A79C-4568-95CF-9EBFD628B9D6}">
      <dsp:nvSpPr>
        <dsp:cNvPr id="0" name=""/>
        <dsp:cNvSpPr/>
      </dsp:nvSpPr>
      <dsp:spPr>
        <a:xfrm>
          <a:off x="3820177" y="847322"/>
          <a:ext cx="1524287" cy="762143"/>
        </a:xfrm>
        <a:prstGeom prst="roundRect">
          <a:avLst/>
        </a:prstGeom>
        <a:gradFill rotWithShape="0">
          <a:gsLst>
            <a:gs pos="0">
              <a:srgbClr val="714099"/>
            </a:gs>
            <a:gs pos="100000">
              <a:srgbClr val="3F81C4"/>
            </a:gs>
          </a:gsLst>
          <a:lin ang="7200000" scaled="0"/>
        </a:gra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>
              <a:solidFill>
                <a:sysClr val="window" lastClr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BOM</a:t>
          </a:r>
          <a:endParaRPr lang="en-US" sz="1600" kern="1200">
            <a:solidFill>
              <a:sysClr val="window" lastClr="FFFFFF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3857382" y="884527"/>
        <a:ext cx="1449877" cy="687733"/>
      </dsp:txXfrm>
    </dsp:sp>
    <dsp:sp modelId="{462609F9-DFEF-4089-BFB6-EAC691F53A66}">
      <dsp:nvSpPr>
        <dsp:cNvPr id="0" name=""/>
        <dsp:cNvSpPr/>
      </dsp:nvSpPr>
      <dsp:spPr>
        <a:xfrm>
          <a:off x="3972605" y="1609465"/>
          <a:ext cx="152428" cy="5505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1607"/>
              </a:lnTo>
              <a:lnTo>
                <a:pt x="152428" y="571607"/>
              </a:lnTo>
            </a:path>
          </a:pathLst>
        </a:custGeom>
        <a:noFill/>
        <a:ln w="25400" cap="flat" cmpd="sng" algn="ctr">
          <a:solidFill>
            <a:srgbClr val="243951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8BF915-FCBB-4856-8125-A5BCBDD99674}">
      <dsp:nvSpPr>
        <dsp:cNvPr id="0" name=""/>
        <dsp:cNvSpPr/>
      </dsp:nvSpPr>
      <dsp:spPr>
        <a:xfrm>
          <a:off x="4125034" y="1800001"/>
          <a:ext cx="1188004" cy="719997"/>
        </a:xfrm>
        <a:prstGeom prst="rect">
          <a:avLst/>
        </a:prstGeom>
        <a:solidFill>
          <a:schemeClr val="lt1"/>
        </a:solidFill>
        <a:ln w="190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solidFill>
                <a:srgbClr val="3B459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Centrally managed</a:t>
          </a:r>
          <a:endParaRPr lang="en-US" sz="1100" kern="1200">
            <a:solidFill>
              <a:srgbClr val="3B4598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4125034" y="1800001"/>
        <a:ext cx="1188004" cy="719997"/>
      </dsp:txXfrm>
    </dsp:sp>
    <dsp:sp modelId="{447326C6-7190-4639-B026-014BE80337F0}">
      <dsp:nvSpPr>
        <dsp:cNvPr id="0" name=""/>
        <dsp:cNvSpPr/>
      </dsp:nvSpPr>
      <dsp:spPr>
        <a:xfrm>
          <a:off x="3972605" y="1609465"/>
          <a:ext cx="152428" cy="14610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4287"/>
              </a:lnTo>
              <a:lnTo>
                <a:pt x="152428" y="1524287"/>
              </a:lnTo>
            </a:path>
          </a:pathLst>
        </a:custGeom>
        <a:noFill/>
        <a:ln w="25400" cap="flat" cmpd="sng" algn="ctr">
          <a:solidFill>
            <a:srgbClr val="243951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D1EFDB-44B9-424D-89BC-EB24138EF9E2}">
      <dsp:nvSpPr>
        <dsp:cNvPr id="0" name=""/>
        <dsp:cNvSpPr/>
      </dsp:nvSpPr>
      <dsp:spPr>
        <a:xfrm>
          <a:off x="4125034" y="2710534"/>
          <a:ext cx="1188004" cy="719997"/>
        </a:xfrm>
        <a:prstGeom prst="rect">
          <a:avLst/>
        </a:prstGeom>
        <a:solidFill>
          <a:schemeClr val="lt1"/>
        </a:solidFill>
        <a:ln w="190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solidFill>
                <a:srgbClr val="3B459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Locally managed</a:t>
          </a:r>
          <a:endParaRPr lang="en-US" sz="1100" kern="1200">
            <a:solidFill>
              <a:srgbClr val="3B4598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4125034" y="2710534"/>
        <a:ext cx="1188004" cy="719997"/>
      </dsp:txXfrm>
    </dsp:sp>
    <dsp:sp modelId="{25EF2EDF-941F-4C0F-A42C-A6666558D839}">
      <dsp:nvSpPr>
        <dsp:cNvPr id="0" name=""/>
        <dsp:cNvSpPr/>
      </dsp:nvSpPr>
      <dsp:spPr>
        <a:xfrm>
          <a:off x="5725535" y="847322"/>
          <a:ext cx="1524287" cy="762143"/>
        </a:xfrm>
        <a:prstGeom prst="roundRect">
          <a:avLst/>
        </a:prstGeom>
        <a:gradFill rotWithShape="0">
          <a:gsLst>
            <a:gs pos="0">
              <a:srgbClr val="714099"/>
            </a:gs>
            <a:gs pos="100000">
              <a:srgbClr val="3F81C4"/>
            </a:gs>
          </a:gsLst>
          <a:lin ang="7200000" scaled="0"/>
        </a:gra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>
              <a:solidFill>
                <a:sysClr val="window" lastClr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Route</a:t>
          </a:r>
          <a:endParaRPr lang="en-US" sz="1600" kern="1200">
            <a:solidFill>
              <a:sysClr val="window" lastClr="FFFFFF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5762740" y="884527"/>
        <a:ext cx="1449877" cy="687733"/>
      </dsp:txXfrm>
    </dsp:sp>
    <dsp:sp modelId="{C569BB32-43BD-4CB5-BC9F-E80AC5393A07}">
      <dsp:nvSpPr>
        <dsp:cNvPr id="0" name=""/>
        <dsp:cNvSpPr/>
      </dsp:nvSpPr>
      <dsp:spPr>
        <a:xfrm>
          <a:off x="5877964" y="1609465"/>
          <a:ext cx="152428" cy="5505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1607"/>
              </a:lnTo>
              <a:lnTo>
                <a:pt x="152428" y="571607"/>
              </a:lnTo>
            </a:path>
          </a:pathLst>
        </a:custGeom>
        <a:noFill/>
        <a:ln w="25400" cap="flat" cmpd="sng" algn="ctr">
          <a:solidFill>
            <a:srgbClr val="243951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C7337A-EE4D-4DBA-8C34-7628CA4059BB}">
      <dsp:nvSpPr>
        <dsp:cNvPr id="0" name=""/>
        <dsp:cNvSpPr/>
      </dsp:nvSpPr>
      <dsp:spPr>
        <a:xfrm>
          <a:off x="6030393" y="1800001"/>
          <a:ext cx="1188004" cy="719997"/>
        </a:xfrm>
        <a:prstGeom prst="rect">
          <a:avLst/>
        </a:prstGeom>
        <a:solidFill>
          <a:schemeClr val="lt1"/>
        </a:solidFill>
        <a:ln w="190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solidFill>
                <a:srgbClr val="3B459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Centrally managed</a:t>
          </a:r>
          <a:endParaRPr lang="en-US" sz="1100" kern="1200">
            <a:solidFill>
              <a:srgbClr val="3B4598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6030393" y="1800001"/>
        <a:ext cx="1188004" cy="719997"/>
      </dsp:txXfrm>
    </dsp:sp>
    <dsp:sp modelId="{8B9A113F-E77A-4DAC-A706-1FDEAB5F382C}">
      <dsp:nvSpPr>
        <dsp:cNvPr id="0" name=""/>
        <dsp:cNvSpPr/>
      </dsp:nvSpPr>
      <dsp:spPr>
        <a:xfrm>
          <a:off x="5877964" y="1609465"/>
          <a:ext cx="152428" cy="14610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4287"/>
              </a:lnTo>
              <a:lnTo>
                <a:pt x="152428" y="1524287"/>
              </a:lnTo>
            </a:path>
          </a:pathLst>
        </a:custGeom>
        <a:noFill/>
        <a:ln w="25400" cap="flat" cmpd="sng" algn="ctr">
          <a:solidFill>
            <a:srgbClr val="243951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04E330-9BBD-4410-93D7-5428AFCAC3C9}">
      <dsp:nvSpPr>
        <dsp:cNvPr id="0" name=""/>
        <dsp:cNvSpPr/>
      </dsp:nvSpPr>
      <dsp:spPr>
        <a:xfrm>
          <a:off x="6030393" y="2710534"/>
          <a:ext cx="1188004" cy="719997"/>
        </a:xfrm>
        <a:prstGeom prst="rect">
          <a:avLst/>
        </a:prstGeom>
        <a:solidFill>
          <a:schemeClr val="lt1"/>
        </a:solidFill>
        <a:ln w="190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solidFill>
                <a:srgbClr val="3B459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Locally managed</a:t>
          </a:r>
          <a:endParaRPr lang="en-US" sz="1100" kern="1200">
            <a:solidFill>
              <a:srgbClr val="3B4598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6030393" y="2710534"/>
        <a:ext cx="1188004" cy="719997"/>
      </dsp:txXfrm>
    </dsp:sp>
    <dsp:sp modelId="{7E1F8AD7-F084-49F2-AD93-86C13E913E40}">
      <dsp:nvSpPr>
        <dsp:cNvPr id="0" name=""/>
        <dsp:cNvSpPr/>
      </dsp:nvSpPr>
      <dsp:spPr>
        <a:xfrm>
          <a:off x="7630894" y="847322"/>
          <a:ext cx="1524287" cy="762143"/>
        </a:xfrm>
        <a:prstGeom prst="roundRect">
          <a:avLst/>
        </a:prstGeom>
        <a:gradFill rotWithShape="0">
          <a:gsLst>
            <a:gs pos="0">
              <a:srgbClr val="714099"/>
            </a:gs>
            <a:gs pos="100000">
              <a:srgbClr val="3F81C4"/>
            </a:gs>
          </a:gsLst>
          <a:lin ang="7200000" scaled="0"/>
        </a:gra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>
              <a:solidFill>
                <a:sysClr val="window" lastClr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Local Changes</a:t>
          </a:r>
          <a:endParaRPr lang="en-US" sz="1600" kern="1200">
            <a:solidFill>
              <a:sysClr val="window" lastClr="FFFFFF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7668099" y="884527"/>
        <a:ext cx="1449877" cy="687733"/>
      </dsp:txXfrm>
    </dsp:sp>
    <dsp:sp modelId="{F16496CF-A793-47EC-8674-EA6C04E02E0D}">
      <dsp:nvSpPr>
        <dsp:cNvPr id="0" name=""/>
        <dsp:cNvSpPr/>
      </dsp:nvSpPr>
      <dsp:spPr>
        <a:xfrm>
          <a:off x="7783323" y="1609465"/>
          <a:ext cx="152428" cy="5505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1607"/>
              </a:lnTo>
              <a:lnTo>
                <a:pt x="152428" y="571607"/>
              </a:lnTo>
            </a:path>
          </a:pathLst>
        </a:custGeom>
        <a:noFill/>
        <a:ln w="25400" cap="flat" cmpd="sng" algn="ctr">
          <a:solidFill>
            <a:srgbClr val="243951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89A31C-404B-435E-9740-8F4A22A02634}">
      <dsp:nvSpPr>
        <dsp:cNvPr id="0" name=""/>
        <dsp:cNvSpPr/>
      </dsp:nvSpPr>
      <dsp:spPr>
        <a:xfrm>
          <a:off x="7935752" y="1800001"/>
          <a:ext cx="1188004" cy="719997"/>
        </a:xfrm>
        <a:prstGeom prst="rect">
          <a:avLst/>
        </a:prstGeom>
        <a:solidFill>
          <a:schemeClr val="lt1"/>
        </a:solidFill>
        <a:ln w="190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solidFill>
                <a:srgbClr val="3B459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Formalized and structured</a:t>
          </a:r>
          <a:endParaRPr lang="en-US" sz="1100" kern="1200">
            <a:solidFill>
              <a:srgbClr val="3B4598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7935752" y="1800001"/>
        <a:ext cx="1188004" cy="719997"/>
      </dsp:txXfrm>
    </dsp:sp>
    <dsp:sp modelId="{936C0B4D-15B0-4CE0-89EF-8A4091555990}">
      <dsp:nvSpPr>
        <dsp:cNvPr id="0" name=""/>
        <dsp:cNvSpPr/>
      </dsp:nvSpPr>
      <dsp:spPr>
        <a:xfrm>
          <a:off x="7783323" y="1609465"/>
          <a:ext cx="152428" cy="14610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4287"/>
              </a:lnTo>
              <a:lnTo>
                <a:pt x="152428" y="1524287"/>
              </a:lnTo>
            </a:path>
          </a:pathLst>
        </a:custGeom>
        <a:noFill/>
        <a:ln w="25400" cap="flat" cmpd="sng" algn="ctr">
          <a:solidFill>
            <a:srgbClr val="243951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E5695C-8D05-4CB3-988E-241880D37A3B}">
      <dsp:nvSpPr>
        <dsp:cNvPr id="0" name=""/>
        <dsp:cNvSpPr/>
      </dsp:nvSpPr>
      <dsp:spPr>
        <a:xfrm>
          <a:off x="7935752" y="2710534"/>
          <a:ext cx="1188004" cy="719997"/>
        </a:xfrm>
        <a:prstGeom prst="rect">
          <a:avLst/>
        </a:prstGeom>
        <a:solidFill>
          <a:schemeClr val="lt1"/>
        </a:solidFill>
        <a:ln w="190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solidFill>
                <a:srgbClr val="3B459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Non-formalized</a:t>
          </a:r>
          <a:endParaRPr lang="en-US" sz="1100" kern="1200">
            <a:solidFill>
              <a:srgbClr val="3B4598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7935752" y="2710534"/>
        <a:ext cx="1188004" cy="719997"/>
      </dsp:txXfrm>
    </dsp:sp>
    <dsp:sp modelId="{97BD8252-5477-44D5-9F32-5E0978F5739F}">
      <dsp:nvSpPr>
        <dsp:cNvPr id="0" name=""/>
        <dsp:cNvSpPr/>
      </dsp:nvSpPr>
      <dsp:spPr>
        <a:xfrm>
          <a:off x="9536253" y="847322"/>
          <a:ext cx="1524287" cy="762143"/>
        </a:xfrm>
        <a:prstGeom prst="roundRect">
          <a:avLst/>
        </a:prstGeom>
        <a:gradFill rotWithShape="0">
          <a:gsLst>
            <a:gs pos="0">
              <a:srgbClr val="714099"/>
            </a:gs>
            <a:gs pos="100000">
              <a:srgbClr val="3F81C4"/>
            </a:gs>
          </a:gsLst>
          <a:lin ang="7200000" scaled="0"/>
        </a:gra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>
              <a:solidFill>
                <a:sysClr val="window" lastClr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Data Ownership*</a:t>
          </a:r>
          <a:endParaRPr lang="en-US" sz="1600" kern="1200">
            <a:solidFill>
              <a:sysClr val="window" lastClr="FFFFFF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9573458" y="884527"/>
        <a:ext cx="1449877" cy="687733"/>
      </dsp:txXfrm>
    </dsp:sp>
    <dsp:sp modelId="{4E82864B-A57A-47DE-A3A1-C2F90695102A}">
      <dsp:nvSpPr>
        <dsp:cNvPr id="0" name=""/>
        <dsp:cNvSpPr/>
      </dsp:nvSpPr>
      <dsp:spPr>
        <a:xfrm>
          <a:off x="9688682" y="1609465"/>
          <a:ext cx="152428" cy="5505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1607"/>
              </a:lnTo>
              <a:lnTo>
                <a:pt x="152428" y="571607"/>
              </a:lnTo>
            </a:path>
          </a:pathLst>
        </a:custGeom>
        <a:noFill/>
        <a:ln w="25400" cap="flat" cmpd="sng" algn="ctr">
          <a:solidFill>
            <a:srgbClr val="243951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4B2EC6-E00F-44E1-963A-BEE674B353AB}">
      <dsp:nvSpPr>
        <dsp:cNvPr id="0" name=""/>
        <dsp:cNvSpPr/>
      </dsp:nvSpPr>
      <dsp:spPr>
        <a:xfrm>
          <a:off x="9841111" y="1800001"/>
          <a:ext cx="1188004" cy="719997"/>
        </a:xfrm>
        <a:prstGeom prst="rect">
          <a:avLst/>
        </a:prstGeom>
        <a:solidFill>
          <a:schemeClr val="lt1"/>
        </a:solidFill>
        <a:ln w="190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solidFill>
                <a:srgbClr val="3B459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Central</a:t>
          </a:r>
          <a:endParaRPr lang="en-US" sz="1100" kern="1200">
            <a:solidFill>
              <a:srgbClr val="3B4598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9841111" y="1800001"/>
        <a:ext cx="1188004" cy="719997"/>
      </dsp:txXfrm>
    </dsp:sp>
    <dsp:sp modelId="{EBBEF2BB-FD1E-4E6C-A615-1AFB339E1649}">
      <dsp:nvSpPr>
        <dsp:cNvPr id="0" name=""/>
        <dsp:cNvSpPr/>
      </dsp:nvSpPr>
      <dsp:spPr>
        <a:xfrm>
          <a:off x="9688682" y="1609465"/>
          <a:ext cx="152428" cy="14610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4287"/>
              </a:lnTo>
              <a:lnTo>
                <a:pt x="152428" y="1524287"/>
              </a:lnTo>
            </a:path>
          </a:pathLst>
        </a:custGeom>
        <a:noFill/>
        <a:ln w="25400" cap="flat" cmpd="sng" algn="ctr">
          <a:solidFill>
            <a:srgbClr val="243951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DD124A-B0D8-4FAA-A393-84729B22BEFF}">
      <dsp:nvSpPr>
        <dsp:cNvPr id="0" name=""/>
        <dsp:cNvSpPr/>
      </dsp:nvSpPr>
      <dsp:spPr>
        <a:xfrm>
          <a:off x="9841111" y="2710534"/>
          <a:ext cx="1188004" cy="719997"/>
        </a:xfrm>
        <a:prstGeom prst="rect">
          <a:avLst/>
        </a:prstGeom>
        <a:solidFill>
          <a:schemeClr val="lt1"/>
        </a:solidFill>
        <a:ln w="190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solidFill>
                <a:srgbClr val="3B459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Local</a:t>
          </a:r>
          <a:endParaRPr lang="en-US" sz="1100" kern="1200">
            <a:solidFill>
              <a:srgbClr val="3B4598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9841111" y="2710534"/>
        <a:ext cx="1188004" cy="7199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6BBDF3-4409-46D2-91CD-FD97BEC9A9C5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208931-E6E1-4E84-80C2-21CF9BFF2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86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DBC330-D5AE-38EB-CADC-54B71856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0A4D9A-DAF6-CD9A-EBA5-2C46CA7B68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5E5894-F92F-A620-FA2E-A7038C6266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69EA2E-FCC4-D012-B1BD-9421066CF7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FD2D-E339-48D0-8E51-8C7BC4E3C46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5138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is just a joke, telling I got this from DynamicsCon and used AI for the following Slide. To do some AI!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08931-E6E1-4E84-80C2-21CF9BFF2D0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0473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08931-E6E1-4E84-80C2-21CF9BFF2D0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79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08931-E6E1-4E84-80C2-21CF9BFF2D0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517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B0BBCD-0E0E-18A8-D195-6012A38A6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FEA0EA-5433-8C05-735F-FB6A938337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A5E27F-8E52-3D07-52CF-BB87D58496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55AAAB-168E-BCF0-A75D-B580C5B2F5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08931-E6E1-4E84-80C2-21CF9BFF2D0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399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DF714C-CB75-6BB5-F2BD-C19FFC1A9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C2C260-8207-7DB9-3B84-72E255A62C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8EB317-B18D-6C7E-399A-63D4B0B44C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C3EA06-779C-310F-18B1-AF804DCD41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08931-E6E1-4E84-80C2-21CF9BFF2D0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898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FC8424-B70C-E7B0-132E-C5577C45E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D67ABA-CF55-3580-0ABA-A102CC394E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504F43-422C-1888-BDA3-F778CE0CB4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110904-FAB1-DDE6-571B-909B8F94EC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08931-E6E1-4E84-80C2-21CF9BFF2D0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378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9C761B-B8C2-3253-43D5-54B4136C0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C094EB-C9E6-8D4A-2E10-409BE6FA3D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1FEF7A-56E8-7234-5DC8-5DD8DC0D0F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CD3DEF-504F-6C3A-A2EA-E8F718A007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08931-E6E1-4E84-80C2-21CF9BFF2D0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7223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08931-E6E1-4E84-80C2-21CF9BFF2D0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0675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112F0C-B791-8919-DAC8-064AA068B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D7FF31-F909-6F99-3384-EA615251AC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9FBDDA-D490-236E-2889-288A6EC189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1595D1-3B4F-9184-C605-3AEAF0A21B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08931-E6E1-4E84-80C2-21CF9BFF2D0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0250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C45599-3A49-198A-DB33-D0C80436F2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711BEA-F7EB-9932-7BD7-3DEE95FD5E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70A29A-28FC-ABE8-A810-4128B3B57E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21763A-9D9F-BC6C-45C2-2E3F5AFA58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08931-E6E1-4E84-80C2-21CF9BFF2D0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779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9.png"/><Relationship Id="rId9" Type="http://schemas.openxmlformats.org/officeDocument/2006/relationships/image" Target="../media/image7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99DBA28-4A88-8FEC-5975-51748A7C2B34}"/>
              </a:ext>
            </a:extLst>
          </p:cNvPr>
          <p:cNvSpPr/>
          <p:nvPr userDrawn="1"/>
        </p:nvSpPr>
        <p:spPr>
          <a:xfrm>
            <a:off x="0" y="1"/>
            <a:ext cx="12192000" cy="3840480"/>
          </a:xfrm>
          <a:prstGeom prst="rect">
            <a:avLst/>
          </a:prstGeom>
          <a:gradFill flip="none" rotWithShape="1">
            <a:gsLst>
              <a:gs pos="0">
                <a:srgbClr val="9C3C9A"/>
              </a:gs>
              <a:gs pos="40000">
                <a:srgbClr val="ED3F7B"/>
              </a:gs>
              <a:gs pos="80000">
                <a:srgbClr val="F9ED4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FFFF00"/>
              </a:highlight>
            </a:endParaRPr>
          </a:p>
        </p:txBody>
      </p:sp>
      <p:pic>
        <p:nvPicPr>
          <p:cNvPr id="13" name="Picture 12" descr="A city skyline with many blue lights&#10;&#10;AI-generated content may be incorrect.">
            <a:extLst>
              <a:ext uri="{FF2B5EF4-FFF2-40B4-BE49-F238E27FC236}">
                <a16:creationId xmlns:a16="http://schemas.microsoft.com/office/drawing/2014/main" id="{6A399047-29B9-4A00-1B29-747FCE260D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808" r="1663"/>
          <a:stretch/>
        </p:blipFill>
        <p:spPr>
          <a:xfrm>
            <a:off x="-1" y="586839"/>
            <a:ext cx="12191999" cy="4238039"/>
          </a:xfrm>
          <a:prstGeom prst="rect">
            <a:avLst/>
          </a:prstGeom>
        </p:spPr>
      </p:pic>
      <p:pic>
        <p:nvPicPr>
          <p:cNvPr id="15" name="Picture 14" descr="A purple and yellow city skyline&#10;&#10;AI-generated content may be incorrect.">
            <a:extLst>
              <a:ext uri="{FF2B5EF4-FFF2-40B4-BE49-F238E27FC236}">
                <a16:creationId xmlns:a16="http://schemas.microsoft.com/office/drawing/2014/main" id="{261BE470-0F59-AC23-6494-86C4E2971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3124" r="5642"/>
          <a:stretch/>
        </p:blipFill>
        <p:spPr>
          <a:xfrm flipH="1">
            <a:off x="0" y="777698"/>
            <a:ext cx="12192000" cy="4484011"/>
          </a:xfrm>
          <a:prstGeom prst="rect">
            <a:avLst/>
          </a:prstGeom>
        </p:spPr>
      </p:pic>
      <p:pic>
        <p:nvPicPr>
          <p:cNvPr id="19" name="Picture 18" descr="A city skyline at night&#10;&#10;AI-generated content may be incorrect.">
            <a:extLst>
              <a:ext uri="{FF2B5EF4-FFF2-40B4-BE49-F238E27FC236}">
                <a16:creationId xmlns:a16="http://schemas.microsoft.com/office/drawing/2014/main" id="{00653E19-581D-5710-3AA1-6B3CF3917E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867" t="22029" r="2494" b="5361"/>
          <a:stretch/>
        </p:blipFill>
        <p:spPr>
          <a:xfrm>
            <a:off x="0" y="1596290"/>
            <a:ext cx="12191998" cy="52617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B1DF37-A950-0B8C-2DB0-35007DB17288}"/>
              </a:ext>
            </a:extLst>
          </p:cNvPr>
          <p:cNvSpPr txBox="1"/>
          <p:nvPr userDrawn="1"/>
        </p:nvSpPr>
        <p:spPr>
          <a:xfrm>
            <a:off x="94521" y="6369700"/>
            <a:ext cx="18389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0" u="sng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dynamicscon.com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418F232-04F8-4E2E-F9AF-7253BF82138A}"/>
              </a:ext>
            </a:extLst>
          </p:cNvPr>
          <p:cNvGrpSpPr/>
          <p:nvPr userDrawn="1"/>
        </p:nvGrpSpPr>
        <p:grpSpPr>
          <a:xfrm>
            <a:off x="1601913" y="958184"/>
            <a:ext cx="8988174" cy="5443417"/>
            <a:chOff x="1601913" y="958184"/>
            <a:chExt cx="8988174" cy="5443417"/>
          </a:xfrm>
        </p:grpSpPr>
        <p:pic>
          <p:nvPicPr>
            <p:cNvPr id="3" name="Picture 2" descr="A logo of a city&#10;&#10;AI-generated content may be incorrect.">
              <a:extLst>
                <a:ext uri="{FF2B5EF4-FFF2-40B4-BE49-F238E27FC236}">
                  <a16:creationId xmlns:a16="http://schemas.microsoft.com/office/drawing/2014/main" id="{4772473F-1BC2-B356-662E-EAFC4C164E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2028007" y="3847837"/>
              <a:ext cx="4224746" cy="2553764"/>
            </a:xfrm>
            <a:prstGeom prst="rect">
              <a:avLst/>
            </a:prstGeom>
          </p:spPr>
        </p:pic>
        <p:pic>
          <p:nvPicPr>
            <p:cNvPr id="6" name="Picture 5" descr="A yellow text on a black background&#10;&#10;AI-generated content may be incorrect.">
              <a:extLst>
                <a:ext uri="{FF2B5EF4-FFF2-40B4-BE49-F238E27FC236}">
                  <a16:creationId xmlns:a16="http://schemas.microsoft.com/office/drawing/2014/main" id="{6DFF3C90-20D3-7E53-F389-45BBC1E09F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601913" y="958184"/>
              <a:ext cx="8988174" cy="4644391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B9F7B16-B410-A365-F137-A120E7389A8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923279" y="616079"/>
            <a:ext cx="4433677" cy="342105"/>
          </a:xfrm>
          <a:prstGeom prst="rect">
            <a:avLst/>
          </a:prstGeom>
        </p:spPr>
      </p:pic>
      <p:pic>
        <p:nvPicPr>
          <p:cNvPr id="11" name="Picture 10" descr="A couple of superheroes sitting on a fountain&#10;&#10;AI-generated content may be incorrect.">
            <a:extLst>
              <a:ext uri="{FF2B5EF4-FFF2-40B4-BE49-F238E27FC236}">
                <a16:creationId xmlns:a16="http://schemas.microsoft.com/office/drawing/2014/main" id="{54F15541-A593-CDD9-2CC1-59DE0D0C70D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6293" y="3881406"/>
            <a:ext cx="2986058" cy="298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943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Images Sunr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3B4598"/>
              </a:gs>
              <a:gs pos="50000">
                <a:srgbClr val="9C3C9A"/>
              </a:gs>
              <a:gs pos="0">
                <a:srgbClr val="ED3F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bright light in the dark&#10;&#10;AI-generated content may be incorrect.">
            <a:extLst>
              <a:ext uri="{FF2B5EF4-FFF2-40B4-BE49-F238E27FC236}">
                <a16:creationId xmlns:a16="http://schemas.microsoft.com/office/drawing/2014/main" id="{3E5594DF-9208-4697-904A-8DA68C1D61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04020">
            <a:off x="10674513" y="4210539"/>
            <a:ext cx="2613910" cy="422004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E820849-0AD2-0DF9-7E1F-A655D04AF34D}"/>
              </a:ext>
            </a:extLst>
          </p:cNvPr>
          <p:cNvGrpSpPr/>
          <p:nvPr userDrawn="1"/>
        </p:nvGrpSpPr>
        <p:grpSpPr>
          <a:xfrm>
            <a:off x="-115456" y="5592000"/>
            <a:ext cx="12646026" cy="1266001"/>
            <a:chOff x="-200297" y="5592000"/>
            <a:chExt cx="12646026" cy="12660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911F777-5810-21AF-2DDB-4648DC2CE6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0297" y="5592001"/>
              <a:ext cx="3787911" cy="1266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C6BBEF0-ED0C-734C-C602-AA75B98BC6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03781" y="5592001"/>
              <a:ext cx="3787911" cy="1266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974458A-5F50-8439-5525-3C9FD45534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10505" y="5592001"/>
              <a:ext cx="3787911" cy="1266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462E7BA-D1B1-A40D-DF99-06F394A68E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600308" y="5592000"/>
              <a:ext cx="3787911" cy="1266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CA03C73-9CBF-581A-3DEB-C762B020C0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657818" y="5592000"/>
              <a:ext cx="378791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D37107-7096-0614-CEF7-0D912343D1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9C3C9A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96992B-24BA-732D-725C-7E0BED47CBE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94316" y="1347708"/>
            <a:ext cx="11381889" cy="1759156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112EFE-81F5-14F1-1C1D-2681575C210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37983" y="3183603"/>
            <a:ext cx="5628821" cy="2595028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6A787EF-7FEA-D30D-A9B7-EEED79B97893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393384" y="3183603"/>
            <a:ext cx="5628821" cy="2595028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2066574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3 Images, and Text Sunr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3B4598"/>
              </a:gs>
              <a:gs pos="50000">
                <a:srgbClr val="9C3C9A"/>
              </a:gs>
              <a:gs pos="0">
                <a:srgbClr val="ED3F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bright light in the dark&#10;&#10;AI-generated content may be incorrect.">
            <a:extLst>
              <a:ext uri="{FF2B5EF4-FFF2-40B4-BE49-F238E27FC236}">
                <a16:creationId xmlns:a16="http://schemas.microsoft.com/office/drawing/2014/main" id="{3E5594DF-9208-4697-904A-8DA68C1D61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04020">
            <a:off x="10674513" y="4210539"/>
            <a:ext cx="2613910" cy="422004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E820849-0AD2-0DF9-7E1F-A655D04AF34D}"/>
              </a:ext>
            </a:extLst>
          </p:cNvPr>
          <p:cNvGrpSpPr/>
          <p:nvPr userDrawn="1"/>
        </p:nvGrpSpPr>
        <p:grpSpPr>
          <a:xfrm>
            <a:off x="-115456" y="5592000"/>
            <a:ext cx="12646026" cy="1266001"/>
            <a:chOff x="-200297" y="5592000"/>
            <a:chExt cx="12646026" cy="12660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911F777-5810-21AF-2DDB-4648DC2CE6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0297" y="5592001"/>
              <a:ext cx="3787911" cy="1266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C6BBEF0-ED0C-734C-C602-AA75B98BC6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03781" y="5592001"/>
              <a:ext cx="3787911" cy="1266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974458A-5F50-8439-5525-3C9FD45534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10505" y="5592001"/>
              <a:ext cx="3787911" cy="1266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462E7BA-D1B1-A40D-DF99-06F394A68E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600308" y="5592000"/>
              <a:ext cx="3787911" cy="1266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CA03C73-9CBF-581A-3DEB-C762B020C0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657818" y="5592000"/>
              <a:ext cx="378791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8F9B1B-D84E-1657-0E32-A18DC98AC9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9C3C9A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5BFDD-F131-538C-82BF-60AA8B957B2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94316" y="3963176"/>
            <a:ext cx="11381889" cy="1806027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D7C7B0-5AB2-66CE-356D-80AB0118272A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392451" y="1358222"/>
            <a:ext cx="3739363" cy="2518929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3DC631C-88B6-4BA4-B1AA-125C4ADE11AF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8032426" y="1347708"/>
            <a:ext cx="3739363" cy="2518929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30019110-3022-F1D1-B092-9611490C83E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212438" y="1356863"/>
            <a:ext cx="3739363" cy="2518929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935096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3 Images Sunr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3B4598"/>
              </a:gs>
              <a:gs pos="50000">
                <a:srgbClr val="9C3C9A"/>
              </a:gs>
              <a:gs pos="0">
                <a:srgbClr val="ED3F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bright light in the dark&#10;&#10;AI-generated content may be incorrect.">
            <a:extLst>
              <a:ext uri="{FF2B5EF4-FFF2-40B4-BE49-F238E27FC236}">
                <a16:creationId xmlns:a16="http://schemas.microsoft.com/office/drawing/2014/main" id="{3E5594DF-9208-4697-904A-8DA68C1D61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04020">
            <a:off x="10674513" y="4210539"/>
            <a:ext cx="2613910" cy="422004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E820849-0AD2-0DF9-7E1F-A655D04AF34D}"/>
              </a:ext>
            </a:extLst>
          </p:cNvPr>
          <p:cNvGrpSpPr/>
          <p:nvPr userDrawn="1"/>
        </p:nvGrpSpPr>
        <p:grpSpPr>
          <a:xfrm>
            <a:off x="-115456" y="5592000"/>
            <a:ext cx="12646026" cy="1266001"/>
            <a:chOff x="-200297" y="5592000"/>
            <a:chExt cx="12646026" cy="12660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911F777-5810-21AF-2DDB-4648DC2CE6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0297" y="5592001"/>
              <a:ext cx="3787911" cy="1266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C6BBEF0-ED0C-734C-C602-AA75B98BC6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03781" y="5592001"/>
              <a:ext cx="3787911" cy="1266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974458A-5F50-8439-5525-3C9FD45534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10505" y="5592001"/>
              <a:ext cx="3787911" cy="1266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462E7BA-D1B1-A40D-DF99-06F394A68E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600308" y="5592000"/>
              <a:ext cx="3787911" cy="1266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CA03C73-9CBF-581A-3DEB-C762B020C0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657818" y="5592000"/>
              <a:ext cx="378791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49AB42-CA9D-5E2C-ED3F-55D46A6AB0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9C3C9A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398D8-6201-A512-3F12-7ED26425DC7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94316" y="1347708"/>
            <a:ext cx="11381889" cy="1759156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8532DE5C-A3E2-9779-9A27-45FFC0E8B66E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392451" y="3209036"/>
            <a:ext cx="3739363" cy="2561527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D6622280-39E4-F04A-3004-6BEB8C8CF1A1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8032426" y="3198522"/>
            <a:ext cx="3739363" cy="2561527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94305A9A-0B32-C7E3-CE1A-0604730CC5AB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212438" y="3207677"/>
            <a:ext cx="3739363" cy="2561527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21170438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4 Images Sunr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3B4598"/>
              </a:gs>
              <a:gs pos="50000">
                <a:srgbClr val="9C3C9A"/>
              </a:gs>
              <a:gs pos="0">
                <a:srgbClr val="ED3F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bright light in the dark&#10;&#10;AI-generated content may be incorrect.">
            <a:extLst>
              <a:ext uri="{FF2B5EF4-FFF2-40B4-BE49-F238E27FC236}">
                <a16:creationId xmlns:a16="http://schemas.microsoft.com/office/drawing/2014/main" id="{3E5594DF-9208-4697-904A-8DA68C1D61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04020">
            <a:off x="10674513" y="4210539"/>
            <a:ext cx="2613910" cy="422004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E820849-0AD2-0DF9-7E1F-A655D04AF34D}"/>
              </a:ext>
            </a:extLst>
          </p:cNvPr>
          <p:cNvGrpSpPr/>
          <p:nvPr userDrawn="1"/>
        </p:nvGrpSpPr>
        <p:grpSpPr>
          <a:xfrm>
            <a:off x="-115456" y="5592000"/>
            <a:ext cx="12646026" cy="1266001"/>
            <a:chOff x="-200297" y="5592000"/>
            <a:chExt cx="12646026" cy="12660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911F777-5810-21AF-2DDB-4648DC2CE6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0297" y="5592001"/>
              <a:ext cx="3787911" cy="1266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C6BBEF0-ED0C-734C-C602-AA75B98BC6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03781" y="5592001"/>
              <a:ext cx="3787911" cy="1266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974458A-5F50-8439-5525-3C9FD45534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10505" y="5592001"/>
              <a:ext cx="3787911" cy="1266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462E7BA-D1B1-A40D-DF99-06F394A68E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600308" y="5592000"/>
              <a:ext cx="3787911" cy="1266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CA03C73-9CBF-581A-3DEB-C762B020C0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657818" y="5592000"/>
              <a:ext cx="378791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0958D4-94C7-5B2D-F38C-6DE49E0113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9C3C9A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BF2D8-7EFE-508F-4E6A-CD43C6C4D06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056199" y="1347708"/>
            <a:ext cx="6036643" cy="4421495"/>
          </a:xfrm>
        </p:spPr>
        <p:txBody>
          <a:bodyPr/>
          <a:lstStyle>
            <a:lvl1pPr>
              <a:defRPr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73F1AFD-3513-7DE6-31AF-11380D97A5CA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394316" y="1347708"/>
            <a:ext cx="2570148" cy="2162873"/>
          </a:xfrm>
        </p:spPr>
        <p:txBody>
          <a:bodyPr/>
          <a:lstStyle>
            <a:lvl1pPr>
              <a:defRPr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DE99042-B944-D3E3-48CE-0BA44DD378ED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394316" y="3578624"/>
            <a:ext cx="2570148" cy="2162873"/>
          </a:xfrm>
        </p:spPr>
        <p:txBody>
          <a:bodyPr/>
          <a:lstStyle>
            <a:lvl1pPr>
              <a:defRPr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536DF96-D18C-05A4-89C3-BD28375FB943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9206057" y="1347708"/>
            <a:ext cx="2570148" cy="2162873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25803C7-0B27-D664-4217-93EA1029717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9206057" y="3578624"/>
            <a:ext cx="2570148" cy="2162873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367359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 Text, and 2 Images Sunr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3B4598"/>
              </a:gs>
              <a:gs pos="50000">
                <a:srgbClr val="9C3C9A"/>
              </a:gs>
              <a:gs pos="0">
                <a:srgbClr val="ED3F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bright light in the dark&#10;&#10;AI-generated content may be incorrect.">
            <a:extLst>
              <a:ext uri="{FF2B5EF4-FFF2-40B4-BE49-F238E27FC236}">
                <a16:creationId xmlns:a16="http://schemas.microsoft.com/office/drawing/2014/main" id="{3E5594DF-9208-4697-904A-8DA68C1D61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04020">
            <a:off x="10674513" y="4210539"/>
            <a:ext cx="2613910" cy="422004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E820849-0AD2-0DF9-7E1F-A655D04AF34D}"/>
              </a:ext>
            </a:extLst>
          </p:cNvPr>
          <p:cNvGrpSpPr/>
          <p:nvPr userDrawn="1"/>
        </p:nvGrpSpPr>
        <p:grpSpPr>
          <a:xfrm>
            <a:off x="-115456" y="5592000"/>
            <a:ext cx="12646026" cy="1266001"/>
            <a:chOff x="-200297" y="5592000"/>
            <a:chExt cx="12646026" cy="12660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911F777-5810-21AF-2DDB-4648DC2CE6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0297" y="5592001"/>
              <a:ext cx="3787911" cy="1266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C6BBEF0-ED0C-734C-C602-AA75B98BC6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03781" y="5592001"/>
              <a:ext cx="3787911" cy="1266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974458A-5F50-8439-5525-3C9FD45534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10505" y="5592001"/>
              <a:ext cx="3787911" cy="1266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462E7BA-D1B1-A40D-DF99-06F394A68E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600308" y="5592000"/>
              <a:ext cx="3787911" cy="1266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CA03C73-9CBF-581A-3DEB-C762B020C0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657818" y="5592000"/>
              <a:ext cx="378791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02E582-579C-EFF5-3EDC-EEA3CCCC26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9C3C9A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38665-153F-0B31-B067-B0588C59361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94316" y="1347708"/>
            <a:ext cx="4301971" cy="4449802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61709AC-2F2B-8B78-0EED-55EC063F156D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4810926" y="1352141"/>
            <a:ext cx="2570148" cy="2176720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2E8B48-D665-6114-7498-7ACA53C41FB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810926" y="3633699"/>
            <a:ext cx="2570148" cy="2126078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D974744-3FE8-1ECB-F688-A8D96292CB4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478697" y="1347708"/>
            <a:ext cx="4301971" cy="4449802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516767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Subtitle_Du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42ABE3"/>
              </a:gs>
              <a:gs pos="11000">
                <a:srgbClr val="3B459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white light&#10;&#10;AI-generated content may be incorrect.">
            <a:extLst>
              <a:ext uri="{FF2B5EF4-FFF2-40B4-BE49-F238E27FC236}">
                <a16:creationId xmlns:a16="http://schemas.microsoft.com/office/drawing/2014/main" id="{1DE38943-B87E-3DDD-2457-EC40482D9E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30">
            <a:extLst>
              <a:ext uri="{FF2B5EF4-FFF2-40B4-BE49-F238E27FC236}">
                <a16:creationId xmlns:a16="http://schemas.microsoft.com/office/drawing/2014/main" id="{34E64832-2A5E-1A03-F2D8-77A19644A5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24023"/>
            <a:ext cx="10515600" cy="1325563"/>
          </a:xfrm>
        </p:spPr>
        <p:txBody>
          <a:bodyPr>
            <a:noAutofit/>
          </a:bodyPr>
          <a:lstStyle>
            <a:lvl1pPr algn="ctr">
              <a:defRPr sz="7200" b="1" i="0">
                <a:solidFill>
                  <a:srgbClr val="3B4598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18C36EB-5529-72B2-87F7-9801C49E140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508415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0">
                <a:solidFill>
                  <a:srgbClr val="42ABE3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subtitle</a:t>
            </a:r>
          </a:p>
        </p:txBody>
      </p:sp>
      <p:pic>
        <p:nvPicPr>
          <p:cNvPr id="8" name="Picture 7" descr="A city skyline with many blue lights&#10;&#10;AI-generated content may be incorrect.">
            <a:extLst>
              <a:ext uri="{FF2B5EF4-FFF2-40B4-BE49-F238E27FC236}">
                <a16:creationId xmlns:a16="http://schemas.microsoft.com/office/drawing/2014/main" id="{7CFF8511-1BE4-4053-355D-247789DFBF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590744" y="5575025"/>
            <a:ext cx="3772981" cy="1266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067191C-B69B-B611-CAED-AE905CC1EAB1}"/>
              </a:ext>
            </a:extLst>
          </p:cNvPr>
          <p:cNvGrpSpPr/>
          <p:nvPr userDrawn="1"/>
        </p:nvGrpSpPr>
        <p:grpSpPr>
          <a:xfrm>
            <a:off x="-115456" y="5591999"/>
            <a:ext cx="12638560" cy="1274489"/>
            <a:chOff x="-115456" y="5591999"/>
            <a:chExt cx="12638560" cy="1274489"/>
          </a:xfrm>
        </p:grpSpPr>
        <p:pic>
          <p:nvPicPr>
            <p:cNvPr id="5" name="Picture 4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41598363-048E-6177-6064-D2391D6479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15456" y="5600488"/>
              <a:ext cx="3772981" cy="1266000"/>
            </a:xfrm>
            <a:prstGeom prst="rect">
              <a:avLst/>
            </a:prstGeom>
          </p:spPr>
        </p:pic>
        <p:pic>
          <p:nvPicPr>
            <p:cNvPr id="6" name="Picture 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325C84B0-6C3E-F97E-C662-C5BF151004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83413" y="5599843"/>
              <a:ext cx="3772981" cy="1266000"/>
            </a:xfrm>
            <a:prstGeom prst="rect">
              <a:avLst/>
            </a:prstGeom>
          </p:spPr>
        </p:pic>
        <p:pic>
          <p:nvPicPr>
            <p:cNvPr id="7" name="Picture 6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BCF05869-0122-7A34-9782-8B8007770D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91875" y="5591999"/>
              <a:ext cx="3772981" cy="1266000"/>
            </a:xfrm>
            <a:prstGeom prst="rect">
              <a:avLst/>
            </a:prstGeom>
          </p:spPr>
        </p:pic>
        <p:pic>
          <p:nvPicPr>
            <p:cNvPr id="11" name="Picture 10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CC619E1F-348F-EFCF-F2BB-AA9BF708EA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590743" y="5592000"/>
              <a:ext cx="3772981" cy="1266000"/>
            </a:xfrm>
            <a:prstGeom prst="rect">
              <a:avLst/>
            </a:prstGeom>
          </p:spPr>
        </p:pic>
        <p:pic>
          <p:nvPicPr>
            <p:cNvPr id="16" name="Picture 1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25BEE0D5-2340-075E-6109-A3C3C1D8CC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750123" y="5600488"/>
              <a:ext cx="377298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956656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Subtitle_Du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42ABE3"/>
              </a:gs>
              <a:gs pos="11000">
                <a:srgbClr val="3B459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white light&#10;&#10;AI-generated content may be incorrect.">
            <a:extLst>
              <a:ext uri="{FF2B5EF4-FFF2-40B4-BE49-F238E27FC236}">
                <a16:creationId xmlns:a16="http://schemas.microsoft.com/office/drawing/2014/main" id="{1DE38943-B87E-3DDD-2457-EC40482D9E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ity skyline with many blue lights&#10;&#10;AI-generated content may be incorrect.">
            <a:extLst>
              <a:ext uri="{FF2B5EF4-FFF2-40B4-BE49-F238E27FC236}">
                <a16:creationId xmlns:a16="http://schemas.microsoft.com/office/drawing/2014/main" id="{7CFF8511-1BE4-4053-355D-247789DFBF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590744" y="5575025"/>
            <a:ext cx="3772981" cy="1266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067191C-B69B-B611-CAED-AE905CC1EAB1}"/>
              </a:ext>
            </a:extLst>
          </p:cNvPr>
          <p:cNvGrpSpPr/>
          <p:nvPr userDrawn="1"/>
        </p:nvGrpSpPr>
        <p:grpSpPr>
          <a:xfrm>
            <a:off x="-115456" y="5591999"/>
            <a:ext cx="12638560" cy="1274489"/>
            <a:chOff x="-115456" y="5591999"/>
            <a:chExt cx="12638560" cy="1274489"/>
          </a:xfrm>
        </p:grpSpPr>
        <p:pic>
          <p:nvPicPr>
            <p:cNvPr id="5" name="Picture 4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41598363-048E-6177-6064-D2391D6479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15456" y="5600488"/>
              <a:ext cx="3772981" cy="1266000"/>
            </a:xfrm>
            <a:prstGeom prst="rect">
              <a:avLst/>
            </a:prstGeom>
          </p:spPr>
        </p:pic>
        <p:pic>
          <p:nvPicPr>
            <p:cNvPr id="6" name="Picture 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325C84B0-6C3E-F97E-C662-C5BF151004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83413" y="5599843"/>
              <a:ext cx="3772981" cy="1266000"/>
            </a:xfrm>
            <a:prstGeom prst="rect">
              <a:avLst/>
            </a:prstGeom>
          </p:spPr>
        </p:pic>
        <p:pic>
          <p:nvPicPr>
            <p:cNvPr id="7" name="Picture 6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BCF05869-0122-7A34-9782-8B8007770D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91875" y="5591999"/>
              <a:ext cx="3772981" cy="1266000"/>
            </a:xfrm>
            <a:prstGeom prst="rect">
              <a:avLst/>
            </a:prstGeom>
          </p:spPr>
        </p:pic>
        <p:pic>
          <p:nvPicPr>
            <p:cNvPr id="11" name="Picture 10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CC619E1F-348F-EFCF-F2BB-AA9BF708EA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590743" y="5592000"/>
              <a:ext cx="3772981" cy="1266000"/>
            </a:xfrm>
            <a:prstGeom prst="rect">
              <a:avLst/>
            </a:prstGeom>
          </p:spPr>
        </p:pic>
        <p:pic>
          <p:nvPicPr>
            <p:cNvPr id="16" name="Picture 1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25BEE0D5-2340-075E-6109-A3C3C1D8CC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750123" y="5600488"/>
              <a:ext cx="377298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5D4767A-CB43-DDF1-3971-339148541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315" y="1357460"/>
            <a:ext cx="11381889" cy="4402317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32706FC-B096-B52E-4615-7DC39DAD98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3B4598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1609229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Subtitle_Du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42ABE3"/>
              </a:gs>
              <a:gs pos="11000">
                <a:srgbClr val="3B459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white light&#10;&#10;AI-generated content may be incorrect.">
            <a:extLst>
              <a:ext uri="{FF2B5EF4-FFF2-40B4-BE49-F238E27FC236}">
                <a16:creationId xmlns:a16="http://schemas.microsoft.com/office/drawing/2014/main" id="{1DE38943-B87E-3DDD-2457-EC40482D9E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ity skyline with many blue lights&#10;&#10;AI-generated content may be incorrect.">
            <a:extLst>
              <a:ext uri="{FF2B5EF4-FFF2-40B4-BE49-F238E27FC236}">
                <a16:creationId xmlns:a16="http://schemas.microsoft.com/office/drawing/2014/main" id="{7CFF8511-1BE4-4053-355D-247789DFBF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590744" y="5575025"/>
            <a:ext cx="3772981" cy="1266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067191C-B69B-B611-CAED-AE905CC1EAB1}"/>
              </a:ext>
            </a:extLst>
          </p:cNvPr>
          <p:cNvGrpSpPr/>
          <p:nvPr userDrawn="1"/>
        </p:nvGrpSpPr>
        <p:grpSpPr>
          <a:xfrm>
            <a:off x="-115456" y="5591999"/>
            <a:ext cx="12638560" cy="1274489"/>
            <a:chOff x="-115456" y="5591999"/>
            <a:chExt cx="12638560" cy="1274489"/>
          </a:xfrm>
        </p:grpSpPr>
        <p:pic>
          <p:nvPicPr>
            <p:cNvPr id="5" name="Picture 4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41598363-048E-6177-6064-D2391D6479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15456" y="5600488"/>
              <a:ext cx="3772981" cy="1266000"/>
            </a:xfrm>
            <a:prstGeom prst="rect">
              <a:avLst/>
            </a:prstGeom>
          </p:spPr>
        </p:pic>
        <p:pic>
          <p:nvPicPr>
            <p:cNvPr id="6" name="Picture 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325C84B0-6C3E-F97E-C662-C5BF151004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83413" y="5599843"/>
              <a:ext cx="3772981" cy="1266000"/>
            </a:xfrm>
            <a:prstGeom prst="rect">
              <a:avLst/>
            </a:prstGeom>
          </p:spPr>
        </p:pic>
        <p:pic>
          <p:nvPicPr>
            <p:cNvPr id="7" name="Picture 6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BCF05869-0122-7A34-9782-8B8007770D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91875" y="5591999"/>
              <a:ext cx="3772981" cy="1266000"/>
            </a:xfrm>
            <a:prstGeom prst="rect">
              <a:avLst/>
            </a:prstGeom>
          </p:spPr>
        </p:pic>
        <p:pic>
          <p:nvPicPr>
            <p:cNvPr id="11" name="Picture 10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CC619E1F-348F-EFCF-F2BB-AA9BF708EA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590743" y="5592000"/>
              <a:ext cx="3772981" cy="1266000"/>
            </a:xfrm>
            <a:prstGeom prst="rect">
              <a:avLst/>
            </a:prstGeom>
          </p:spPr>
        </p:pic>
        <p:pic>
          <p:nvPicPr>
            <p:cNvPr id="16" name="Picture 1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25BEE0D5-2340-075E-6109-A3C3C1D8CC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750123" y="5600488"/>
              <a:ext cx="377298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32706FC-B096-B52E-4615-7DC39DAD98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3B4598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4873054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Subtitle_Du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42ABE3"/>
              </a:gs>
              <a:gs pos="11000">
                <a:srgbClr val="3B459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white light&#10;&#10;AI-generated content may be incorrect.">
            <a:extLst>
              <a:ext uri="{FF2B5EF4-FFF2-40B4-BE49-F238E27FC236}">
                <a16:creationId xmlns:a16="http://schemas.microsoft.com/office/drawing/2014/main" id="{1DE38943-B87E-3DDD-2457-EC40482D9E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ity skyline with many blue lights&#10;&#10;AI-generated content may be incorrect.">
            <a:extLst>
              <a:ext uri="{FF2B5EF4-FFF2-40B4-BE49-F238E27FC236}">
                <a16:creationId xmlns:a16="http://schemas.microsoft.com/office/drawing/2014/main" id="{7CFF8511-1BE4-4053-355D-247789DFBF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590744" y="5833390"/>
            <a:ext cx="3772981" cy="1266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067191C-B69B-B611-CAED-AE905CC1EAB1}"/>
              </a:ext>
            </a:extLst>
          </p:cNvPr>
          <p:cNvGrpSpPr/>
          <p:nvPr userDrawn="1"/>
        </p:nvGrpSpPr>
        <p:grpSpPr>
          <a:xfrm>
            <a:off x="-115456" y="5850364"/>
            <a:ext cx="12638560" cy="1274489"/>
            <a:chOff x="-115456" y="5591999"/>
            <a:chExt cx="12638560" cy="1274489"/>
          </a:xfrm>
        </p:grpSpPr>
        <p:pic>
          <p:nvPicPr>
            <p:cNvPr id="5" name="Picture 4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41598363-048E-6177-6064-D2391D6479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15456" y="5600488"/>
              <a:ext cx="3772981" cy="1266000"/>
            </a:xfrm>
            <a:prstGeom prst="rect">
              <a:avLst/>
            </a:prstGeom>
          </p:spPr>
        </p:pic>
        <p:pic>
          <p:nvPicPr>
            <p:cNvPr id="6" name="Picture 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325C84B0-6C3E-F97E-C662-C5BF151004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83413" y="5599843"/>
              <a:ext cx="3772981" cy="1266000"/>
            </a:xfrm>
            <a:prstGeom prst="rect">
              <a:avLst/>
            </a:prstGeom>
          </p:spPr>
        </p:pic>
        <p:pic>
          <p:nvPicPr>
            <p:cNvPr id="7" name="Picture 6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BCF05869-0122-7A34-9782-8B8007770D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91875" y="5591999"/>
              <a:ext cx="3772981" cy="1266000"/>
            </a:xfrm>
            <a:prstGeom prst="rect">
              <a:avLst/>
            </a:prstGeom>
          </p:spPr>
        </p:pic>
        <p:pic>
          <p:nvPicPr>
            <p:cNvPr id="11" name="Picture 10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CC619E1F-348F-EFCF-F2BB-AA9BF708EA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590743" y="5592000"/>
              <a:ext cx="3772981" cy="1266000"/>
            </a:xfrm>
            <a:prstGeom prst="rect">
              <a:avLst/>
            </a:prstGeom>
          </p:spPr>
        </p:pic>
        <p:pic>
          <p:nvPicPr>
            <p:cNvPr id="16" name="Picture 1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25BEE0D5-2340-075E-6109-A3C3C1D8CC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750123" y="5600488"/>
              <a:ext cx="377298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32706FC-B096-B52E-4615-7DC39DAD98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3B4598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4165624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Subtitle_Du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42ABE3"/>
              </a:gs>
              <a:gs pos="11000">
                <a:srgbClr val="3B459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white light&#10;&#10;AI-generated content may be incorrect.">
            <a:extLst>
              <a:ext uri="{FF2B5EF4-FFF2-40B4-BE49-F238E27FC236}">
                <a16:creationId xmlns:a16="http://schemas.microsoft.com/office/drawing/2014/main" id="{1DE38943-B87E-3DDD-2457-EC40482D9E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white background with rays&#10;&#10;AI-generated content may be incorrect.">
            <a:extLst>
              <a:ext uri="{FF2B5EF4-FFF2-40B4-BE49-F238E27FC236}">
                <a16:creationId xmlns:a16="http://schemas.microsoft.com/office/drawing/2014/main" id="{6D33A2EF-282A-DB97-CCC8-369D8F351D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2581" y="266853"/>
            <a:ext cx="11586838" cy="6516782"/>
          </a:xfrm>
          <a:prstGeom prst="rect">
            <a:avLst/>
          </a:prstGeom>
        </p:spPr>
      </p:pic>
      <p:pic>
        <p:nvPicPr>
          <p:cNvPr id="8" name="Picture 7" descr="A city skyline with many blue lights&#10;&#10;AI-generated content may be incorrect.">
            <a:extLst>
              <a:ext uri="{FF2B5EF4-FFF2-40B4-BE49-F238E27FC236}">
                <a16:creationId xmlns:a16="http://schemas.microsoft.com/office/drawing/2014/main" id="{7CFF8511-1BE4-4053-355D-247789DFBFD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6590744" y="5575025"/>
            <a:ext cx="3772981" cy="1266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067191C-B69B-B611-CAED-AE905CC1EAB1}"/>
              </a:ext>
            </a:extLst>
          </p:cNvPr>
          <p:cNvGrpSpPr/>
          <p:nvPr userDrawn="1"/>
        </p:nvGrpSpPr>
        <p:grpSpPr>
          <a:xfrm>
            <a:off x="-115456" y="5591999"/>
            <a:ext cx="12638560" cy="1274489"/>
            <a:chOff x="-115456" y="5591999"/>
            <a:chExt cx="12638560" cy="1274489"/>
          </a:xfrm>
        </p:grpSpPr>
        <p:pic>
          <p:nvPicPr>
            <p:cNvPr id="5" name="Picture 4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41598363-048E-6177-6064-D2391D6479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115456" y="5600488"/>
              <a:ext cx="3772981" cy="1266000"/>
            </a:xfrm>
            <a:prstGeom prst="rect">
              <a:avLst/>
            </a:prstGeom>
          </p:spPr>
        </p:pic>
        <p:pic>
          <p:nvPicPr>
            <p:cNvPr id="6" name="Picture 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325C84B0-6C3E-F97E-C662-C5BF151004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 flipH="1">
              <a:off x="1883413" y="5599843"/>
              <a:ext cx="3772981" cy="1266000"/>
            </a:xfrm>
            <a:prstGeom prst="rect">
              <a:avLst/>
            </a:prstGeom>
          </p:spPr>
        </p:pic>
        <p:pic>
          <p:nvPicPr>
            <p:cNvPr id="7" name="Picture 6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BCF05869-0122-7A34-9782-8B8007770D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591875" y="5591999"/>
              <a:ext cx="3772981" cy="1266000"/>
            </a:xfrm>
            <a:prstGeom prst="rect">
              <a:avLst/>
            </a:prstGeom>
          </p:spPr>
        </p:pic>
        <p:pic>
          <p:nvPicPr>
            <p:cNvPr id="11" name="Picture 10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CC619E1F-348F-EFCF-F2BB-AA9BF708EA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 flipH="1">
              <a:off x="6590743" y="5592000"/>
              <a:ext cx="3772981" cy="1266000"/>
            </a:xfrm>
            <a:prstGeom prst="rect">
              <a:avLst/>
            </a:prstGeom>
          </p:spPr>
        </p:pic>
        <p:pic>
          <p:nvPicPr>
            <p:cNvPr id="16" name="Picture 1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25BEE0D5-2340-075E-6109-A3C3C1D8CC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8750123" y="5600488"/>
              <a:ext cx="377298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D0875A6-8E1A-A956-D034-2A1DE375A55A}"/>
              </a:ext>
            </a:extLst>
          </p:cNvPr>
          <p:cNvSpPr/>
          <p:nvPr userDrawn="1"/>
        </p:nvSpPr>
        <p:spPr>
          <a:xfrm>
            <a:off x="302581" y="266853"/>
            <a:ext cx="11586838" cy="1511147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67000">
                <a:srgbClr val="FFFFFF">
                  <a:alpha val="72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32706FC-B096-B52E-4615-7DC39DAD98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3B4598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895296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ity skyline at night&#10;&#10;AI-generated content may be incorrect.">
            <a:extLst>
              <a:ext uri="{FF2B5EF4-FFF2-40B4-BE49-F238E27FC236}">
                <a16:creationId xmlns:a16="http://schemas.microsoft.com/office/drawing/2014/main" id="{BD34129C-1F80-F4A7-AC86-3EED83625F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pic>
        <p:nvPicPr>
          <p:cNvPr id="13" name="Picture 12" descr="A black background with a blue surface&#10;&#10;AI-generated content may be incorrect." hidden="1">
            <a:extLst>
              <a:ext uri="{FF2B5EF4-FFF2-40B4-BE49-F238E27FC236}">
                <a16:creationId xmlns:a16="http://schemas.microsoft.com/office/drawing/2014/main" id="{E6F4A4E5-B521-FB26-0F99-9BF68666AB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7BE365-3B20-5C84-6DE3-5D2C1978E211}"/>
              </a:ext>
            </a:extLst>
          </p:cNvPr>
          <p:cNvSpPr txBox="1"/>
          <p:nvPr userDrawn="1"/>
        </p:nvSpPr>
        <p:spPr>
          <a:xfrm>
            <a:off x="94521" y="6369700"/>
            <a:ext cx="18389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0" u="sng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dynamicscon.com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8458CA5-B5B1-28CB-A2D5-E2F5F5F49CB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025012" y="876031"/>
            <a:ext cx="8588193" cy="5484438"/>
            <a:chOff x="2720110" y="464307"/>
            <a:chExt cx="7097680" cy="453259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14F71D5-D319-5C52-4068-5033DD2152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alphaModFix amt="75000"/>
            </a:blip>
            <a:stretch>
              <a:fillRect/>
            </a:stretch>
          </p:blipFill>
          <p:spPr>
            <a:xfrm>
              <a:off x="2720110" y="4441466"/>
              <a:ext cx="4634553" cy="555435"/>
            </a:xfrm>
            <a:prstGeom prst="rect">
              <a:avLst/>
            </a:prstGeom>
          </p:spPr>
        </p:pic>
        <p:pic>
          <p:nvPicPr>
            <p:cNvPr id="9" name="Picture 8" descr="A colorful logo with a rainbow and a black background&#10;&#10;AI-generated content may be incorrect.">
              <a:extLst>
                <a:ext uri="{FF2B5EF4-FFF2-40B4-BE49-F238E27FC236}">
                  <a16:creationId xmlns:a16="http://schemas.microsoft.com/office/drawing/2014/main" id="{85EE0570-2F7F-F568-CF9C-A6F231B987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3248415" y="2842235"/>
              <a:ext cx="3492719" cy="2109042"/>
            </a:xfrm>
            <a:prstGeom prst="rect">
              <a:avLst/>
            </a:prstGeom>
          </p:spPr>
        </p:pic>
        <p:pic>
          <p:nvPicPr>
            <p:cNvPr id="10" name="Picture 9" descr="A yellow text on a black background&#10;&#10;AI-generated content may be incorrect.">
              <a:extLst>
                <a:ext uri="{FF2B5EF4-FFF2-40B4-BE49-F238E27FC236}">
                  <a16:creationId xmlns:a16="http://schemas.microsoft.com/office/drawing/2014/main" id="{1D9677D6-C303-F965-ED7E-7B44CF59D5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2890025" y="464307"/>
              <a:ext cx="6927765" cy="3579346"/>
            </a:xfrm>
            <a:prstGeom prst="rect">
              <a:avLst/>
            </a:prstGeom>
          </p:spPr>
        </p:pic>
      </p:grpSp>
      <p:pic>
        <p:nvPicPr>
          <p:cNvPr id="11" name="Picture 10" descr="A couple of superheroes sitting on a fountain&#10;&#10;AI-generated content may be incorrect.">
            <a:extLst>
              <a:ext uri="{FF2B5EF4-FFF2-40B4-BE49-F238E27FC236}">
                <a16:creationId xmlns:a16="http://schemas.microsoft.com/office/drawing/2014/main" id="{CFE8FE93-E95B-C1BF-A301-9298E7DBC41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6293" y="3881406"/>
            <a:ext cx="2986058" cy="29860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C314EF-BF76-A8F2-1FCC-B6DFE116C9E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 l="20824" t="10035"/>
          <a:stretch/>
        </p:blipFill>
        <p:spPr>
          <a:xfrm>
            <a:off x="0" y="650407"/>
            <a:ext cx="3510398" cy="30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1187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Subtitle_Du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42ABE3"/>
              </a:gs>
              <a:gs pos="11000">
                <a:srgbClr val="3B459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white light&#10;&#10;AI-generated content may be incorrect.">
            <a:extLst>
              <a:ext uri="{FF2B5EF4-FFF2-40B4-BE49-F238E27FC236}">
                <a16:creationId xmlns:a16="http://schemas.microsoft.com/office/drawing/2014/main" id="{1DE38943-B87E-3DDD-2457-EC40482D9E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ity skyline with many blue lights&#10;&#10;AI-generated content may be incorrect.">
            <a:extLst>
              <a:ext uri="{FF2B5EF4-FFF2-40B4-BE49-F238E27FC236}">
                <a16:creationId xmlns:a16="http://schemas.microsoft.com/office/drawing/2014/main" id="{7CFF8511-1BE4-4053-355D-247789DFBF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590744" y="5575025"/>
            <a:ext cx="3772981" cy="1266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067191C-B69B-B611-CAED-AE905CC1EAB1}"/>
              </a:ext>
            </a:extLst>
          </p:cNvPr>
          <p:cNvGrpSpPr/>
          <p:nvPr userDrawn="1"/>
        </p:nvGrpSpPr>
        <p:grpSpPr>
          <a:xfrm>
            <a:off x="-115456" y="5591999"/>
            <a:ext cx="12638560" cy="1274489"/>
            <a:chOff x="-115456" y="5591999"/>
            <a:chExt cx="12638560" cy="1274489"/>
          </a:xfrm>
        </p:grpSpPr>
        <p:pic>
          <p:nvPicPr>
            <p:cNvPr id="5" name="Picture 4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41598363-048E-6177-6064-D2391D6479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15456" y="5600488"/>
              <a:ext cx="3772981" cy="1266000"/>
            </a:xfrm>
            <a:prstGeom prst="rect">
              <a:avLst/>
            </a:prstGeom>
          </p:spPr>
        </p:pic>
        <p:pic>
          <p:nvPicPr>
            <p:cNvPr id="6" name="Picture 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325C84B0-6C3E-F97E-C662-C5BF151004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83413" y="5599843"/>
              <a:ext cx="3772981" cy="1266000"/>
            </a:xfrm>
            <a:prstGeom prst="rect">
              <a:avLst/>
            </a:prstGeom>
          </p:spPr>
        </p:pic>
        <p:pic>
          <p:nvPicPr>
            <p:cNvPr id="7" name="Picture 6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BCF05869-0122-7A34-9782-8B8007770D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91875" y="5591999"/>
              <a:ext cx="3772981" cy="1266000"/>
            </a:xfrm>
            <a:prstGeom prst="rect">
              <a:avLst/>
            </a:prstGeom>
          </p:spPr>
        </p:pic>
        <p:pic>
          <p:nvPicPr>
            <p:cNvPr id="11" name="Picture 10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CC619E1F-348F-EFCF-F2BB-AA9BF708EA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590743" y="5592000"/>
              <a:ext cx="3772981" cy="1266000"/>
            </a:xfrm>
            <a:prstGeom prst="rect">
              <a:avLst/>
            </a:prstGeom>
          </p:spPr>
        </p:pic>
        <p:pic>
          <p:nvPicPr>
            <p:cNvPr id="16" name="Picture 1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25BEE0D5-2340-075E-6109-A3C3C1D8CC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750123" y="5600488"/>
              <a:ext cx="377298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A06A9C-FB58-4491-3974-B1E6EA3689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3B4598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7BC5458-4486-FE70-DBF3-3F5730396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4316" y="1349603"/>
            <a:ext cx="5625484" cy="4421496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01EA29B-6DEB-BEA0-914D-B70BED13D1F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50721" y="1347708"/>
            <a:ext cx="5625484" cy="4421496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17522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Subtitle_Du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42ABE3"/>
              </a:gs>
              <a:gs pos="11000">
                <a:srgbClr val="3B459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white light&#10;&#10;AI-generated content may be incorrect.">
            <a:extLst>
              <a:ext uri="{FF2B5EF4-FFF2-40B4-BE49-F238E27FC236}">
                <a16:creationId xmlns:a16="http://schemas.microsoft.com/office/drawing/2014/main" id="{1DE38943-B87E-3DDD-2457-EC40482D9E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ity skyline with many blue lights&#10;&#10;AI-generated content may be incorrect.">
            <a:extLst>
              <a:ext uri="{FF2B5EF4-FFF2-40B4-BE49-F238E27FC236}">
                <a16:creationId xmlns:a16="http://schemas.microsoft.com/office/drawing/2014/main" id="{7CFF8511-1BE4-4053-355D-247789DFBF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590744" y="5575025"/>
            <a:ext cx="3772981" cy="1266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067191C-B69B-B611-CAED-AE905CC1EAB1}"/>
              </a:ext>
            </a:extLst>
          </p:cNvPr>
          <p:cNvGrpSpPr/>
          <p:nvPr userDrawn="1"/>
        </p:nvGrpSpPr>
        <p:grpSpPr>
          <a:xfrm>
            <a:off x="-115456" y="5591999"/>
            <a:ext cx="12638560" cy="1274489"/>
            <a:chOff x="-115456" y="5591999"/>
            <a:chExt cx="12638560" cy="1274489"/>
          </a:xfrm>
        </p:grpSpPr>
        <p:pic>
          <p:nvPicPr>
            <p:cNvPr id="5" name="Picture 4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41598363-048E-6177-6064-D2391D6479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15456" y="5600488"/>
              <a:ext cx="3772981" cy="1266000"/>
            </a:xfrm>
            <a:prstGeom prst="rect">
              <a:avLst/>
            </a:prstGeom>
          </p:spPr>
        </p:pic>
        <p:pic>
          <p:nvPicPr>
            <p:cNvPr id="6" name="Picture 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325C84B0-6C3E-F97E-C662-C5BF151004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83413" y="5599843"/>
              <a:ext cx="3772981" cy="1266000"/>
            </a:xfrm>
            <a:prstGeom prst="rect">
              <a:avLst/>
            </a:prstGeom>
          </p:spPr>
        </p:pic>
        <p:pic>
          <p:nvPicPr>
            <p:cNvPr id="7" name="Picture 6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BCF05869-0122-7A34-9782-8B8007770D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91875" y="5591999"/>
              <a:ext cx="3772981" cy="1266000"/>
            </a:xfrm>
            <a:prstGeom prst="rect">
              <a:avLst/>
            </a:prstGeom>
          </p:spPr>
        </p:pic>
        <p:pic>
          <p:nvPicPr>
            <p:cNvPr id="11" name="Picture 10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CC619E1F-348F-EFCF-F2BB-AA9BF708EA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590743" y="5592000"/>
              <a:ext cx="3772981" cy="1266000"/>
            </a:xfrm>
            <a:prstGeom prst="rect">
              <a:avLst/>
            </a:prstGeom>
          </p:spPr>
        </p:pic>
        <p:pic>
          <p:nvPicPr>
            <p:cNvPr id="16" name="Picture 1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25BEE0D5-2340-075E-6109-A3C3C1D8CC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750123" y="5600488"/>
              <a:ext cx="377298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936479-8D30-0366-98A8-B1F99459F4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3B4598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F462C1-2CFF-D0A0-6B38-AB8AFBAE6F5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94316" y="3963177"/>
            <a:ext cx="11381889" cy="1796600"/>
          </a:xfrm>
        </p:spPr>
        <p:txBody>
          <a:bodyPr/>
          <a:lstStyle>
            <a:lvl1pPr>
              <a:defRPr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89B68249-C779-95E6-8347-096090E8A8B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51106" y="1347708"/>
            <a:ext cx="5628821" cy="2518929"/>
          </a:xfrm>
        </p:spPr>
        <p:txBody>
          <a:bodyPr/>
          <a:lstStyle>
            <a:lvl1pPr>
              <a:defRPr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5B8F2154-FAB8-6148-B867-71F96F377399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06507" y="1347708"/>
            <a:ext cx="5628821" cy="2518929"/>
          </a:xfrm>
        </p:spPr>
        <p:txBody>
          <a:bodyPr/>
          <a:lstStyle>
            <a:lvl1pPr>
              <a:defRPr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26502374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Subtitle_Du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42ABE3"/>
              </a:gs>
              <a:gs pos="11000">
                <a:srgbClr val="3B459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white light&#10;&#10;AI-generated content may be incorrect.">
            <a:extLst>
              <a:ext uri="{FF2B5EF4-FFF2-40B4-BE49-F238E27FC236}">
                <a16:creationId xmlns:a16="http://schemas.microsoft.com/office/drawing/2014/main" id="{1DE38943-B87E-3DDD-2457-EC40482D9E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ity skyline with many blue lights&#10;&#10;AI-generated content may be incorrect.">
            <a:extLst>
              <a:ext uri="{FF2B5EF4-FFF2-40B4-BE49-F238E27FC236}">
                <a16:creationId xmlns:a16="http://schemas.microsoft.com/office/drawing/2014/main" id="{7CFF8511-1BE4-4053-355D-247789DFBF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590744" y="5575025"/>
            <a:ext cx="3772981" cy="1266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067191C-B69B-B611-CAED-AE905CC1EAB1}"/>
              </a:ext>
            </a:extLst>
          </p:cNvPr>
          <p:cNvGrpSpPr/>
          <p:nvPr userDrawn="1"/>
        </p:nvGrpSpPr>
        <p:grpSpPr>
          <a:xfrm>
            <a:off x="-115456" y="5591999"/>
            <a:ext cx="12638560" cy="1274489"/>
            <a:chOff x="-115456" y="5591999"/>
            <a:chExt cx="12638560" cy="1274489"/>
          </a:xfrm>
        </p:grpSpPr>
        <p:pic>
          <p:nvPicPr>
            <p:cNvPr id="5" name="Picture 4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41598363-048E-6177-6064-D2391D6479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15456" y="5600488"/>
              <a:ext cx="3772981" cy="1266000"/>
            </a:xfrm>
            <a:prstGeom prst="rect">
              <a:avLst/>
            </a:prstGeom>
          </p:spPr>
        </p:pic>
        <p:pic>
          <p:nvPicPr>
            <p:cNvPr id="6" name="Picture 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325C84B0-6C3E-F97E-C662-C5BF151004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83413" y="5599843"/>
              <a:ext cx="3772981" cy="1266000"/>
            </a:xfrm>
            <a:prstGeom prst="rect">
              <a:avLst/>
            </a:prstGeom>
          </p:spPr>
        </p:pic>
        <p:pic>
          <p:nvPicPr>
            <p:cNvPr id="7" name="Picture 6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BCF05869-0122-7A34-9782-8B8007770D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91875" y="5591999"/>
              <a:ext cx="3772981" cy="1266000"/>
            </a:xfrm>
            <a:prstGeom prst="rect">
              <a:avLst/>
            </a:prstGeom>
          </p:spPr>
        </p:pic>
        <p:pic>
          <p:nvPicPr>
            <p:cNvPr id="11" name="Picture 10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CC619E1F-348F-EFCF-F2BB-AA9BF708EA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590743" y="5592000"/>
              <a:ext cx="3772981" cy="1266000"/>
            </a:xfrm>
            <a:prstGeom prst="rect">
              <a:avLst/>
            </a:prstGeom>
          </p:spPr>
        </p:pic>
        <p:pic>
          <p:nvPicPr>
            <p:cNvPr id="16" name="Picture 1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25BEE0D5-2340-075E-6109-A3C3C1D8CC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750123" y="5600488"/>
              <a:ext cx="377298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1443E7-83B6-9D9D-95B0-95C13945E4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3B4598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53D06AF-E740-17F1-FABD-186A5F24F6C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94316" y="1347708"/>
            <a:ext cx="11381889" cy="1759156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A4AA9F0-8950-9B11-B323-EB868A65E59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37983" y="3183603"/>
            <a:ext cx="5628821" cy="2595028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AA9AD557-FD79-25E6-091F-823A037D9039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393384" y="3183603"/>
            <a:ext cx="5628821" cy="2595028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14873131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Subtitle_Du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42ABE3"/>
              </a:gs>
              <a:gs pos="11000">
                <a:srgbClr val="3B459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white light&#10;&#10;AI-generated content may be incorrect.">
            <a:extLst>
              <a:ext uri="{FF2B5EF4-FFF2-40B4-BE49-F238E27FC236}">
                <a16:creationId xmlns:a16="http://schemas.microsoft.com/office/drawing/2014/main" id="{1DE38943-B87E-3DDD-2457-EC40482D9E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ity skyline with many blue lights&#10;&#10;AI-generated content may be incorrect.">
            <a:extLst>
              <a:ext uri="{FF2B5EF4-FFF2-40B4-BE49-F238E27FC236}">
                <a16:creationId xmlns:a16="http://schemas.microsoft.com/office/drawing/2014/main" id="{7CFF8511-1BE4-4053-355D-247789DFBF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590744" y="5575025"/>
            <a:ext cx="3772981" cy="1266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067191C-B69B-B611-CAED-AE905CC1EAB1}"/>
              </a:ext>
            </a:extLst>
          </p:cNvPr>
          <p:cNvGrpSpPr/>
          <p:nvPr userDrawn="1"/>
        </p:nvGrpSpPr>
        <p:grpSpPr>
          <a:xfrm>
            <a:off x="-115456" y="5591999"/>
            <a:ext cx="12638560" cy="1274489"/>
            <a:chOff x="-115456" y="5591999"/>
            <a:chExt cx="12638560" cy="1274489"/>
          </a:xfrm>
        </p:grpSpPr>
        <p:pic>
          <p:nvPicPr>
            <p:cNvPr id="5" name="Picture 4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41598363-048E-6177-6064-D2391D6479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15456" y="5600488"/>
              <a:ext cx="3772981" cy="1266000"/>
            </a:xfrm>
            <a:prstGeom prst="rect">
              <a:avLst/>
            </a:prstGeom>
          </p:spPr>
        </p:pic>
        <p:pic>
          <p:nvPicPr>
            <p:cNvPr id="6" name="Picture 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325C84B0-6C3E-F97E-C662-C5BF151004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83413" y="5599843"/>
              <a:ext cx="3772981" cy="1266000"/>
            </a:xfrm>
            <a:prstGeom prst="rect">
              <a:avLst/>
            </a:prstGeom>
          </p:spPr>
        </p:pic>
        <p:pic>
          <p:nvPicPr>
            <p:cNvPr id="7" name="Picture 6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BCF05869-0122-7A34-9782-8B8007770D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91875" y="5591999"/>
              <a:ext cx="3772981" cy="1266000"/>
            </a:xfrm>
            <a:prstGeom prst="rect">
              <a:avLst/>
            </a:prstGeom>
          </p:spPr>
        </p:pic>
        <p:pic>
          <p:nvPicPr>
            <p:cNvPr id="11" name="Picture 10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CC619E1F-348F-EFCF-F2BB-AA9BF708EA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590743" y="5592000"/>
              <a:ext cx="3772981" cy="1266000"/>
            </a:xfrm>
            <a:prstGeom prst="rect">
              <a:avLst/>
            </a:prstGeom>
          </p:spPr>
        </p:pic>
        <p:pic>
          <p:nvPicPr>
            <p:cNvPr id="16" name="Picture 1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25BEE0D5-2340-075E-6109-A3C3C1D8CC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750123" y="5600488"/>
              <a:ext cx="377298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C0A905-A4EE-CDDD-2A6B-C7475222E8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3B4598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B915BCC-F1D1-C2EF-6928-13D7487A979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94316" y="3963176"/>
            <a:ext cx="11381889" cy="1806027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4EDDDE5A-0B5C-DE40-DB11-7ECFC3CB0C08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392451" y="1358222"/>
            <a:ext cx="3739363" cy="2518929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986D1CA3-81B6-D575-9ADA-66E89436E03C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8032426" y="1347708"/>
            <a:ext cx="3739363" cy="2518929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15E11FC8-53E7-5FFB-404E-CC2FB9E2EB1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212438" y="1356863"/>
            <a:ext cx="3739363" cy="2518929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15655059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Subtitle_Du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42ABE3"/>
              </a:gs>
              <a:gs pos="11000">
                <a:srgbClr val="3B459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white light&#10;&#10;AI-generated content may be incorrect.">
            <a:extLst>
              <a:ext uri="{FF2B5EF4-FFF2-40B4-BE49-F238E27FC236}">
                <a16:creationId xmlns:a16="http://schemas.microsoft.com/office/drawing/2014/main" id="{1DE38943-B87E-3DDD-2457-EC40482D9E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ity skyline with many blue lights&#10;&#10;AI-generated content may be incorrect.">
            <a:extLst>
              <a:ext uri="{FF2B5EF4-FFF2-40B4-BE49-F238E27FC236}">
                <a16:creationId xmlns:a16="http://schemas.microsoft.com/office/drawing/2014/main" id="{7CFF8511-1BE4-4053-355D-247789DFBF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590744" y="5575025"/>
            <a:ext cx="3772981" cy="1266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067191C-B69B-B611-CAED-AE905CC1EAB1}"/>
              </a:ext>
            </a:extLst>
          </p:cNvPr>
          <p:cNvGrpSpPr/>
          <p:nvPr userDrawn="1"/>
        </p:nvGrpSpPr>
        <p:grpSpPr>
          <a:xfrm>
            <a:off x="-115456" y="5591999"/>
            <a:ext cx="12638560" cy="1274489"/>
            <a:chOff x="-115456" y="5591999"/>
            <a:chExt cx="12638560" cy="1274489"/>
          </a:xfrm>
        </p:grpSpPr>
        <p:pic>
          <p:nvPicPr>
            <p:cNvPr id="5" name="Picture 4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41598363-048E-6177-6064-D2391D6479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15456" y="5600488"/>
              <a:ext cx="3772981" cy="1266000"/>
            </a:xfrm>
            <a:prstGeom prst="rect">
              <a:avLst/>
            </a:prstGeom>
          </p:spPr>
        </p:pic>
        <p:pic>
          <p:nvPicPr>
            <p:cNvPr id="6" name="Picture 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325C84B0-6C3E-F97E-C662-C5BF151004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83413" y="5599843"/>
              <a:ext cx="3772981" cy="1266000"/>
            </a:xfrm>
            <a:prstGeom prst="rect">
              <a:avLst/>
            </a:prstGeom>
          </p:spPr>
        </p:pic>
        <p:pic>
          <p:nvPicPr>
            <p:cNvPr id="7" name="Picture 6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BCF05869-0122-7A34-9782-8B8007770D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91875" y="5591999"/>
              <a:ext cx="3772981" cy="1266000"/>
            </a:xfrm>
            <a:prstGeom prst="rect">
              <a:avLst/>
            </a:prstGeom>
          </p:spPr>
        </p:pic>
        <p:pic>
          <p:nvPicPr>
            <p:cNvPr id="11" name="Picture 10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CC619E1F-348F-EFCF-F2BB-AA9BF708EA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590743" y="5592000"/>
              <a:ext cx="3772981" cy="1266000"/>
            </a:xfrm>
            <a:prstGeom prst="rect">
              <a:avLst/>
            </a:prstGeom>
          </p:spPr>
        </p:pic>
        <p:pic>
          <p:nvPicPr>
            <p:cNvPr id="16" name="Picture 1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25BEE0D5-2340-075E-6109-A3C3C1D8CC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750123" y="5600488"/>
              <a:ext cx="377298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58BFC4-4E31-2888-F812-62A2B962DF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3B4598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1F95820-6C20-4F94-DDD8-E825B362F339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94316" y="1347708"/>
            <a:ext cx="11381889" cy="1759156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E7187696-4112-ED8D-1C60-7ADC2672CE52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392451" y="3209036"/>
            <a:ext cx="3739363" cy="2561527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33FA28F-BE9A-BE71-1D57-A205E28D420D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8032426" y="3198522"/>
            <a:ext cx="3739363" cy="2561527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75704D-EFE8-1909-BFE1-CAC28334142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212438" y="3207677"/>
            <a:ext cx="3739363" cy="2561527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21226502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Subtitle _Du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42ABE3"/>
              </a:gs>
              <a:gs pos="11000">
                <a:srgbClr val="3B459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white light&#10;&#10;AI-generated content may be incorrect.">
            <a:extLst>
              <a:ext uri="{FF2B5EF4-FFF2-40B4-BE49-F238E27FC236}">
                <a16:creationId xmlns:a16="http://schemas.microsoft.com/office/drawing/2014/main" id="{1DE38943-B87E-3DDD-2457-EC40482D9E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ity skyline with many blue lights&#10;&#10;AI-generated content may be incorrect.">
            <a:extLst>
              <a:ext uri="{FF2B5EF4-FFF2-40B4-BE49-F238E27FC236}">
                <a16:creationId xmlns:a16="http://schemas.microsoft.com/office/drawing/2014/main" id="{7CFF8511-1BE4-4053-355D-247789DFBF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590744" y="5575025"/>
            <a:ext cx="3772981" cy="1266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067191C-B69B-B611-CAED-AE905CC1EAB1}"/>
              </a:ext>
            </a:extLst>
          </p:cNvPr>
          <p:cNvGrpSpPr/>
          <p:nvPr userDrawn="1"/>
        </p:nvGrpSpPr>
        <p:grpSpPr>
          <a:xfrm>
            <a:off x="-115456" y="5591999"/>
            <a:ext cx="12638560" cy="1274489"/>
            <a:chOff x="-115456" y="5591999"/>
            <a:chExt cx="12638560" cy="1274489"/>
          </a:xfrm>
        </p:grpSpPr>
        <p:pic>
          <p:nvPicPr>
            <p:cNvPr id="5" name="Picture 4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41598363-048E-6177-6064-D2391D6479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15456" y="5600488"/>
              <a:ext cx="3772981" cy="1266000"/>
            </a:xfrm>
            <a:prstGeom prst="rect">
              <a:avLst/>
            </a:prstGeom>
          </p:spPr>
        </p:pic>
        <p:pic>
          <p:nvPicPr>
            <p:cNvPr id="6" name="Picture 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325C84B0-6C3E-F97E-C662-C5BF151004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83413" y="5599843"/>
              <a:ext cx="3772981" cy="1266000"/>
            </a:xfrm>
            <a:prstGeom prst="rect">
              <a:avLst/>
            </a:prstGeom>
          </p:spPr>
        </p:pic>
        <p:pic>
          <p:nvPicPr>
            <p:cNvPr id="7" name="Picture 6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BCF05869-0122-7A34-9782-8B8007770D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91875" y="5591999"/>
              <a:ext cx="3772981" cy="1266000"/>
            </a:xfrm>
            <a:prstGeom prst="rect">
              <a:avLst/>
            </a:prstGeom>
          </p:spPr>
        </p:pic>
        <p:pic>
          <p:nvPicPr>
            <p:cNvPr id="11" name="Picture 10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CC619E1F-348F-EFCF-F2BB-AA9BF708EA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590743" y="5592000"/>
              <a:ext cx="3772981" cy="1266000"/>
            </a:xfrm>
            <a:prstGeom prst="rect">
              <a:avLst/>
            </a:prstGeom>
          </p:spPr>
        </p:pic>
        <p:pic>
          <p:nvPicPr>
            <p:cNvPr id="16" name="Picture 1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25BEE0D5-2340-075E-6109-A3C3C1D8CC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750123" y="5600488"/>
              <a:ext cx="377298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DF1874-DFE4-A1C9-9DBD-34D1F411A5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3B4598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70F513F-4F4E-BFBF-DE4B-21F592BBC76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056199" y="1347708"/>
            <a:ext cx="6036643" cy="4421495"/>
          </a:xfrm>
        </p:spPr>
        <p:txBody>
          <a:bodyPr/>
          <a:lstStyle>
            <a:lvl1pPr>
              <a:defRPr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B14CE42-4C50-3788-F472-3BF58358B155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394316" y="1347708"/>
            <a:ext cx="2570148" cy="2162873"/>
          </a:xfrm>
        </p:spPr>
        <p:txBody>
          <a:bodyPr/>
          <a:lstStyle>
            <a:lvl1pPr>
              <a:defRPr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7433F95-E050-2FC7-892D-F468C8DB83D4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394316" y="3578624"/>
            <a:ext cx="2570148" cy="2162873"/>
          </a:xfrm>
        </p:spPr>
        <p:txBody>
          <a:bodyPr/>
          <a:lstStyle>
            <a:lvl1pPr>
              <a:defRPr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40198F9-6632-99BA-A505-76ECD1470727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9206057" y="1347708"/>
            <a:ext cx="2570148" cy="2162873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2610093-46F8-9D87-110A-7D7D72C3523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9206057" y="3578624"/>
            <a:ext cx="2570148" cy="2162873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21884329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Subtitle_Du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42ABE3"/>
              </a:gs>
              <a:gs pos="11000">
                <a:srgbClr val="3B459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white light&#10;&#10;AI-generated content may be incorrect.">
            <a:extLst>
              <a:ext uri="{FF2B5EF4-FFF2-40B4-BE49-F238E27FC236}">
                <a16:creationId xmlns:a16="http://schemas.microsoft.com/office/drawing/2014/main" id="{1DE38943-B87E-3DDD-2457-EC40482D9E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ity skyline with many blue lights&#10;&#10;AI-generated content may be incorrect.">
            <a:extLst>
              <a:ext uri="{FF2B5EF4-FFF2-40B4-BE49-F238E27FC236}">
                <a16:creationId xmlns:a16="http://schemas.microsoft.com/office/drawing/2014/main" id="{7CFF8511-1BE4-4053-355D-247789DFBF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590744" y="5575025"/>
            <a:ext cx="3772981" cy="1266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067191C-B69B-B611-CAED-AE905CC1EAB1}"/>
              </a:ext>
            </a:extLst>
          </p:cNvPr>
          <p:cNvGrpSpPr/>
          <p:nvPr userDrawn="1"/>
        </p:nvGrpSpPr>
        <p:grpSpPr>
          <a:xfrm>
            <a:off x="-115456" y="5591999"/>
            <a:ext cx="12638560" cy="1274489"/>
            <a:chOff x="-115456" y="5591999"/>
            <a:chExt cx="12638560" cy="1274489"/>
          </a:xfrm>
        </p:grpSpPr>
        <p:pic>
          <p:nvPicPr>
            <p:cNvPr id="5" name="Picture 4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41598363-048E-6177-6064-D2391D6479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15456" y="5600488"/>
              <a:ext cx="3772981" cy="1266000"/>
            </a:xfrm>
            <a:prstGeom prst="rect">
              <a:avLst/>
            </a:prstGeom>
          </p:spPr>
        </p:pic>
        <p:pic>
          <p:nvPicPr>
            <p:cNvPr id="6" name="Picture 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325C84B0-6C3E-F97E-C662-C5BF151004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83413" y="5599843"/>
              <a:ext cx="3772981" cy="1266000"/>
            </a:xfrm>
            <a:prstGeom prst="rect">
              <a:avLst/>
            </a:prstGeom>
          </p:spPr>
        </p:pic>
        <p:pic>
          <p:nvPicPr>
            <p:cNvPr id="7" name="Picture 6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BCF05869-0122-7A34-9782-8B8007770D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91875" y="5591999"/>
              <a:ext cx="3772981" cy="1266000"/>
            </a:xfrm>
            <a:prstGeom prst="rect">
              <a:avLst/>
            </a:prstGeom>
          </p:spPr>
        </p:pic>
        <p:pic>
          <p:nvPicPr>
            <p:cNvPr id="11" name="Picture 10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CC619E1F-348F-EFCF-F2BB-AA9BF708EA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590743" y="5592000"/>
              <a:ext cx="3772981" cy="1266000"/>
            </a:xfrm>
            <a:prstGeom prst="rect">
              <a:avLst/>
            </a:prstGeom>
          </p:spPr>
        </p:pic>
        <p:pic>
          <p:nvPicPr>
            <p:cNvPr id="16" name="Picture 1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25BEE0D5-2340-075E-6109-A3C3C1D8CC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750123" y="5600488"/>
              <a:ext cx="377298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82943D-7B16-B6C5-5304-D5B0ED879C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3B4598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2854EEB-977D-57C9-827F-0F27D4A454D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94316" y="1347708"/>
            <a:ext cx="4301971" cy="4449802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A482B45-889F-5142-BC0F-D45E525DF049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4810926" y="1352141"/>
            <a:ext cx="2570148" cy="2176720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7CDB073-0680-7F55-1F46-B744F046286B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810926" y="3633699"/>
            <a:ext cx="2570148" cy="2126078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525C6F3-1234-EE7F-022F-A09807F53B3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478697" y="1347708"/>
            <a:ext cx="4301971" cy="4449802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6614749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2F4F6-A377-102F-21E4-65F710663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C45FDF-F36E-1E86-88D7-F805B5A83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BB2589-A922-4544-404A-A5703F7B8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657A-ACF9-4E40-A2DA-3323CFDC064A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27BCE2-1626-CD37-772A-B152E2613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023B5B-D966-84C6-A3D9-951249CB4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DF7C2-04DF-C149-BAB4-89733FA2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3884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73C7F-EE87-485B-467F-06692F726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E542E-DC40-CFC3-16BA-CADE736DCA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B1641-5E9A-ADFA-3070-E42BCA5B8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CE8E95-6A05-5B6C-FFD0-0083B214A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657A-ACF9-4E40-A2DA-3323CFDC064A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18B8AE-4F5D-C434-057E-AAB644D00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5FE0E1-414E-FFE8-C837-4DEE2CC0F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DF7C2-04DF-C149-BAB4-89733FA2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7891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EFE54-3880-AA4C-F032-2D3D21FB7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458F92-0635-A403-EA30-92607F5B76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0930E7-EAFB-9465-9872-D7CF1AA56D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C67C39-2BDC-C99B-F4D7-7DFC3791F6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6F93E6-2F44-E7A1-99A4-D82A692E7B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BC3099-B0E4-3DC2-6B63-B9D964FC8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657A-ACF9-4E40-A2DA-3323CFDC064A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E86309-1628-B814-C2FD-76AF47DF5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6F44B4-C8B5-51DB-5307-0E7AE738A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DF7C2-04DF-C149-BAB4-89733FA2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458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oon with clouds in the sky&#10;&#10;AI-generated content may be incorrect.">
            <a:extLst>
              <a:ext uri="{FF2B5EF4-FFF2-40B4-BE49-F238E27FC236}">
                <a16:creationId xmlns:a16="http://schemas.microsoft.com/office/drawing/2014/main" id="{AB898905-ED98-176D-9B93-21EC7CE308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7848" t="16538" r="7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71AA74AD-6C18-1B8A-5EA3-37671AF63D3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5266386"/>
            <a:ext cx="12192001" cy="1231757"/>
            <a:chOff x="513699" y="5562966"/>
            <a:chExt cx="12818319" cy="1295034"/>
          </a:xfrm>
        </p:grpSpPr>
        <p:pic>
          <p:nvPicPr>
            <p:cNvPr id="46" name="Picture 45" descr="A black background with orange lines&#10;&#10;AI-generated content may be incorrect.">
              <a:extLst>
                <a:ext uri="{FF2B5EF4-FFF2-40B4-BE49-F238E27FC236}">
                  <a16:creationId xmlns:a16="http://schemas.microsoft.com/office/drawing/2014/main" id="{D4FA8685-13EF-B753-1951-4292948260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alphaModFix amt="34000"/>
            </a:blip>
            <a:srcRect l="13126"/>
            <a:stretch/>
          </p:blipFill>
          <p:spPr>
            <a:xfrm>
              <a:off x="513699" y="5562966"/>
              <a:ext cx="7200309" cy="1295034"/>
            </a:xfrm>
            <a:prstGeom prst="rect">
              <a:avLst/>
            </a:prstGeom>
          </p:spPr>
        </p:pic>
        <p:pic>
          <p:nvPicPr>
            <p:cNvPr id="48" name="Picture 47" descr="A black background with orange lines&#10;&#10;AI-generated content may be incorrect.">
              <a:extLst>
                <a:ext uri="{FF2B5EF4-FFF2-40B4-BE49-F238E27FC236}">
                  <a16:creationId xmlns:a16="http://schemas.microsoft.com/office/drawing/2014/main" id="{54A05F90-F3F9-00B2-BFF7-BD98DA34DE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alphaModFix amt="34000"/>
            </a:blip>
            <a:srcRect l="32216"/>
            <a:stretch/>
          </p:blipFill>
          <p:spPr>
            <a:xfrm flipH="1">
              <a:off x="7714009" y="5562966"/>
              <a:ext cx="5618009" cy="1295034"/>
            </a:xfrm>
            <a:prstGeom prst="rect">
              <a:avLst/>
            </a:prstGeom>
          </p:spPr>
        </p:pic>
      </p:grpSp>
      <p:pic>
        <p:nvPicPr>
          <p:cNvPr id="13" name="Picture 12" descr="A black background with a blue surface&#10;&#10;AI-generated content may be incorrect." hidden="1">
            <a:extLst>
              <a:ext uri="{FF2B5EF4-FFF2-40B4-BE49-F238E27FC236}">
                <a16:creationId xmlns:a16="http://schemas.microsoft.com/office/drawing/2014/main" id="{E6F4A4E5-B521-FB26-0F99-9BF68666AB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49A80B-DB80-A771-BCA1-68D51BA4A60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biLevel thresh="75000"/>
          </a:blip>
          <a:srcRect l="55316" t="-14867" b="-1"/>
          <a:stretch/>
        </p:blipFill>
        <p:spPr>
          <a:xfrm>
            <a:off x="-1" y="890227"/>
            <a:ext cx="2983748" cy="591838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8A70C930-3E68-B41A-B763-CDFCA090450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412118" y="723373"/>
            <a:ext cx="7807448" cy="4985853"/>
            <a:chOff x="2720110" y="464307"/>
            <a:chExt cx="7097680" cy="4532594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EDC1C4B2-C7C0-40BE-85C1-98DC2F51E5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alphaModFix amt="75000"/>
            </a:blip>
            <a:stretch>
              <a:fillRect/>
            </a:stretch>
          </p:blipFill>
          <p:spPr>
            <a:xfrm>
              <a:off x="2720110" y="4441466"/>
              <a:ext cx="4634553" cy="555435"/>
            </a:xfrm>
            <a:prstGeom prst="rect">
              <a:avLst/>
            </a:prstGeom>
          </p:spPr>
        </p:pic>
        <p:pic>
          <p:nvPicPr>
            <p:cNvPr id="42" name="Picture 41" descr="A colorful logo with a rainbow and a black background&#10;&#10;AI-generated content may be incorrect.">
              <a:extLst>
                <a:ext uri="{FF2B5EF4-FFF2-40B4-BE49-F238E27FC236}">
                  <a16:creationId xmlns:a16="http://schemas.microsoft.com/office/drawing/2014/main" id="{B99F407C-94C5-D4A5-D65E-CA769E5D0F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3248415" y="2842235"/>
              <a:ext cx="3492719" cy="2109042"/>
            </a:xfrm>
            <a:prstGeom prst="rect">
              <a:avLst/>
            </a:prstGeom>
          </p:spPr>
        </p:pic>
        <p:pic>
          <p:nvPicPr>
            <p:cNvPr id="43" name="Picture 42" descr="A yellow text on a black background&#10;&#10;AI-generated content may be incorrect.">
              <a:extLst>
                <a:ext uri="{FF2B5EF4-FFF2-40B4-BE49-F238E27FC236}">
                  <a16:creationId xmlns:a16="http://schemas.microsoft.com/office/drawing/2014/main" id="{A607B463-F2FD-29C6-CD4C-394BAFD9C4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2890025" y="464307"/>
              <a:ext cx="6927765" cy="3579346"/>
            </a:xfrm>
            <a:prstGeom prst="rect">
              <a:avLst/>
            </a:prstGeom>
          </p:spPr>
        </p:pic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3E265326-4EAE-6071-1ACA-A658B4879BAD}"/>
              </a:ext>
            </a:extLst>
          </p:cNvPr>
          <p:cNvSpPr/>
          <p:nvPr userDrawn="1"/>
        </p:nvSpPr>
        <p:spPr>
          <a:xfrm>
            <a:off x="0" y="6353059"/>
            <a:ext cx="12192000" cy="504941"/>
          </a:xfrm>
          <a:prstGeom prst="rect">
            <a:avLst/>
          </a:prstGeom>
          <a:solidFill>
            <a:srgbClr val="0031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2B1DF37-A950-0B8C-2DB0-35007DB17288}"/>
              </a:ext>
            </a:extLst>
          </p:cNvPr>
          <p:cNvSpPr txBox="1"/>
          <p:nvPr userDrawn="1"/>
        </p:nvSpPr>
        <p:spPr>
          <a:xfrm>
            <a:off x="94521" y="6458600"/>
            <a:ext cx="18389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0" u="sng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dynamicscon.com</a:t>
            </a:r>
          </a:p>
        </p:txBody>
      </p:sp>
      <p:pic>
        <p:nvPicPr>
          <p:cNvPr id="52" name="Picture 51" descr="A couple of superheroes sitting on a fountain&#10;&#10;AI-generated content may be incorrect.">
            <a:extLst>
              <a:ext uri="{FF2B5EF4-FFF2-40B4-BE49-F238E27FC236}">
                <a16:creationId xmlns:a16="http://schemas.microsoft.com/office/drawing/2014/main" id="{EE934819-F3DF-7EAA-58FD-4399E08FDFD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838"/>
          <a:stretch/>
        </p:blipFill>
        <p:spPr>
          <a:xfrm>
            <a:off x="9198746" y="4009819"/>
            <a:ext cx="2986058" cy="251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555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C7A67-8478-A358-5499-248DAD0DB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C39709-B1B9-B59F-1F65-AEA8F5E3C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657A-ACF9-4E40-A2DA-3323CFDC064A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6886E-3AEB-8E0B-421B-8F1888555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EEE027-F325-70E1-CE56-8D8EC1C9D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DF7C2-04DF-C149-BAB4-89733FA2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6932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4D02B-FAC9-3918-9CB5-CE8CE9CC8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657A-ACF9-4E40-A2DA-3323CFDC064A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B6D17-0A99-46F0-7353-6CAB6A949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2C6C87-2EE8-E13D-5C78-88F5BD5AF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DF7C2-04DF-C149-BAB4-89733FA2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4905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56B0B-A774-A488-FFE5-7C3FAB9F8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A747E3-FCF2-B714-176D-EBE237254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3505F0-740D-1966-EE8D-87BDD39322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2F6CEA-0F88-E037-7A45-5FAB3008F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657A-ACF9-4E40-A2DA-3323CFDC064A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B7324D-739C-A329-31D7-0754104E8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41A541-BD2E-AA13-06CB-49D937B55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DF7C2-04DF-C149-BAB4-89733FA2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9374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F8B69-B14E-E370-0B98-73FDEA1D2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B4CDCD-2995-3354-FC2F-6FB3A96D2C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908B48-1FF4-DDEB-CE3B-17A5B40556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0C1679-7946-EB79-6C8B-47AB5F6CA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657A-ACF9-4E40-A2DA-3323CFDC064A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E7FBDF-C98E-8C97-BA0B-14CD65830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60114F-7C56-A33F-2D7F-663B25BCA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DF7C2-04DF-C149-BAB4-89733FA2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8310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4A0BE-E6E1-DDB5-576A-6E1389D03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5544BC-A011-19F6-5A94-37C13412D9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0A6D42-E720-F2C2-0E6B-63D13F4E7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657A-ACF9-4E40-A2DA-3323CFDC064A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E91BEC-D288-76D0-6302-126DD6056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67C70-3296-899F-EFA8-146733509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DF7C2-04DF-C149-BAB4-89733FA2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6949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E536A0-8893-DFB5-F3D9-BF93C292E7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DAB9BA-8C69-613C-DBE2-2A3A334950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C681C4-FC08-6253-721C-406630474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657A-ACF9-4E40-A2DA-3323CFDC064A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5F6646-D7D1-5D3E-EFFE-D858528F4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241F9-6864-9CFD-8B75-C903A3827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DF7C2-04DF-C149-BAB4-89733FA2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4625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Title slide, title 2 lines-ligh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ame picture 1[PHJU] (JU-Free)">
            <a:extLst>
              <a:ext uri="{FF2B5EF4-FFF2-40B4-BE49-F238E27FC236}">
                <a16:creationId xmlns:a16="http://schemas.microsoft.com/office/drawing/2014/main" id="{8BD1ABF7-BDD5-4E75-B29C-6B5ACA83E5BC}"/>
              </a:ext>
            </a:extLst>
          </p:cNvPr>
          <p:cNvSpPr>
            <a:spLocks noGrp="1"/>
          </p:cNvSpPr>
          <p:nvPr>
            <p:ph type="pic" sz="quarter" idx="1004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latin typeface="Aptos Light" panose="020B0004020202020204" pitchFamily="34" charset="0"/>
              </a:defRPr>
            </a:lvl1pPr>
          </a:lstStyle>
          <a:p>
            <a:r>
              <a:rPr lang="en-US"/>
              <a:t>[Picture]</a:t>
            </a:r>
          </a:p>
        </p:txBody>
      </p:sp>
      <p:sp>
        <p:nvSpPr>
          <p:cNvPr id="4" name="Title 2 (JU-Free)">
            <a:extLst>
              <a:ext uri="{FF2B5EF4-FFF2-40B4-BE49-F238E27FC236}">
                <a16:creationId xmlns:a16="http://schemas.microsoft.com/office/drawing/2014/main" id="{A2571F3E-5913-4EFD-8A8A-CC3719AC8B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8112" y="2056494"/>
            <a:ext cx="10766370" cy="1204551"/>
          </a:xfrm>
          <a:noFill/>
        </p:spPr>
        <p:txBody>
          <a:bodyPr/>
          <a:lstStyle>
            <a:lvl1pPr>
              <a:lnSpc>
                <a:spcPct val="90000"/>
              </a:lnSpc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[Title (2 lines)]</a:t>
            </a:r>
          </a:p>
        </p:txBody>
      </p:sp>
      <p:sp>
        <p:nvSpPr>
          <p:cNvPr id="15" name="Subtitle 3[PHJU] (JU-Free)">
            <a:extLst>
              <a:ext uri="{FF2B5EF4-FFF2-40B4-BE49-F238E27FC236}">
                <a16:creationId xmlns:a16="http://schemas.microsoft.com/office/drawing/2014/main" id="{E8E8AF95-CC04-425C-9E5E-F99F3DAEE08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8112" y="3495783"/>
            <a:ext cx="10766370" cy="720000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2000" cap="none" baseline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[Subtitle]</a:t>
            </a:r>
          </a:p>
        </p:txBody>
      </p:sp>
      <p:sp>
        <p:nvSpPr>
          <p:cNvPr id="12" name="***Frame slide number 5 (JU-Free)">
            <a:extLst>
              <a:ext uri="{FF2B5EF4-FFF2-40B4-BE49-F238E27FC236}">
                <a16:creationId xmlns:a16="http://schemas.microsoft.com/office/drawing/2014/main" id="{73D55BA6-58E5-4DE2-A114-C5450C1EC7E5}"/>
              </a:ext>
            </a:extLst>
          </p:cNvPr>
          <p:cNvSpPr>
            <a:spLocks noGrp="1"/>
          </p:cNvSpPr>
          <p:nvPr>
            <p:ph type="sldNum" sz="quarter" idx="100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18802B-E4C7-4B2D-B37A-6B7CC3C134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rame 6{PHJU} (JU-Free)">
            <a:extLst>
              <a:ext uri="{FF2B5EF4-FFF2-40B4-BE49-F238E27FC236}">
                <a16:creationId xmlns:a16="http://schemas.microsoft.com/office/drawing/2014/main" id="{C37D8F99-8619-457C-8C5D-15CBFC14B11F}"/>
              </a:ext>
            </a:extLst>
          </p:cNvPr>
          <p:cNvSpPr>
            <a:spLocks noGrp="1"/>
          </p:cNvSpPr>
          <p:nvPr>
            <p:ph type="body" idx="1001" hasCustomPrompt="1"/>
          </p:nvPr>
        </p:nvSpPr>
        <p:spPr bwMode="ltGray">
          <a:xfrm>
            <a:off x="848641" y="927971"/>
            <a:ext cx="2016125" cy="271463"/>
          </a:xfrm>
          <a:custGeom>
            <a:avLst/>
            <a:gdLst>
              <a:gd name="T0" fmla="*/ 2027 w 6353"/>
              <a:gd name="T1" fmla="*/ 837 h 856"/>
              <a:gd name="T2" fmla="*/ 1660 w 6353"/>
              <a:gd name="T3" fmla="*/ 856 h 856"/>
              <a:gd name="T4" fmla="*/ 1948 w 6353"/>
              <a:gd name="T5" fmla="*/ 442 h 856"/>
              <a:gd name="T6" fmla="*/ 1660 w 6353"/>
              <a:gd name="T7" fmla="*/ 704 h 856"/>
              <a:gd name="T8" fmla="*/ 1806 w 6353"/>
              <a:gd name="T9" fmla="*/ 225 h 856"/>
              <a:gd name="T10" fmla="*/ 1423 w 6353"/>
              <a:gd name="T11" fmla="*/ 342 h 856"/>
              <a:gd name="T12" fmla="*/ 2159 w 6353"/>
              <a:gd name="T13" fmla="*/ 417 h 856"/>
              <a:gd name="T14" fmla="*/ 5080 w 6353"/>
              <a:gd name="T15" fmla="*/ 74 h 856"/>
              <a:gd name="T16" fmla="*/ 4906 w 6353"/>
              <a:gd name="T17" fmla="*/ 328 h 856"/>
              <a:gd name="T18" fmla="*/ 5346 w 6353"/>
              <a:gd name="T19" fmla="*/ 512 h 856"/>
              <a:gd name="T20" fmla="*/ 4923 w 6353"/>
              <a:gd name="T21" fmla="*/ 539 h 856"/>
              <a:gd name="T22" fmla="*/ 4900 w 6353"/>
              <a:gd name="T23" fmla="*/ 418 h 856"/>
              <a:gd name="T24" fmla="*/ 5346 w 6353"/>
              <a:gd name="T25" fmla="*/ 770 h 856"/>
              <a:gd name="T26" fmla="*/ 5501 w 6353"/>
              <a:gd name="T27" fmla="*/ 813 h 856"/>
              <a:gd name="T28" fmla="*/ 5982 w 6353"/>
              <a:gd name="T29" fmla="*/ 74 h 856"/>
              <a:gd name="T30" fmla="*/ 5635 w 6353"/>
              <a:gd name="T31" fmla="*/ 93 h 856"/>
              <a:gd name="T32" fmla="*/ 5745 w 6353"/>
              <a:gd name="T33" fmla="*/ 837 h 856"/>
              <a:gd name="T34" fmla="*/ 6011 w 6353"/>
              <a:gd name="T35" fmla="*/ 216 h 856"/>
              <a:gd name="T36" fmla="*/ 6332 w 6353"/>
              <a:gd name="T37" fmla="*/ 837 h 856"/>
              <a:gd name="T38" fmla="*/ 6011 w 6353"/>
              <a:gd name="T39" fmla="*/ 74 h 856"/>
              <a:gd name="T40" fmla="*/ 2228 w 6353"/>
              <a:gd name="T41" fmla="*/ 441 h 856"/>
              <a:gd name="T42" fmla="*/ 2985 w 6353"/>
              <a:gd name="T43" fmla="*/ 618 h 856"/>
              <a:gd name="T44" fmla="*/ 2649 w 6353"/>
              <a:gd name="T45" fmla="*/ 704 h 856"/>
              <a:gd name="T46" fmla="*/ 2605 w 6353"/>
              <a:gd name="T47" fmla="*/ 225 h 856"/>
              <a:gd name="T48" fmla="*/ 2439 w 6353"/>
              <a:gd name="T49" fmla="*/ 489 h 856"/>
              <a:gd name="T50" fmla="*/ 2870 w 6353"/>
              <a:gd name="T51" fmla="*/ 511 h 856"/>
              <a:gd name="T52" fmla="*/ 2625 w 6353"/>
              <a:gd name="T53" fmla="*/ 74 h 856"/>
              <a:gd name="T54" fmla="*/ 3884 w 6353"/>
              <a:gd name="T55" fmla="*/ 441 h 856"/>
              <a:gd name="T56" fmla="*/ 4641 w 6353"/>
              <a:gd name="T57" fmla="*/ 618 h 856"/>
              <a:gd name="T58" fmla="*/ 4305 w 6353"/>
              <a:gd name="T59" fmla="*/ 704 h 856"/>
              <a:gd name="T60" fmla="*/ 4260 w 6353"/>
              <a:gd name="T61" fmla="*/ 225 h 856"/>
              <a:gd name="T62" fmla="*/ 4095 w 6353"/>
              <a:gd name="T63" fmla="*/ 489 h 856"/>
              <a:gd name="T64" fmla="*/ 4526 w 6353"/>
              <a:gd name="T65" fmla="*/ 511 h 856"/>
              <a:gd name="T66" fmla="*/ 4281 w 6353"/>
              <a:gd name="T67" fmla="*/ 74 h 856"/>
              <a:gd name="T68" fmla="*/ 1215 w 6353"/>
              <a:gd name="T69" fmla="*/ 694 h 856"/>
              <a:gd name="T70" fmla="*/ 1302 w 6353"/>
              <a:gd name="T71" fmla="*/ 184 h 856"/>
              <a:gd name="T72" fmla="*/ 1003 w 6353"/>
              <a:gd name="T73" fmla="*/ 3 h 856"/>
              <a:gd name="T74" fmla="*/ 1215 w 6353"/>
              <a:gd name="T75" fmla="*/ 836 h 856"/>
              <a:gd name="T76" fmla="*/ 1337 w 6353"/>
              <a:gd name="T77" fmla="*/ 709 h 856"/>
              <a:gd name="T78" fmla="*/ 3088 w 6353"/>
              <a:gd name="T79" fmla="*/ 92 h 856"/>
              <a:gd name="T80" fmla="*/ 3665 w 6353"/>
              <a:gd name="T81" fmla="*/ 448 h 856"/>
              <a:gd name="T82" fmla="*/ 3244 w 6353"/>
              <a:gd name="T83" fmla="*/ 322 h 856"/>
              <a:gd name="T84" fmla="*/ 3088 w 6353"/>
              <a:gd name="T85" fmla="*/ 818 h 856"/>
              <a:gd name="T86" fmla="*/ 3821 w 6353"/>
              <a:gd name="T87" fmla="*/ 469 h 856"/>
              <a:gd name="T88" fmla="*/ 509 w 6353"/>
              <a:gd name="T89" fmla="*/ 385 h 856"/>
              <a:gd name="T90" fmla="*/ 239 w 6353"/>
              <a:gd name="T91" fmla="*/ 237 h 856"/>
              <a:gd name="T92" fmla="*/ 602 w 6353"/>
              <a:gd name="T93" fmla="*/ 312 h 856"/>
              <a:gd name="T94" fmla="*/ 779 w 6353"/>
              <a:gd name="T95" fmla="*/ 308 h 856"/>
              <a:gd name="T96" fmla="*/ 195 w 6353"/>
              <a:gd name="T97" fmla="*/ 106 h 856"/>
              <a:gd name="T98" fmla="*/ 144 w 6353"/>
              <a:gd name="T99" fmla="*/ 491 h 856"/>
              <a:gd name="T100" fmla="*/ 623 w 6353"/>
              <a:gd name="T101" fmla="*/ 614 h 856"/>
              <a:gd name="T102" fmla="*/ 214 w 6353"/>
              <a:gd name="T103" fmla="*/ 654 h 856"/>
              <a:gd name="T104" fmla="*/ 5 w 6353"/>
              <a:gd name="T105" fmla="*/ 589 h 856"/>
              <a:gd name="T106" fmla="*/ 406 w 6353"/>
              <a:gd name="T107" fmla="*/ 850 h 856"/>
              <a:gd name="T108" fmla="*/ 793 w 6353"/>
              <a:gd name="T109" fmla="*/ 599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6353" h="856">
                <a:moveTo>
                  <a:pt x="2159" y="813"/>
                </a:moveTo>
                <a:cubicBezTo>
                  <a:pt x="2159" y="813"/>
                  <a:pt x="2159" y="813"/>
                  <a:pt x="2159" y="813"/>
                </a:cubicBezTo>
                <a:cubicBezTo>
                  <a:pt x="2159" y="826"/>
                  <a:pt x="2148" y="837"/>
                  <a:pt x="2135" y="837"/>
                </a:cubicBezTo>
                <a:cubicBezTo>
                  <a:pt x="2027" y="837"/>
                  <a:pt x="2027" y="837"/>
                  <a:pt x="2027" y="837"/>
                </a:cubicBezTo>
                <a:cubicBezTo>
                  <a:pt x="2014" y="837"/>
                  <a:pt x="2003" y="826"/>
                  <a:pt x="2003" y="813"/>
                </a:cubicBezTo>
                <a:cubicBezTo>
                  <a:pt x="2003" y="770"/>
                  <a:pt x="2003" y="770"/>
                  <a:pt x="2003" y="770"/>
                </a:cubicBezTo>
                <a:cubicBezTo>
                  <a:pt x="1947" y="820"/>
                  <a:pt x="1879" y="856"/>
                  <a:pt x="1806" y="856"/>
                </a:cubicBezTo>
                <a:cubicBezTo>
                  <a:pt x="1660" y="856"/>
                  <a:pt x="1660" y="856"/>
                  <a:pt x="1660" y="856"/>
                </a:cubicBezTo>
                <a:cubicBezTo>
                  <a:pt x="1508" y="856"/>
                  <a:pt x="1385" y="736"/>
                  <a:pt x="1385" y="587"/>
                </a:cubicBezTo>
                <a:cubicBezTo>
                  <a:pt x="1385" y="494"/>
                  <a:pt x="1462" y="418"/>
                  <a:pt x="1558" y="418"/>
                </a:cubicBezTo>
                <a:cubicBezTo>
                  <a:pt x="1920" y="418"/>
                  <a:pt x="1920" y="418"/>
                  <a:pt x="1920" y="418"/>
                </a:cubicBezTo>
                <a:cubicBezTo>
                  <a:pt x="1934" y="418"/>
                  <a:pt x="1946" y="428"/>
                  <a:pt x="1948" y="442"/>
                </a:cubicBezTo>
                <a:cubicBezTo>
                  <a:pt x="1949" y="455"/>
                  <a:pt x="1939" y="467"/>
                  <a:pt x="1926" y="470"/>
                </a:cubicBezTo>
                <a:cubicBezTo>
                  <a:pt x="1580" y="539"/>
                  <a:pt x="1580" y="539"/>
                  <a:pt x="1580" y="539"/>
                </a:cubicBezTo>
                <a:cubicBezTo>
                  <a:pt x="1557" y="544"/>
                  <a:pt x="1540" y="564"/>
                  <a:pt x="1540" y="587"/>
                </a:cubicBezTo>
                <a:cubicBezTo>
                  <a:pt x="1540" y="652"/>
                  <a:pt x="1594" y="704"/>
                  <a:pt x="1660" y="704"/>
                </a:cubicBezTo>
                <a:cubicBezTo>
                  <a:pt x="1806" y="704"/>
                  <a:pt x="1806" y="704"/>
                  <a:pt x="1806" y="704"/>
                </a:cubicBezTo>
                <a:cubicBezTo>
                  <a:pt x="1915" y="704"/>
                  <a:pt x="2003" y="618"/>
                  <a:pt x="2003" y="512"/>
                </a:cubicBezTo>
                <a:cubicBezTo>
                  <a:pt x="2003" y="417"/>
                  <a:pt x="2003" y="417"/>
                  <a:pt x="2003" y="417"/>
                </a:cubicBezTo>
                <a:cubicBezTo>
                  <a:pt x="2003" y="311"/>
                  <a:pt x="1915" y="225"/>
                  <a:pt x="1806" y="225"/>
                </a:cubicBezTo>
                <a:cubicBezTo>
                  <a:pt x="1737" y="225"/>
                  <a:pt x="1737" y="225"/>
                  <a:pt x="1737" y="225"/>
                </a:cubicBezTo>
                <a:cubicBezTo>
                  <a:pt x="1662" y="225"/>
                  <a:pt x="1596" y="267"/>
                  <a:pt x="1563" y="328"/>
                </a:cubicBezTo>
                <a:cubicBezTo>
                  <a:pt x="1559" y="337"/>
                  <a:pt x="1549" y="342"/>
                  <a:pt x="1539" y="342"/>
                </a:cubicBezTo>
                <a:cubicBezTo>
                  <a:pt x="1423" y="342"/>
                  <a:pt x="1423" y="342"/>
                  <a:pt x="1423" y="342"/>
                </a:cubicBezTo>
                <a:cubicBezTo>
                  <a:pt x="1408" y="342"/>
                  <a:pt x="1397" y="327"/>
                  <a:pt x="1402" y="313"/>
                </a:cubicBezTo>
                <a:cubicBezTo>
                  <a:pt x="1447" y="174"/>
                  <a:pt x="1580" y="74"/>
                  <a:pt x="1737" y="74"/>
                </a:cubicBezTo>
                <a:cubicBezTo>
                  <a:pt x="1806" y="74"/>
                  <a:pt x="1806" y="74"/>
                  <a:pt x="1806" y="74"/>
                </a:cubicBezTo>
                <a:cubicBezTo>
                  <a:pt x="2001" y="74"/>
                  <a:pt x="2159" y="228"/>
                  <a:pt x="2159" y="417"/>
                </a:cubicBezTo>
                <a:lnTo>
                  <a:pt x="2159" y="813"/>
                </a:lnTo>
                <a:close/>
                <a:moveTo>
                  <a:pt x="5501" y="417"/>
                </a:moveTo>
                <a:cubicBezTo>
                  <a:pt x="5501" y="228"/>
                  <a:pt x="5343" y="74"/>
                  <a:pt x="5149" y="74"/>
                </a:cubicBezTo>
                <a:cubicBezTo>
                  <a:pt x="5080" y="74"/>
                  <a:pt x="5080" y="74"/>
                  <a:pt x="5080" y="74"/>
                </a:cubicBezTo>
                <a:cubicBezTo>
                  <a:pt x="4923" y="74"/>
                  <a:pt x="4789" y="174"/>
                  <a:pt x="4744" y="313"/>
                </a:cubicBezTo>
                <a:cubicBezTo>
                  <a:pt x="4739" y="327"/>
                  <a:pt x="4750" y="342"/>
                  <a:pt x="4766" y="342"/>
                </a:cubicBezTo>
                <a:cubicBezTo>
                  <a:pt x="4881" y="342"/>
                  <a:pt x="4881" y="342"/>
                  <a:pt x="4881" y="342"/>
                </a:cubicBezTo>
                <a:cubicBezTo>
                  <a:pt x="4892" y="342"/>
                  <a:pt x="4901" y="337"/>
                  <a:pt x="4906" y="328"/>
                </a:cubicBezTo>
                <a:cubicBezTo>
                  <a:pt x="4939" y="267"/>
                  <a:pt x="5004" y="225"/>
                  <a:pt x="5080" y="225"/>
                </a:cubicBezTo>
                <a:cubicBezTo>
                  <a:pt x="5149" y="225"/>
                  <a:pt x="5149" y="225"/>
                  <a:pt x="5149" y="225"/>
                </a:cubicBezTo>
                <a:cubicBezTo>
                  <a:pt x="5257" y="225"/>
                  <a:pt x="5346" y="311"/>
                  <a:pt x="5346" y="417"/>
                </a:cubicBezTo>
                <a:cubicBezTo>
                  <a:pt x="5346" y="512"/>
                  <a:pt x="5346" y="512"/>
                  <a:pt x="5346" y="512"/>
                </a:cubicBezTo>
                <a:cubicBezTo>
                  <a:pt x="5346" y="618"/>
                  <a:pt x="5257" y="704"/>
                  <a:pt x="5149" y="704"/>
                </a:cubicBezTo>
                <a:cubicBezTo>
                  <a:pt x="5003" y="704"/>
                  <a:pt x="5003" y="704"/>
                  <a:pt x="5003" y="704"/>
                </a:cubicBezTo>
                <a:cubicBezTo>
                  <a:pt x="4936" y="704"/>
                  <a:pt x="4883" y="652"/>
                  <a:pt x="4883" y="587"/>
                </a:cubicBezTo>
                <a:cubicBezTo>
                  <a:pt x="4883" y="564"/>
                  <a:pt x="4899" y="544"/>
                  <a:pt x="4923" y="539"/>
                </a:cubicBezTo>
                <a:cubicBezTo>
                  <a:pt x="5269" y="470"/>
                  <a:pt x="5269" y="470"/>
                  <a:pt x="5269" y="470"/>
                </a:cubicBezTo>
                <a:cubicBezTo>
                  <a:pt x="5282" y="467"/>
                  <a:pt x="5291" y="455"/>
                  <a:pt x="5290" y="442"/>
                </a:cubicBezTo>
                <a:cubicBezTo>
                  <a:pt x="5289" y="428"/>
                  <a:pt x="5276" y="418"/>
                  <a:pt x="5262" y="418"/>
                </a:cubicBezTo>
                <a:cubicBezTo>
                  <a:pt x="4900" y="418"/>
                  <a:pt x="4900" y="418"/>
                  <a:pt x="4900" y="418"/>
                </a:cubicBezTo>
                <a:cubicBezTo>
                  <a:pt x="4805" y="418"/>
                  <a:pt x="4727" y="494"/>
                  <a:pt x="4727" y="587"/>
                </a:cubicBezTo>
                <a:cubicBezTo>
                  <a:pt x="4727" y="736"/>
                  <a:pt x="4851" y="856"/>
                  <a:pt x="5003" y="856"/>
                </a:cubicBezTo>
                <a:cubicBezTo>
                  <a:pt x="5149" y="856"/>
                  <a:pt x="5149" y="856"/>
                  <a:pt x="5149" y="856"/>
                </a:cubicBezTo>
                <a:cubicBezTo>
                  <a:pt x="5222" y="856"/>
                  <a:pt x="5289" y="820"/>
                  <a:pt x="5346" y="770"/>
                </a:cubicBezTo>
                <a:cubicBezTo>
                  <a:pt x="5346" y="813"/>
                  <a:pt x="5346" y="813"/>
                  <a:pt x="5346" y="813"/>
                </a:cubicBezTo>
                <a:cubicBezTo>
                  <a:pt x="5346" y="826"/>
                  <a:pt x="5356" y="837"/>
                  <a:pt x="5370" y="837"/>
                </a:cubicBezTo>
                <a:cubicBezTo>
                  <a:pt x="5477" y="837"/>
                  <a:pt x="5477" y="837"/>
                  <a:pt x="5477" y="837"/>
                </a:cubicBezTo>
                <a:cubicBezTo>
                  <a:pt x="5490" y="837"/>
                  <a:pt x="5501" y="826"/>
                  <a:pt x="5501" y="813"/>
                </a:cubicBezTo>
                <a:cubicBezTo>
                  <a:pt x="5501" y="813"/>
                  <a:pt x="5501" y="813"/>
                  <a:pt x="5501" y="813"/>
                </a:cubicBezTo>
                <a:lnTo>
                  <a:pt x="5501" y="417"/>
                </a:lnTo>
                <a:close/>
                <a:moveTo>
                  <a:pt x="6011" y="74"/>
                </a:moveTo>
                <a:cubicBezTo>
                  <a:pt x="5982" y="74"/>
                  <a:pt x="5982" y="74"/>
                  <a:pt x="5982" y="74"/>
                </a:cubicBezTo>
                <a:cubicBezTo>
                  <a:pt x="5903" y="74"/>
                  <a:pt x="5828" y="107"/>
                  <a:pt x="5766" y="155"/>
                </a:cubicBezTo>
                <a:cubicBezTo>
                  <a:pt x="5766" y="117"/>
                  <a:pt x="5766" y="117"/>
                  <a:pt x="5766" y="117"/>
                </a:cubicBezTo>
                <a:cubicBezTo>
                  <a:pt x="5766" y="104"/>
                  <a:pt x="5755" y="93"/>
                  <a:pt x="5742" y="93"/>
                </a:cubicBezTo>
                <a:cubicBezTo>
                  <a:pt x="5635" y="93"/>
                  <a:pt x="5635" y="93"/>
                  <a:pt x="5635" y="93"/>
                </a:cubicBezTo>
                <a:cubicBezTo>
                  <a:pt x="5622" y="93"/>
                  <a:pt x="5611" y="104"/>
                  <a:pt x="5611" y="117"/>
                </a:cubicBezTo>
                <a:cubicBezTo>
                  <a:pt x="5611" y="816"/>
                  <a:pt x="5611" y="816"/>
                  <a:pt x="5611" y="816"/>
                </a:cubicBezTo>
                <a:cubicBezTo>
                  <a:pt x="5611" y="828"/>
                  <a:pt x="5620" y="837"/>
                  <a:pt x="5632" y="837"/>
                </a:cubicBezTo>
                <a:cubicBezTo>
                  <a:pt x="5745" y="837"/>
                  <a:pt x="5745" y="837"/>
                  <a:pt x="5745" y="837"/>
                </a:cubicBezTo>
                <a:cubicBezTo>
                  <a:pt x="5757" y="837"/>
                  <a:pt x="5766" y="828"/>
                  <a:pt x="5766" y="816"/>
                </a:cubicBezTo>
                <a:cubicBezTo>
                  <a:pt x="5766" y="427"/>
                  <a:pt x="5766" y="427"/>
                  <a:pt x="5766" y="427"/>
                </a:cubicBezTo>
                <a:cubicBezTo>
                  <a:pt x="5766" y="316"/>
                  <a:pt x="5843" y="216"/>
                  <a:pt x="5982" y="216"/>
                </a:cubicBezTo>
                <a:cubicBezTo>
                  <a:pt x="6011" y="216"/>
                  <a:pt x="6011" y="216"/>
                  <a:pt x="6011" y="216"/>
                </a:cubicBezTo>
                <a:cubicBezTo>
                  <a:pt x="6144" y="216"/>
                  <a:pt x="6198" y="316"/>
                  <a:pt x="6198" y="427"/>
                </a:cubicBezTo>
                <a:cubicBezTo>
                  <a:pt x="6198" y="816"/>
                  <a:pt x="6198" y="816"/>
                  <a:pt x="6198" y="816"/>
                </a:cubicBezTo>
                <a:cubicBezTo>
                  <a:pt x="6198" y="828"/>
                  <a:pt x="6207" y="837"/>
                  <a:pt x="6219" y="837"/>
                </a:cubicBezTo>
                <a:cubicBezTo>
                  <a:pt x="6332" y="837"/>
                  <a:pt x="6332" y="837"/>
                  <a:pt x="6332" y="837"/>
                </a:cubicBezTo>
                <a:cubicBezTo>
                  <a:pt x="6344" y="837"/>
                  <a:pt x="6353" y="828"/>
                  <a:pt x="6353" y="816"/>
                </a:cubicBezTo>
                <a:cubicBezTo>
                  <a:pt x="6353" y="816"/>
                  <a:pt x="6353" y="816"/>
                  <a:pt x="6353" y="816"/>
                </a:cubicBezTo>
                <a:cubicBezTo>
                  <a:pt x="6353" y="427"/>
                  <a:pt x="6353" y="427"/>
                  <a:pt x="6353" y="427"/>
                </a:cubicBezTo>
                <a:cubicBezTo>
                  <a:pt x="6353" y="232"/>
                  <a:pt x="6224" y="74"/>
                  <a:pt x="6011" y="74"/>
                </a:cubicBezTo>
                <a:close/>
                <a:moveTo>
                  <a:pt x="2625" y="74"/>
                </a:moveTo>
                <a:cubicBezTo>
                  <a:pt x="2625" y="74"/>
                  <a:pt x="2625" y="74"/>
                  <a:pt x="2625" y="74"/>
                </a:cubicBezTo>
                <a:cubicBezTo>
                  <a:pt x="2605" y="74"/>
                  <a:pt x="2605" y="74"/>
                  <a:pt x="2605" y="74"/>
                </a:cubicBezTo>
                <a:cubicBezTo>
                  <a:pt x="2397" y="74"/>
                  <a:pt x="2228" y="238"/>
                  <a:pt x="2228" y="441"/>
                </a:cubicBezTo>
                <a:cubicBezTo>
                  <a:pt x="2228" y="489"/>
                  <a:pt x="2228" y="489"/>
                  <a:pt x="2228" y="489"/>
                </a:cubicBezTo>
                <a:cubicBezTo>
                  <a:pt x="2228" y="691"/>
                  <a:pt x="2397" y="856"/>
                  <a:pt x="2605" y="856"/>
                </a:cubicBezTo>
                <a:cubicBezTo>
                  <a:pt x="2650" y="856"/>
                  <a:pt x="2650" y="856"/>
                  <a:pt x="2650" y="856"/>
                </a:cubicBezTo>
                <a:cubicBezTo>
                  <a:pt x="2806" y="856"/>
                  <a:pt x="2939" y="756"/>
                  <a:pt x="2985" y="618"/>
                </a:cubicBezTo>
                <a:cubicBezTo>
                  <a:pt x="2990" y="603"/>
                  <a:pt x="2978" y="587"/>
                  <a:pt x="2962" y="587"/>
                </a:cubicBezTo>
                <a:cubicBezTo>
                  <a:pt x="2846" y="587"/>
                  <a:pt x="2846" y="587"/>
                  <a:pt x="2846" y="587"/>
                </a:cubicBezTo>
                <a:cubicBezTo>
                  <a:pt x="2837" y="587"/>
                  <a:pt x="2829" y="592"/>
                  <a:pt x="2824" y="600"/>
                </a:cubicBezTo>
                <a:cubicBezTo>
                  <a:pt x="2792" y="662"/>
                  <a:pt x="2726" y="704"/>
                  <a:pt x="2649" y="704"/>
                </a:cubicBezTo>
                <a:cubicBezTo>
                  <a:pt x="2605" y="704"/>
                  <a:pt x="2605" y="704"/>
                  <a:pt x="2605" y="704"/>
                </a:cubicBezTo>
                <a:cubicBezTo>
                  <a:pt x="2483" y="704"/>
                  <a:pt x="2383" y="607"/>
                  <a:pt x="2383" y="489"/>
                </a:cubicBezTo>
                <a:cubicBezTo>
                  <a:pt x="2383" y="448"/>
                  <a:pt x="2383" y="448"/>
                  <a:pt x="2383" y="448"/>
                </a:cubicBezTo>
                <a:cubicBezTo>
                  <a:pt x="2383" y="322"/>
                  <a:pt x="2482" y="225"/>
                  <a:pt x="2605" y="225"/>
                </a:cubicBezTo>
                <a:cubicBezTo>
                  <a:pt x="2625" y="225"/>
                  <a:pt x="2625" y="225"/>
                  <a:pt x="2625" y="225"/>
                </a:cubicBezTo>
                <a:cubicBezTo>
                  <a:pt x="2727" y="225"/>
                  <a:pt x="2813" y="292"/>
                  <a:pt x="2838" y="384"/>
                </a:cubicBezTo>
                <a:cubicBezTo>
                  <a:pt x="2460" y="459"/>
                  <a:pt x="2460" y="459"/>
                  <a:pt x="2460" y="459"/>
                </a:cubicBezTo>
                <a:cubicBezTo>
                  <a:pt x="2446" y="462"/>
                  <a:pt x="2437" y="475"/>
                  <a:pt x="2439" y="489"/>
                </a:cubicBezTo>
                <a:cubicBezTo>
                  <a:pt x="2441" y="502"/>
                  <a:pt x="2453" y="511"/>
                  <a:pt x="2466" y="511"/>
                </a:cubicBezTo>
                <a:cubicBezTo>
                  <a:pt x="2862" y="511"/>
                  <a:pt x="2862" y="511"/>
                  <a:pt x="2862" y="511"/>
                </a:cubicBezTo>
                <a:cubicBezTo>
                  <a:pt x="2863" y="511"/>
                  <a:pt x="2865" y="511"/>
                  <a:pt x="2866" y="511"/>
                </a:cubicBezTo>
                <a:cubicBezTo>
                  <a:pt x="2868" y="511"/>
                  <a:pt x="2869" y="511"/>
                  <a:pt x="2870" y="511"/>
                </a:cubicBezTo>
                <a:cubicBezTo>
                  <a:pt x="2977" y="511"/>
                  <a:pt x="2977" y="511"/>
                  <a:pt x="2977" y="511"/>
                </a:cubicBezTo>
                <a:cubicBezTo>
                  <a:pt x="2991" y="511"/>
                  <a:pt x="3002" y="501"/>
                  <a:pt x="3002" y="488"/>
                </a:cubicBezTo>
                <a:cubicBezTo>
                  <a:pt x="3002" y="441"/>
                  <a:pt x="3002" y="441"/>
                  <a:pt x="3002" y="441"/>
                </a:cubicBezTo>
                <a:cubicBezTo>
                  <a:pt x="3002" y="238"/>
                  <a:pt x="2833" y="74"/>
                  <a:pt x="2625" y="74"/>
                </a:cubicBezTo>
                <a:close/>
                <a:moveTo>
                  <a:pt x="4281" y="74"/>
                </a:moveTo>
                <a:cubicBezTo>
                  <a:pt x="4281" y="74"/>
                  <a:pt x="4281" y="74"/>
                  <a:pt x="4281" y="74"/>
                </a:cubicBezTo>
                <a:cubicBezTo>
                  <a:pt x="4260" y="74"/>
                  <a:pt x="4260" y="74"/>
                  <a:pt x="4260" y="74"/>
                </a:cubicBezTo>
                <a:cubicBezTo>
                  <a:pt x="4052" y="74"/>
                  <a:pt x="3884" y="238"/>
                  <a:pt x="3884" y="441"/>
                </a:cubicBezTo>
                <a:cubicBezTo>
                  <a:pt x="3884" y="489"/>
                  <a:pt x="3884" y="489"/>
                  <a:pt x="3884" y="489"/>
                </a:cubicBezTo>
                <a:cubicBezTo>
                  <a:pt x="3884" y="691"/>
                  <a:pt x="4052" y="856"/>
                  <a:pt x="4260" y="856"/>
                </a:cubicBezTo>
                <a:cubicBezTo>
                  <a:pt x="4305" y="856"/>
                  <a:pt x="4305" y="856"/>
                  <a:pt x="4305" y="856"/>
                </a:cubicBezTo>
                <a:cubicBezTo>
                  <a:pt x="4462" y="856"/>
                  <a:pt x="4595" y="756"/>
                  <a:pt x="4641" y="618"/>
                </a:cubicBezTo>
                <a:cubicBezTo>
                  <a:pt x="4646" y="603"/>
                  <a:pt x="4634" y="587"/>
                  <a:pt x="4617" y="587"/>
                </a:cubicBezTo>
                <a:cubicBezTo>
                  <a:pt x="4502" y="587"/>
                  <a:pt x="4502" y="587"/>
                  <a:pt x="4502" y="587"/>
                </a:cubicBezTo>
                <a:cubicBezTo>
                  <a:pt x="4493" y="587"/>
                  <a:pt x="4484" y="592"/>
                  <a:pt x="4480" y="600"/>
                </a:cubicBezTo>
                <a:cubicBezTo>
                  <a:pt x="4447" y="662"/>
                  <a:pt x="4381" y="704"/>
                  <a:pt x="4305" y="704"/>
                </a:cubicBezTo>
                <a:cubicBezTo>
                  <a:pt x="4260" y="704"/>
                  <a:pt x="4260" y="704"/>
                  <a:pt x="4260" y="704"/>
                </a:cubicBezTo>
                <a:cubicBezTo>
                  <a:pt x="4138" y="704"/>
                  <a:pt x="4039" y="607"/>
                  <a:pt x="4039" y="489"/>
                </a:cubicBezTo>
                <a:cubicBezTo>
                  <a:pt x="4039" y="448"/>
                  <a:pt x="4039" y="448"/>
                  <a:pt x="4039" y="448"/>
                </a:cubicBezTo>
                <a:cubicBezTo>
                  <a:pt x="4039" y="322"/>
                  <a:pt x="4138" y="225"/>
                  <a:pt x="4260" y="225"/>
                </a:cubicBezTo>
                <a:cubicBezTo>
                  <a:pt x="4281" y="225"/>
                  <a:pt x="4281" y="225"/>
                  <a:pt x="4281" y="225"/>
                </a:cubicBezTo>
                <a:cubicBezTo>
                  <a:pt x="4383" y="225"/>
                  <a:pt x="4468" y="292"/>
                  <a:pt x="4494" y="384"/>
                </a:cubicBezTo>
                <a:cubicBezTo>
                  <a:pt x="4116" y="459"/>
                  <a:pt x="4116" y="459"/>
                  <a:pt x="4116" y="459"/>
                </a:cubicBezTo>
                <a:cubicBezTo>
                  <a:pt x="4102" y="462"/>
                  <a:pt x="4093" y="475"/>
                  <a:pt x="4095" y="489"/>
                </a:cubicBezTo>
                <a:cubicBezTo>
                  <a:pt x="4097" y="502"/>
                  <a:pt x="4109" y="511"/>
                  <a:pt x="4122" y="511"/>
                </a:cubicBezTo>
                <a:cubicBezTo>
                  <a:pt x="4518" y="511"/>
                  <a:pt x="4518" y="511"/>
                  <a:pt x="4518" y="511"/>
                </a:cubicBezTo>
                <a:cubicBezTo>
                  <a:pt x="4519" y="511"/>
                  <a:pt x="4521" y="511"/>
                  <a:pt x="4522" y="511"/>
                </a:cubicBezTo>
                <a:cubicBezTo>
                  <a:pt x="4523" y="511"/>
                  <a:pt x="4525" y="511"/>
                  <a:pt x="4526" y="511"/>
                </a:cubicBezTo>
                <a:cubicBezTo>
                  <a:pt x="4633" y="511"/>
                  <a:pt x="4633" y="511"/>
                  <a:pt x="4633" y="511"/>
                </a:cubicBezTo>
                <a:cubicBezTo>
                  <a:pt x="4646" y="511"/>
                  <a:pt x="4657" y="501"/>
                  <a:pt x="4657" y="488"/>
                </a:cubicBezTo>
                <a:cubicBezTo>
                  <a:pt x="4657" y="441"/>
                  <a:pt x="4657" y="441"/>
                  <a:pt x="4657" y="441"/>
                </a:cubicBezTo>
                <a:cubicBezTo>
                  <a:pt x="4657" y="238"/>
                  <a:pt x="4489" y="74"/>
                  <a:pt x="4281" y="74"/>
                </a:cubicBezTo>
                <a:close/>
                <a:moveTo>
                  <a:pt x="1337" y="709"/>
                </a:moveTo>
                <a:cubicBezTo>
                  <a:pt x="1335" y="700"/>
                  <a:pt x="1327" y="694"/>
                  <a:pt x="1317" y="694"/>
                </a:cubicBezTo>
                <a:cubicBezTo>
                  <a:pt x="1253" y="694"/>
                  <a:pt x="1253" y="694"/>
                  <a:pt x="1253" y="694"/>
                </a:cubicBezTo>
                <a:cubicBezTo>
                  <a:pt x="1215" y="694"/>
                  <a:pt x="1215" y="694"/>
                  <a:pt x="1215" y="694"/>
                </a:cubicBezTo>
                <a:cubicBezTo>
                  <a:pt x="1082" y="694"/>
                  <a:pt x="1028" y="595"/>
                  <a:pt x="1028" y="484"/>
                </a:cubicBezTo>
                <a:cubicBezTo>
                  <a:pt x="1028" y="274"/>
                  <a:pt x="1028" y="274"/>
                  <a:pt x="1028" y="274"/>
                </a:cubicBezTo>
                <a:cubicBezTo>
                  <a:pt x="1275" y="211"/>
                  <a:pt x="1275" y="211"/>
                  <a:pt x="1275" y="211"/>
                </a:cubicBezTo>
                <a:cubicBezTo>
                  <a:pt x="1294" y="205"/>
                  <a:pt x="1302" y="201"/>
                  <a:pt x="1302" y="184"/>
                </a:cubicBezTo>
                <a:cubicBezTo>
                  <a:pt x="1302" y="169"/>
                  <a:pt x="1289" y="160"/>
                  <a:pt x="1273" y="160"/>
                </a:cubicBezTo>
                <a:cubicBezTo>
                  <a:pt x="1028" y="160"/>
                  <a:pt x="1028" y="160"/>
                  <a:pt x="1028" y="160"/>
                </a:cubicBezTo>
                <a:cubicBezTo>
                  <a:pt x="1028" y="22"/>
                  <a:pt x="1028" y="22"/>
                  <a:pt x="1028" y="22"/>
                </a:cubicBezTo>
                <a:cubicBezTo>
                  <a:pt x="1028" y="11"/>
                  <a:pt x="1017" y="0"/>
                  <a:pt x="1003" y="3"/>
                </a:cubicBezTo>
                <a:cubicBezTo>
                  <a:pt x="893" y="25"/>
                  <a:pt x="893" y="25"/>
                  <a:pt x="893" y="25"/>
                </a:cubicBezTo>
                <a:cubicBezTo>
                  <a:pt x="881" y="27"/>
                  <a:pt x="872" y="34"/>
                  <a:pt x="872" y="45"/>
                </a:cubicBezTo>
                <a:cubicBezTo>
                  <a:pt x="872" y="484"/>
                  <a:pt x="872" y="484"/>
                  <a:pt x="872" y="484"/>
                </a:cubicBezTo>
                <a:cubicBezTo>
                  <a:pt x="872" y="678"/>
                  <a:pt x="1002" y="836"/>
                  <a:pt x="1215" y="836"/>
                </a:cubicBezTo>
                <a:cubicBezTo>
                  <a:pt x="1347" y="836"/>
                  <a:pt x="1347" y="836"/>
                  <a:pt x="1347" y="836"/>
                </a:cubicBezTo>
                <a:cubicBezTo>
                  <a:pt x="1358" y="836"/>
                  <a:pt x="1367" y="826"/>
                  <a:pt x="1364" y="815"/>
                </a:cubicBezTo>
                <a:cubicBezTo>
                  <a:pt x="1364" y="815"/>
                  <a:pt x="1364" y="815"/>
                  <a:pt x="1364" y="815"/>
                </a:cubicBezTo>
                <a:lnTo>
                  <a:pt x="1337" y="709"/>
                </a:lnTo>
                <a:close/>
                <a:moveTo>
                  <a:pt x="3821" y="441"/>
                </a:moveTo>
                <a:cubicBezTo>
                  <a:pt x="3821" y="238"/>
                  <a:pt x="3652" y="74"/>
                  <a:pt x="3444" y="74"/>
                </a:cubicBezTo>
                <a:cubicBezTo>
                  <a:pt x="3107" y="74"/>
                  <a:pt x="3107" y="74"/>
                  <a:pt x="3107" y="74"/>
                </a:cubicBezTo>
                <a:cubicBezTo>
                  <a:pt x="3096" y="74"/>
                  <a:pt x="3088" y="82"/>
                  <a:pt x="3088" y="92"/>
                </a:cubicBezTo>
                <a:cubicBezTo>
                  <a:pt x="3088" y="207"/>
                  <a:pt x="3088" y="207"/>
                  <a:pt x="3088" y="207"/>
                </a:cubicBezTo>
                <a:cubicBezTo>
                  <a:pt x="3088" y="217"/>
                  <a:pt x="3096" y="226"/>
                  <a:pt x="3107" y="226"/>
                </a:cubicBezTo>
                <a:cubicBezTo>
                  <a:pt x="3444" y="226"/>
                  <a:pt x="3444" y="226"/>
                  <a:pt x="3444" y="226"/>
                </a:cubicBezTo>
                <a:cubicBezTo>
                  <a:pt x="3566" y="226"/>
                  <a:pt x="3665" y="322"/>
                  <a:pt x="3665" y="448"/>
                </a:cubicBezTo>
                <a:cubicBezTo>
                  <a:pt x="3665" y="469"/>
                  <a:pt x="3665" y="469"/>
                  <a:pt x="3665" y="469"/>
                </a:cubicBezTo>
                <a:cubicBezTo>
                  <a:pt x="3665" y="588"/>
                  <a:pt x="3566" y="685"/>
                  <a:pt x="3444" y="685"/>
                </a:cubicBezTo>
                <a:cubicBezTo>
                  <a:pt x="3244" y="685"/>
                  <a:pt x="3244" y="685"/>
                  <a:pt x="3244" y="685"/>
                </a:cubicBezTo>
                <a:cubicBezTo>
                  <a:pt x="3244" y="322"/>
                  <a:pt x="3244" y="322"/>
                  <a:pt x="3244" y="322"/>
                </a:cubicBezTo>
                <a:cubicBezTo>
                  <a:pt x="3244" y="311"/>
                  <a:pt x="3233" y="302"/>
                  <a:pt x="3222" y="305"/>
                </a:cubicBezTo>
                <a:cubicBezTo>
                  <a:pt x="3104" y="328"/>
                  <a:pt x="3104" y="328"/>
                  <a:pt x="3104" y="328"/>
                </a:cubicBezTo>
                <a:cubicBezTo>
                  <a:pt x="3095" y="329"/>
                  <a:pt x="3088" y="337"/>
                  <a:pt x="3088" y="347"/>
                </a:cubicBezTo>
                <a:cubicBezTo>
                  <a:pt x="3088" y="818"/>
                  <a:pt x="3088" y="818"/>
                  <a:pt x="3088" y="818"/>
                </a:cubicBezTo>
                <a:cubicBezTo>
                  <a:pt x="3088" y="828"/>
                  <a:pt x="3097" y="836"/>
                  <a:pt x="3107" y="836"/>
                </a:cubicBezTo>
                <a:cubicBezTo>
                  <a:pt x="3444" y="836"/>
                  <a:pt x="3444" y="836"/>
                  <a:pt x="3444" y="836"/>
                </a:cubicBezTo>
                <a:cubicBezTo>
                  <a:pt x="3652" y="836"/>
                  <a:pt x="3821" y="672"/>
                  <a:pt x="3821" y="469"/>
                </a:cubicBezTo>
                <a:cubicBezTo>
                  <a:pt x="3821" y="469"/>
                  <a:pt x="3821" y="469"/>
                  <a:pt x="3821" y="469"/>
                </a:cubicBezTo>
                <a:lnTo>
                  <a:pt x="3821" y="441"/>
                </a:lnTo>
                <a:close/>
                <a:moveTo>
                  <a:pt x="768" y="496"/>
                </a:moveTo>
                <a:cubicBezTo>
                  <a:pt x="751" y="465"/>
                  <a:pt x="721" y="440"/>
                  <a:pt x="680" y="421"/>
                </a:cubicBezTo>
                <a:cubicBezTo>
                  <a:pt x="639" y="403"/>
                  <a:pt x="582" y="390"/>
                  <a:pt x="509" y="385"/>
                </a:cubicBezTo>
                <a:cubicBezTo>
                  <a:pt x="330" y="371"/>
                  <a:pt x="330" y="371"/>
                  <a:pt x="330" y="371"/>
                </a:cubicBezTo>
                <a:cubicBezTo>
                  <a:pt x="276" y="367"/>
                  <a:pt x="240" y="358"/>
                  <a:pt x="220" y="346"/>
                </a:cubicBezTo>
                <a:cubicBezTo>
                  <a:pt x="202" y="334"/>
                  <a:pt x="192" y="319"/>
                  <a:pt x="192" y="302"/>
                </a:cubicBezTo>
                <a:cubicBezTo>
                  <a:pt x="192" y="273"/>
                  <a:pt x="208" y="252"/>
                  <a:pt x="239" y="237"/>
                </a:cubicBezTo>
                <a:cubicBezTo>
                  <a:pt x="272" y="221"/>
                  <a:pt x="317" y="213"/>
                  <a:pt x="375" y="212"/>
                </a:cubicBezTo>
                <a:cubicBezTo>
                  <a:pt x="429" y="211"/>
                  <a:pt x="473" y="216"/>
                  <a:pt x="505" y="228"/>
                </a:cubicBezTo>
                <a:cubicBezTo>
                  <a:pt x="538" y="240"/>
                  <a:pt x="562" y="254"/>
                  <a:pt x="578" y="272"/>
                </a:cubicBezTo>
                <a:cubicBezTo>
                  <a:pt x="589" y="285"/>
                  <a:pt x="598" y="298"/>
                  <a:pt x="602" y="312"/>
                </a:cubicBezTo>
                <a:cubicBezTo>
                  <a:pt x="606" y="323"/>
                  <a:pt x="616" y="330"/>
                  <a:pt x="628" y="330"/>
                </a:cubicBezTo>
                <a:cubicBezTo>
                  <a:pt x="762" y="328"/>
                  <a:pt x="762" y="328"/>
                  <a:pt x="762" y="328"/>
                </a:cubicBezTo>
                <a:cubicBezTo>
                  <a:pt x="767" y="328"/>
                  <a:pt x="772" y="325"/>
                  <a:pt x="775" y="321"/>
                </a:cubicBezTo>
                <a:cubicBezTo>
                  <a:pt x="778" y="317"/>
                  <a:pt x="780" y="312"/>
                  <a:pt x="779" y="308"/>
                </a:cubicBezTo>
                <a:cubicBezTo>
                  <a:pt x="773" y="264"/>
                  <a:pt x="753" y="225"/>
                  <a:pt x="722" y="191"/>
                </a:cubicBezTo>
                <a:cubicBezTo>
                  <a:pt x="687" y="154"/>
                  <a:pt x="640" y="125"/>
                  <a:pt x="582" y="105"/>
                </a:cubicBezTo>
                <a:cubicBezTo>
                  <a:pt x="524" y="84"/>
                  <a:pt x="457" y="75"/>
                  <a:pt x="383" y="76"/>
                </a:cubicBezTo>
                <a:cubicBezTo>
                  <a:pt x="312" y="77"/>
                  <a:pt x="249" y="88"/>
                  <a:pt x="195" y="106"/>
                </a:cubicBezTo>
                <a:cubicBezTo>
                  <a:pt x="141" y="125"/>
                  <a:pt x="98" y="152"/>
                  <a:pt x="67" y="186"/>
                </a:cubicBezTo>
                <a:cubicBezTo>
                  <a:pt x="37" y="221"/>
                  <a:pt x="21" y="264"/>
                  <a:pt x="21" y="315"/>
                </a:cubicBezTo>
                <a:cubicBezTo>
                  <a:pt x="21" y="350"/>
                  <a:pt x="31" y="383"/>
                  <a:pt x="49" y="414"/>
                </a:cubicBezTo>
                <a:cubicBezTo>
                  <a:pt x="68" y="445"/>
                  <a:pt x="100" y="471"/>
                  <a:pt x="144" y="491"/>
                </a:cubicBezTo>
                <a:cubicBezTo>
                  <a:pt x="188" y="512"/>
                  <a:pt x="249" y="525"/>
                  <a:pt x="324" y="531"/>
                </a:cubicBezTo>
                <a:cubicBezTo>
                  <a:pt x="463" y="541"/>
                  <a:pt x="463" y="541"/>
                  <a:pt x="463" y="541"/>
                </a:cubicBezTo>
                <a:cubicBezTo>
                  <a:pt x="526" y="546"/>
                  <a:pt x="569" y="554"/>
                  <a:pt x="591" y="565"/>
                </a:cubicBezTo>
                <a:cubicBezTo>
                  <a:pt x="613" y="576"/>
                  <a:pt x="623" y="592"/>
                  <a:pt x="623" y="614"/>
                </a:cubicBezTo>
                <a:cubicBezTo>
                  <a:pt x="623" y="646"/>
                  <a:pt x="607" y="670"/>
                  <a:pt x="574" y="687"/>
                </a:cubicBezTo>
                <a:cubicBezTo>
                  <a:pt x="541" y="704"/>
                  <a:pt x="490" y="713"/>
                  <a:pt x="423" y="714"/>
                </a:cubicBezTo>
                <a:cubicBezTo>
                  <a:pt x="377" y="715"/>
                  <a:pt x="336" y="710"/>
                  <a:pt x="300" y="700"/>
                </a:cubicBezTo>
                <a:cubicBezTo>
                  <a:pt x="264" y="690"/>
                  <a:pt x="235" y="674"/>
                  <a:pt x="214" y="654"/>
                </a:cubicBezTo>
                <a:cubicBezTo>
                  <a:pt x="197" y="639"/>
                  <a:pt x="185" y="621"/>
                  <a:pt x="179" y="601"/>
                </a:cubicBezTo>
                <a:cubicBezTo>
                  <a:pt x="175" y="589"/>
                  <a:pt x="163" y="581"/>
                  <a:pt x="150" y="581"/>
                </a:cubicBezTo>
                <a:cubicBezTo>
                  <a:pt x="18" y="583"/>
                  <a:pt x="18" y="583"/>
                  <a:pt x="18" y="583"/>
                </a:cubicBezTo>
                <a:cubicBezTo>
                  <a:pt x="13" y="583"/>
                  <a:pt x="8" y="586"/>
                  <a:pt x="5" y="589"/>
                </a:cubicBezTo>
                <a:cubicBezTo>
                  <a:pt x="2" y="593"/>
                  <a:pt x="0" y="598"/>
                  <a:pt x="0" y="602"/>
                </a:cubicBezTo>
                <a:cubicBezTo>
                  <a:pt x="5" y="650"/>
                  <a:pt x="24" y="692"/>
                  <a:pt x="55" y="728"/>
                </a:cubicBezTo>
                <a:cubicBezTo>
                  <a:pt x="89" y="768"/>
                  <a:pt x="138" y="799"/>
                  <a:pt x="201" y="820"/>
                </a:cubicBezTo>
                <a:cubicBezTo>
                  <a:pt x="259" y="840"/>
                  <a:pt x="328" y="850"/>
                  <a:pt x="406" y="850"/>
                </a:cubicBezTo>
                <a:cubicBezTo>
                  <a:pt x="411" y="850"/>
                  <a:pt x="417" y="850"/>
                  <a:pt x="422" y="850"/>
                </a:cubicBezTo>
                <a:cubicBezTo>
                  <a:pt x="504" y="848"/>
                  <a:pt x="574" y="837"/>
                  <a:pt x="628" y="817"/>
                </a:cubicBezTo>
                <a:cubicBezTo>
                  <a:pt x="684" y="796"/>
                  <a:pt x="725" y="767"/>
                  <a:pt x="752" y="730"/>
                </a:cubicBezTo>
                <a:cubicBezTo>
                  <a:pt x="779" y="693"/>
                  <a:pt x="793" y="649"/>
                  <a:pt x="793" y="599"/>
                </a:cubicBezTo>
                <a:cubicBezTo>
                  <a:pt x="793" y="561"/>
                  <a:pt x="785" y="526"/>
                  <a:pt x="768" y="496"/>
                </a:cubicBezTo>
                <a:close/>
              </a:path>
            </a:pathLst>
          </a:custGeom>
          <a:solidFill>
            <a:srgbClr val="17C8BE"/>
          </a:solidFill>
          <a:ln w="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Tx/>
              <a:buNone/>
              <a:defRPr sz="330">
                <a:solidFill>
                  <a:srgbClr val="17C8BE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13" name="Instruction frame text 7{PHJU} (JU-Free)">
            <a:extLst>
              <a:ext uri="{FF2B5EF4-FFF2-40B4-BE49-F238E27FC236}">
                <a16:creationId xmlns:a16="http://schemas.microsoft.com/office/drawing/2014/main" id="{CDD2C3D5-F393-483B-B490-604E639AAA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2115031" y="0"/>
            <a:ext cx="2052000" cy="4516205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36000" tIns="36000" rIns="36000" bIns="36000"/>
          <a:lstStyle>
            <a:lvl1pPr marL="127" indent="0">
              <a:lnSpc>
                <a:spcPct val="99000"/>
              </a:lnSpc>
              <a:spcBef>
                <a:spcPts val="1"/>
              </a:spcBef>
              <a:spcAft>
                <a:spcPts val="1"/>
              </a:spcAft>
              <a:buNone/>
              <a:defRPr sz="1050" baseline="0"/>
            </a:lvl1pPr>
            <a:lvl2pPr marL="0" indent="0">
              <a:lnSpc>
                <a:spcPct val="99000"/>
              </a:lnSpc>
              <a:buNone/>
              <a:defRPr sz="1000"/>
            </a:lvl2pPr>
            <a:lvl3pPr marL="0" indent="0">
              <a:lnSpc>
                <a:spcPct val="99000"/>
              </a:lnSpc>
              <a:buNone/>
              <a:defRPr sz="1000"/>
            </a:lvl3pPr>
            <a:lvl4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5pPr>
            <a:lvl6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6pPr>
            <a:lvl7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7pPr>
            <a:lvl8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8pPr>
            <a:lvl9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9pPr>
          </a:lstStyle>
          <a:p>
            <a:pPr lvl="0"/>
            <a:r>
              <a:rPr lang="en-US"/>
              <a:t>If you insert a picture, it will automatically be placed in the background. The logo and text will appear above the photo. </a:t>
            </a:r>
            <a:br>
              <a:rPr lang="en-US"/>
            </a:br>
            <a:r>
              <a:rPr lang="en-US"/>
              <a:t>When you change the picture, first delete the old photo, then click in the ribbon above on Home | Reset. The lay-out will then automatically adjusted. Click on icon to insert a new picture.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Do not choose the option Change picture, as PowerPoint will change the format and position. If you choose reset the slide, the photo will be deformed.</a:t>
            </a:r>
            <a:br>
              <a:rPr lang="en-US"/>
            </a:br>
            <a:br>
              <a:rPr lang="en-US"/>
            </a:br>
            <a:r>
              <a:rPr lang="en-US"/>
              <a:t>This frame will not be printed or shown in a presentation. To delete this explanation: click in the border of the frames (text and picture) and choose delete. </a:t>
            </a:r>
          </a:p>
        </p:txBody>
      </p:sp>
      <p:sp>
        <p:nvSpPr>
          <p:cNvPr id="14" name="Instruction image frame text 8{PHJU} (JU-Free)">
            <a:extLst>
              <a:ext uri="{FF2B5EF4-FFF2-40B4-BE49-F238E27FC236}">
                <a16:creationId xmlns:a16="http://schemas.microsoft.com/office/drawing/2014/main" id="{BDFC7580-70B6-4DB9-B86C-4D28ACEFC3EB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-1621998" y="1788929"/>
            <a:ext cx="1060322" cy="756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0" cap="flat" cmpd="sng" algn="ctr">
            <a:solidFill>
              <a:prstClr val="black">
                <a:alpha val="0"/>
              </a:prst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>
            <a:lvl1pPr marL="0" indent="0">
              <a:lnSpc>
                <a:spcPct val="99000"/>
              </a:lnSpc>
              <a:buNone/>
              <a:defRPr sz="330">
                <a:latin typeface="Arial" panose="020B0604020202020204" pitchFamily="34" charset="0"/>
              </a:defRPr>
            </a:lvl1pPr>
            <a:lvl2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2pPr>
            <a:lvl3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3pPr>
            <a:lvl4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4pPr>
            <a:lvl5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5pPr>
            <a:lvl6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6pPr>
            <a:lvl7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7pPr>
            <a:lvl8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8pPr>
            <a:lvl9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" name="Pay-off {PHJU} 9 (JU-Free)">
            <a:extLst>
              <a:ext uri="{FF2B5EF4-FFF2-40B4-BE49-F238E27FC236}">
                <a16:creationId xmlns:a16="http://schemas.microsoft.com/office/drawing/2014/main" id="{F3D3ECD5-0648-BA2C-BE3D-A694A21785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9433" y="5187950"/>
            <a:ext cx="2449513" cy="1112838"/>
          </a:xfrm>
          <a:custGeom>
            <a:avLst/>
            <a:gdLst>
              <a:gd name="connsiteX0" fmla="*/ 0 w 2449513"/>
              <a:gd name="connsiteY0" fmla="*/ 0 h 1112838"/>
              <a:gd name="connsiteX1" fmla="*/ 2449513 w 2449513"/>
              <a:gd name="connsiteY1" fmla="*/ 0 h 1112838"/>
              <a:gd name="connsiteX2" fmla="*/ 2449513 w 2449513"/>
              <a:gd name="connsiteY2" fmla="*/ 1112838 h 1112838"/>
              <a:gd name="connsiteX3" fmla="*/ 0 w 2449513"/>
              <a:gd name="connsiteY3" fmla="*/ 1112838 h 1112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9513" h="1112838">
                <a:moveTo>
                  <a:pt x="0" y="0"/>
                </a:moveTo>
                <a:lnTo>
                  <a:pt x="2449513" y="0"/>
                </a:lnTo>
                <a:lnTo>
                  <a:pt x="2449513" y="1112838"/>
                </a:lnTo>
                <a:lnTo>
                  <a:pt x="0" y="1112838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330">
                <a:latin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800"/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800"/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800"/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800"/>
            </a:lvl5pPr>
          </a:lstStyle>
          <a:p>
            <a:pPr lvl="0"/>
            <a:r>
              <a:rPr lang="en-US"/>
              <a:t>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45A6363-7C00-E856-58A8-54BD180C1831}"/>
              </a:ext>
            </a:extLst>
          </p:cNvPr>
          <p:cNvGrpSpPr/>
          <p:nvPr userDrawn="1"/>
        </p:nvGrpSpPr>
        <p:grpSpPr>
          <a:xfrm>
            <a:off x="1100662" y="6973965"/>
            <a:ext cx="1397285" cy="268658"/>
            <a:chOff x="0" y="6980846"/>
            <a:chExt cx="1397285" cy="26865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FA692F0-8592-C404-2867-9011E366A699}"/>
                </a:ext>
              </a:extLst>
            </p:cNvPr>
            <p:cNvSpPr/>
            <p:nvPr userDrawn="1"/>
          </p:nvSpPr>
          <p:spPr>
            <a:xfrm>
              <a:off x="0" y="6980846"/>
              <a:ext cx="1397285" cy="268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347E04A-2760-E768-205B-21EB9BD5D222}"/>
                </a:ext>
              </a:extLst>
            </p:cNvPr>
            <p:cNvSpPr/>
            <p:nvPr userDrawn="1"/>
          </p:nvSpPr>
          <p:spPr>
            <a:xfrm>
              <a:off x="57150" y="7029450"/>
              <a:ext cx="252000" cy="17145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82E8D93-269A-19AB-DE88-BA7C03B8D2E0}"/>
                </a:ext>
              </a:extLst>
            </p:cNvPr>
            <p:cNvSpPr/>
            <p:nvPr userDrawn="1"/>
          </p:nvSpPr>
          <p:spPr>
            <a:xfrm>
              <a:off x="391161" y="7029450"/>
              <a:ext cx="252000" cy="171450"/>
            </a:xfrm>
            <a:prstGeom prst="rect">
              <a:avLst/>
            </a:prstGeom>
            <a:solidFill>
              <a:srgbClr val="1F2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6362A1C-7FBE-E5F5-E62E-4A04C8B9F18C}"/>
                </a:ext>
              </a:extLst>
            </p:cNvPr>
            <p:cNvSpPr/>
            <p:nvPr userDrawn="1"/>
          </p:nvSpPr>
          <p:spPr>
            <a:xfrm>
              <a:off x="725172" y="7029450"/>
              <a:ext cx="252000" cy="171450"/>
            </a:xfrm>
            <a:prstGeom prst="rect">
              <a:avLst/>
            </a:prstGeom>
            <a:solidFill>
              <a:srgbClr val="0031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D03ABDE-0C03-4B51-0068-3EE767341A37}"/>
                </a:ext>
              </a:extLst>
            </p:cNvPr>
            <p:cNvSpPr/>
            <p:nvPr userDrawn="1"/>
          </p:nvSpPr>
          <p:spPr>
            <a:xfrm>
              <a:off x="1059183" y="7029450"/>
              <a:ext cx="252000" cy="1714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8928856-BBD3-30EB-096C-317C88FAEE50}"/>
              </a:ext>
            </a:extLst>
          </p:cNvPr>
          <p:cNvGrpSpPr/>
          <p:nvPr userDrawn="1"/>
        </p:nvGrpSpPr>
        <p:grpSpPr>
          <a:xfrm>
            <a:off x="4777693" y="6973965"/>
            <a:ext cx="1392143" cy="268658"/>
            <a:chOff x="3394364" y="6980846"/>
            <a:chExt cx="1392143" cy="26865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36BC0BC-19D6-027A-BAFF-A1C0A92468F4}"/>
                </a:ext>
              </a:extLst>
            </p:cNvPr>
            <p:cNvSpPr/>
            <p:nvPr userDrawn="1"/>
          </p:nvSpPr>
          <p:spPr>
            <a:xfrm>
              <a:off x="3394364" y="6980846"/>
              <a:ext cx="1392143" cy="268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3499E3A-868A-E6DC-6DE9-AEC4BAE00662}"/>
                </a:ext>
              </a:extLst>
            </p:cNvPr>
            <p:cNvSpPr/>
            <p:nvPr userDrawn="1"/>
          </p:nvSpPr>
          <p:spPr>
            <a:xfrm>
              <a:off x="3458999" y="7029450"/>
              <a:ext cx="252000" cy="17145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FB3A612-8867-B25D-E236-7DB70AFB8E13}"/>
                </a:ext>
              </a:extLst>
            </p:cNvPr>
            <p:cNvSpPr/>
            <p:nvPr userDrawn="1"/>
          </p:nvSpPr>
          <p:spPr>
            <a:xfrm>
              <a:off x="3793010" y="7029450"/>
              <a:ext cx="252000" cy="17145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C1BA4A3-21AC-F3E6-FEF1-764DE9B49803}"/>
                </a:ext>
              </a:extLst>
            </p:cNvPr>
            <p:cNvSpPr/>
            <p:nvPr userDrawn="1"/>
          </p:nvSpPr>
          <p:spPr>
            <a:xfrm>
              <a:off x="4127021" y="7029450"/>
              <a:ext cx="252000" cy="171450"/>
            </a:xfrm>
            <a:prstGeom prst="rect">
              <a:avLst/>
            </a:prstGeom>
            <a:solidFill>
              <a:srgbClr val="6749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23C4178-2176-BA13-E413-B095D6DEEB04}"/>
                </a:ext>
              </a:extLst>
            </p:cNvPr>
            <p:cNvSpPr/>
            <p:nvPr userDrawn="1"/>
          </p:nvSpPr>
          <p:spPr>
            <a:xfrm>
              <a:off x="4461028" y="7029450"/>
              <a:ext cx="252000" cy="171450"/>
            </a:xfrm>
            <a:prstGeom prst="rect">
              <a:avLst/>
            </a:prstGeom>
            <a:solidFill>
              <a:srgbClr val="008C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3407C52-5A84-270F-76D5-AAFA275E42BA}"/>
              </a:ext>
            </a:extLst>
          </p:cNvPr>
          <p:cNvGrpSpPr/>
          <p:nvPr userDrawn="1"/>
        </p:nvGrpSpPr>
        <p:grpSpPr>
          <a:xfrm>
            <a:off x="10798806" y="6980846"/>
            <a:ext cx="1393194" cy="268658"/>
            <a:chOff x="1311095" y="6980846"/>
            <a:chExt cx="1393194" cy="26865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905D579-3DD2-750C-011E-894A3B713C1A}"/>
                </a:ext>
              </a:extLst>
            </p:cNvPr>
            <p:cNvSpPr/>
            <p:nvPr userDrawn="1"/>
          </p:nvSpPr>
          <p:spPr>
            <a:xfrm>
              <a:off x="1311095" y="6980846"/>
              <a:ext cx="1393194" cy="268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C95B397-B43E-EB2C-5834-1DDC723EE984}"/>
                </a:ext>
              </a:extLst>
            </p:cNvPr>
            <p:cNvSpPr/>
            <p:nvPr userDrawn="1"/>
          </p:nvSpPr>
          <p:spPr>
            <a:xfrm>
              <a:off x="1393194" y="7029450"/>
              <a:ext cx="252000" cy="171450"/>
            </a:xfrm>
            <a:prstGeom prst="rect">
              <a:avLst/>
            </a:prstGeom>
            <a:solidFill>
              <a:srgbClr val="6F6F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34AED84-EA05-912F-B5B7-18F80CFD2FD4}"/>
                </a:ext>
              </a:extLst>
            </p:cNvPr>
            <p:cNvSpPr/>
            <p:nvPr userDrawn="1"/>
          </p:nvSpPr>
          <p:spPr>
            <a:xfrm>
              <a:off x="1727205" y="7029450"/>
              <a:ext cx="252000" cy="171450"/>
            </a:xfrm>
            <a:prstGeom prst="rect">
              <a:avLst/>
            </a:prstGeom>
            <a:solidFill>
              <a:srgbClr val="B2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01A5165-582E-966C-1A00-B54080F12879}"/>
                </a:ext>
              </a:extLst>
            </p:cNvPr>
            <p:cNvSpPr/>
            <p:nvPr userDrawn="1"/>
          </p:nvSpPr>
          <p:spPr>
            <a:xfrm>
              <a:off x="2061216" y="7029450"/>
              <a:ext cx="252000" cy="171450"/>
            </a:xfrm>
            <a:prstGeom prst="rect">
              <a:avLst/>
            </a:prstGeom>
            <a:solidFill>
              <a:srgbClr val="E3E3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16716D3-C259-1660-35FB-320AA0544FDB}"/>
                </a:ext>
              </a:extLst>
            </p:cNvPr>
            <p:cNvSpPr/>
            <p:nvPr userDrawn="1"/>
          </p:nvSpPr>
          <p:spPr>
            <a:xfrm>
              <a:off x="2395227" y="7029450"/>
              <a:ext cx="252000" cy="171450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415A15BB-ED5E-0E47-DE33-2F5BF1BF6796}"/>
              </a:ext>
            </a:extLst>
          </p:cNvPr>
          <p:cNvSpPr txBox="1"/>
          <p:nvPr userDrawn="1"/>
        </p:nvSpPr>
        <p:spPr>
          <a:xfrm>
            <a:off x="1714" y="6965624"/>
            <a:ext cx="10896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u="none" strike="noStrike" baseline="0">
                <a:solidFill>
                  <a:srgbClr val="1F213B"/>
                </a:solidFill>
                <a:latin typeface="+mj-lt"/>
              </a:rPr>
              <a:t>Primary </a:t>
            </a:r>
            <a:r>
              <a:rPr lang="en-IN" sz="1100" b="0" i="0" u="none" strike="noStrike" baseline="0" err="1">
                <a:solidFill>
                  <a:srgbClr val="1F213B"/>
                </a:solidFill>
                <a:latin typeface="+mj-lt"/>
              </a:rPr>
              <a:t>colors</a:t>
            </a:r>
            <a:endParaRPr lang="en-IN" sz="1100">
              <a:latin typeface="+mj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A0D233-7922-E1E4-8379-453ED48C078B}"/>
              </a:ext>
            </a:extLst>
          </p:cNvPr>
          <p:cNvSpPr txBox="1"/>
          <p:nvPr userDrawn="1"/>
        </p:nvSpPr>
        <p:spPr>
          <a:xfrm>
            <a:off x="3484019" y="6965624"/>
            <a:ext cx="129283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u="none" strike="noStrike" baseline="0">
                <a:solidFill>
                  <a:srgbClr val="1F213B"/>
                </a:solidFill>
                <a:latin typeface="+mj-lt"/>
              </a:rPr>
              <a:t>Supporting </a:t>
            </a:r>
            <a:r>
              <a:rPr lang="en-IN" sz="1100" b="0" i="0" u="none" strike="noStrike" baseline="0" err="1">
                <a:solidFill>
                  <a:srgbClr val="1F213B"/>
                </a:solidFill>
                <a:latin typeface="+mj-lt"/>
              </a:rPr>
              <a:t>colors</a:t>
            </a:r>
            <a:endParaRPr lang="en-IN" sz="1100">
              <a:latin typeface="+mj-lt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A748B9D-F203-6120-81B1-D8F29EBDE61C}"/>
              </a:ext>
            </a:extLst>
          </p:cNvPr>
          <p:cNvGrpSpPr/>
          <p:nvPr userDrawn="1"/>
        </p:nvGrpSpPr>
        <p:grpSpPr>
          <a:xfrm>
            <a:off x="8270895" y="6973965"/>
            <a:ext cx="376853" cy="268658"/>
            <a:chOff x="4734862" y="6980846"/>
            <a:chExt cx="376853" cy="268658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13C83ED-C2DF-7CD8-0A5A-9D8C08B9285F}"/>
                </a:ext>
              </a:extLst>
            </p:cNvPr>
            <p:cNvSpPr/>
            <p:nvPr userDrawn="1"/>
          </p:nvSpPr>
          <p:spPr>
            <a:xfrm>
              <a:off x="4734862" y="6980846"/>
              <a:ext cx="376853" cy="268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D342F96-3342-F95A-5DAB-A57939D4A046}"/>
                </a:ext>
              </a:extLst>
            </p:cNvPr>
            <p:cNvSpPr/>
            <p:nvPr userDrawn="1"/>
          </p:nvSpPr>
          <p:spPr>
            <a:xfrm>
              <a:off x="4795035" y="7029450"/>
              <a:ext cx="252000" cy="171450"/>
            </a:xfrm>
            <a:prstGeom prst="rect">
              <a:avLst/>
            </a:prstGeom>
            <a:solidFill>
              <a:srgbClr val="FA5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419C8B9B-3497-D6EF-20AF-80EE938A5AD1}"/>
              </a:ext>
            </a:extLst>
          </p:cNvPr>
          <p:cNvSpPr txBox="1"/>
          <p:nvPr userDrawn="1"/>
        </p:nvSpPr>
        <p:spPr>
          <a:xfrm>
            <a:off x="7283733" y="6965624"/>
            <a:ext cx="98388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u="none" strike="noStrike" baseline="0">
                <a:solidFill>
                  <a:srgbClr val="1F213B"/>
                </a:solidFill>
                <a:latin typeface="+mj-lt"/>
              </a:rPr>
              <a:t>Signal </a:t>
            </a:r>
            <a:r>
              <a:rPr lang="en-IN" sz="1100" b="0" i="0" u="none" strike="noStrike" baseline="0" err="1">
                <a:solidFill>
                  <a:srgbClr val="1F213B"/>
                </a:solidFill>
                <a:latin typeface="+mj-lt"/>
              </a:rPr>
              <a:t>colors</a:t>
            </a:r>
            <a:endParaRPr lang="en-IN" sz="1100">
              <a:latin typeface="+mj-lt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7EAEA16-B705-92DF-834E-9D9AA604E23E}"/>
              </a:ext>
            </a:extLst>
          </p:cNvPr>
          <p:cNvSpPr txBox="1"/>
          <p:nvPr userDrawn="1"/>
        </p:nvSpPr>
        <p:spPr>
          <a:xfrm>
            <a:off x="9226532" y="6965624"/>
            <a:ext cx="157070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u="none" strike="noStrike" baseline="0">
                <a:solidFill>
                  <a:srgbClr val="1F213B"/>
                </a:solidFill>
                <a:latin typeface="+mj-lt"/>
              </a:rPr>
              <a:t>Additional Grayscales</a:t>
            </a:r>
            <a:endParaRPr lang="en-IN" sz="11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9010862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Title slide, title 3 lines-ligh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ame picture 1[PHJU] (JU-Free)">
            <a:extLst>
              <a:ext uri="{FF2B5EF4-FFF2-40B4-BE49-F238E27FC236}">
                <a16:creationId xmlns:a16="http://schemas.microsoft.com/office/drawing/2014/main" id="{8BD1ABF7-BDD5-4E75-B29C-6B5ACA83E5BC}"/>
              </a:ext>
            </a:extLst>
          </p:cNvPr>
          <p:cNvSpPr>
            <a:spLocks noGrp="1"/>
          </p:cNvSpPr>
          <p:nvPr>
            <p:ph type="pic" sz="quarter" idx="1004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latin typeface="Aptos Light" panose="020B0004020202020204" pitchFamily="34" charset="0"/>
              </a:defRPr>
            </a:lvl1pPr>
          </a:lstStyle>
          <a:p>
            <a:r>
              <a:rPr lang="en-US"/>
              <a:t>[Picture]</a:t>
            </a:r>
          </a:p>
        </p:txBody>
      </p:sp>
      <p:sp>
        <p:nvSpPr>
          <p:cNvPr id="4" name="Title 2 (JU-Free)">
            <a:extLst>
              <a:ext uri="{FF2B5EF4-FFF2-40B4-BE49-F238E27FC236}">
                <a16:creationId xmlns:a16="http://schemas.microsoft.com/office/drawing/2014/main" id="{A2571F3E-5913-4EFD-8A8A-CC3719AC8B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8111" y="2056493"/>
            <a:ext cx="10766370" cy="1800000"/>
          </a:xfrm>
          <a:noFill/>
        </p:spPr>
        <p:txBody>
          <a:bodyPr/>
          <a:lstStyle>
            <a:lvl1pPr>
              <a:lnSpc>
                <a:spcPct val="90000"/>
              </a:lnSpc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[Title (3 lines)]</a:t>
            </a:r>
          </a:p>
        </p:txBody>
      </p:sp>
      <p:sp>
        <p:nvSpPr>
          <p:cNvPr id="3" name="Subtitle 3[PHJU] (JU-Free)"/>
          <p:cNvSpPr>
            <a:spLocks noGrp="1"/>
          </p:cNvSpPr>
          <p:nvPr>
            <p:ph type="subTitle" idx="1" hasCustomPrompt="1"/>
          </p:nvPr>
        </p:nvSpPr>
        <p:spPr>
          <a:xfrm>
            <a:off x="848111" y="4090143"/>
            <a:ext cx="10766370" cy="720000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2000" cap="none" baseline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[Subtitle]</a:t>
            </a:r>
          </a:p>
        </p:txBody>
      </p:sp>
      <p:sp>
        <p:nvSpPr>
          <p:cNvPr id="12" name="***Frame slide number 5 (JU-Free)">
            <a:extLst>
              <a:ext uri="{FF2B5EF4-FFF2-40B4-BE49-F238E27FC236}">
                <a16:creationId xmlns:a16="http://schemas.microsoft.com/office/drawing/2014/main" id="{73D55BA6-58E5-4DE2-A114-C5450C1EC7E5}"/>
              </a:ext>
            </a:extLst>
          </p:cNvPr>
          <p:cNvSpPr>
            <a:spLocks noGrp="1"/>
          </p:cNvSpPr>
          <p:nvPr>
            <p:ph type="sldNum" sz="quarter" idx="100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18802B-E4C7-4B2D-B37A-6B7CC3C134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rame 6{PHJU} (JU-Free)">
            <a:extLst>
              <a:ext uri="{FF2B5EF4-FFF2-40B4-BE49-F238E27FC236}">
                <a16:creationId xmlns:a16="http://schemas.microsoft.com/office/drawing/2014/main" id="{58672A30-591D-4BDB-91EF-A04BB5F5F519}"/>
              </a:ext>
            </a:extLst>
          </p:cNvPr>
          <p:cNvSpPr>
            <a:spLocks noGrp="1"/>
          </p:cNvSpPr>
          <p:nvPr>
            <p:ph type="body" idx="1005" hasCustomPrompt="1"/>
          </p:nvPr>
        </p:nvSpPr>
        <p:spPr bwMode="ltGray">
          <a:xfrm>
            <a:off x="848640" y="927971"/>
            <a:ext cx="2016125" cy="271463"/>
          </a:xfrm>
          <a:custGeom>
            <a:avLst/>
            <a:gdLst>
              <a:gd name="T0" fmla="*/ 2027 w 6353"/>
              <a:gd name="T1" fmla="*/ 837 h 856"/>
              <a:gd name="T2" fmla="*/ 1660 w 6353"/>
              <a:gd name="T3" fmla="*/ 856 h 856"/>
              <a:gd name="T4" fmla="*/ 1948 w 6353"/>
              <a:gd name="T5" fmla="*/ 442 h 856"/>
              <a:gd name="T6" fmla="*/ 1660 w 6353"/>
              <a:gd name="T7" fmla="*/ 704 h 856"/>
              <a:gd name="T8" fmla="*/ 1806 w 6353"/>
              <a:gd name="T9" fmla="*/ 225 h 856"/>
              <a:gd name="T10" fmla="*/ 1423 w 6353"/>
              <a:gd name="T11" fmla="*/ 342 h 856"/>
              <a:gd name="T12" fmla="*/ 2159 w 6353"/>
              <a:gd name="T13" fmla="*/ 417 h 856"/>
              <a:gd name="T14" fmla="*/ 5080 w 6353"/>
              <a:gd name="T15" fmla="*/ 74 h 856"/>
              <a:gd name="T16" fmla="*/ 4906 w 6353"/>
              <a:gd name="T17" fmla="*/ 328 h 856"/>
              <a:gd name="T18" fmla="*/ 5346 w 6353"/>
              <a:gd name="T19" fmla="*/ 512 h 856"/>
              <a:gd name="T20" fmla="*/ 4923 w 6353"/>
              <a:gd name="T21" fmla="*/ 539 h 856"/>
              <a:gd name="T22" fmla="*/ 4900 w 6353"/>
              <a:gd name="T23" fmla="*/ 418 h 856"/>
              <a:gd name="T24" fmla="*/ 5346 w 6353"/>
              <a:gd name="T25" fmla="*/ 770 h 856"/>
              <a:gd name="T26" fmla="*/ 5501 w 6353"/>
              <a:gd name="T27" fmla="*/ 813 h 856"/>
              <a:gd name="T28" fmla="*/ 5982 w 6353"/>
              <a:gd name="T29" fmla="*/ 74 h 856"/>
              <a:gd name="T30" fmla="*/ 5635 w 6353"/>
              <a:gd name="T31" fmla="*/ 93 h 856"/>
              <a:gd name="T32" fmla="*/ 5745 w 6353"/>
              <a:gd name="T33" fmla="*/ 837 h 856"/>
              <a:gd name="T34" fmla="*/ 6011 w 6353"/>
              <a:gd name="T35" fmla="*/ 216 h 856"/>
              <a:gd name="T36" fmla="*/ 6332 w 6353"/>
              <a:gd name="T37" fmla="*/ 837 h 856"/>
              <a:gd name="T38" fmla="*/ 6011 w 6353"/>
              <a:gd name="T39" fmla="*/ 74 h 856"/>
              <a:gd name="T40" fmla="*/ 2228 w 6353"/>
              <a:gd name="T41" fmla="*/ 441 h 856"/>
              <a:gd name="T42" fmla="*/ 2985 w 6353"/>
              <a:gd name="T43" fmla="*/ 618 h 856"/>
              <a:gd name="T44" fmla="*/ 2649 w 6353"/>
              <a:gd name="T45" fmla="*/ 704 h 856"/>
              <a:gd name="T46" fmla="*/ 2605 w 6353"/>
              <a:gd name="T47" fmla="*/ 225 h 856"/>
              <a:gd name="T48" fmla="*/ 2439 w 6353"/>
              <a:gd name="T49" fmla="*/ 489 h 856"/>
              <a:gd name="T50" fmla="*/ 2870 w 6353"/>
              <a:gd name="T51" fmla="*/ 511 h 856"/>
              <a:gd name="T52" fmla="*/ 2625 w 6353"/>
              <a:gd name="T53" fmla="*/ 74 h 856"/>
              <a:gd name="T54" fmla="*/ 3884 w 6353"/>
              <a:gd name="T55" fmla="*/ 441 h 856"/>
              <a:gd name="T56" fmla="*/ 4641 w 6353"/>
              <a:gd name="T57" fmla="*/ 618 h 856"/>
              <a:gd name="T58" fmla="*/ 4305 w 6353"/>
              <a:gd name="T59" fmla="*/ 704 h 856"/>
              <a:gd name="T60" fmla="*/ 4260 w 6353"/>
              <a:gd name="T61" fmla="*/ 225 h 856"/>
              <a:gd name="T62" fmla="*/ 4095 w 6353"/>
              <a:gd name="T63" fmla="*/ 489 h 856"/>
              <a:gd name="T64" fmla="*/ 4526 w 6353"/>
              <a:gd name="T65" fmla="*/ 511 h 856"/>
              <a:gd name="T66" fmla="*/ 4281 w 6353"/>
              <a:gd name="T67" fmla="*/ 74 h 856"/>
              <a:gd name="T68" fmla="*/ 1215 w 6353"/>
              <a:gd name="T69" fmla="*/ 694 h 856"/>
              <a:gd name="T70" fmla="*/ 1302 w 6353"/>
              <a:gd name="T71" fmla="*/ 184 h 856"/>
              <a:gd name="T72" fmla="*/ 1003 w 6353"/>
              <a:gd name="T73" fmla="*/ 3 h 856"/>
              <a:gd name="T74" fmla="*/ 1215 w 6353"/>
              <a:gd name="T75" fmla="*/ 836 h 856"/>
              <a:gd name="T76" fmla="*/ 1337 w 6353"/>
              <a:gd name="T77" fmla="*/ 709 h 856"/>
              <a:gd name="T78" fmla="*/ 3088 w 6353"/>
              <a:gd name="T79" fmla="*/ 92 h 856"/>
              <a:gd name="T80" fmla="*/ 3665 w 6353"/>
              <a:gd name="T81" fmla="*/ 448 h 856"/>
              <a:gd name="T82" fmla="*/ 3244 w 6353"/>
              <a:gd name="T83" fmla="*/ 322 h 856"/>
              <a:gd name="T84" fmla="*/ 3088 w 6353"/>
              <a:gd name="T85" fmla="*/ 818 h 856"/>
              <a:gd name="T86" fmla="*/ 3821 w 6353"/>
              <a:gd name="T87" fmla="*/ 469 h 856"/>
              <a:gd name="T88" fmla="*/ 509 w 6353"/>
              <a:gd name="T89" fmla="*/ 385 h 856"/>
              <a:gd name="T90" fmla="*/ 239 w 6353"/>
              <a:gd name="T91" fmla="*/ 237 h 856"/>
              <a:gd name="T92" fmla="*/ 602 w 6353"/>
              <a:gd name="T93" fmla="*/ 312 h 856"/>
              <a:gd name="T94" fmla="*/ 779 w 6353"/>
              <a:gd name="T95" fmla="*/ 308 h 856"/>
              <a:gd name="T96" fmla="*/ 195 w 6353"/>
              <a:gd name="T97" fmla="*/ 106 h 856"/>
              <a:gd name="T98" fmla="*/ 144 w 6353"/>
              <a:gd name="T99" fmla="*/ 491 h 856"/>
              <a:gd name="T100" fmla="*/ 623 w 6353"/>
              <a:gd name="T101" fmla="*/ 614 h 856"/>
              <a:gd name="T102" fmla="*/ 214 w 6353"/>
              <a:gd name="T103" fmla="*/ 654 h 856"/>
              <a:gd name="T104" fmla="*/ 5 w 6353"/>
              <a:gd name="T105" fmla="*/ 589 h 856"/>
              <a:gd name="T106" fmla="*/ 406 w 6353"/>
              <a:gd name="T107" fmla="*/ 850 h 856"/>
              <a:gd name="T108" fmla="*/ 793 w 6353"/>
              <a:gd name="T109" fmla="*/ 599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6353" h="856">
                <a:moveTo>
                  <a:pt x="2159" y="813"/>
                </a:moveTo>
                <a:cubicBezTo>
                  <a:pt x="2159" y="813"/>
                  <a:pt x="2159" y="813"/>
                  <a:pt x="2159" y="813"/>
                </a:cubicBezTo>
                <a:cubicBezTo>
                  <a:pt x="2159" y="826"/>
                  <a:pt x="2148" y="837"/>
                  <a:pt x="2135" y="837"/>
                </a:cubicBezTo>
                <a:cubicBezTo>
                  <a:pt x="2027" y="837"/>
                  <a:pt x="2027" y="837"/>
                  <a:pt x="2027" y="837"/>
                </a:cubicBezTo>
                <a:cubicBezTo>
                  <a:pt x="2014" y="837"/>
                  <a:pt x="2003" y="826"/>
                  <a:pt x="2003" y="813"/>
                </a:cubicBezTo>
                <a:cubicBezTo>
                  <a:pt x="2003" y="770"/>
                  <a:pt x="2003" y="770"/>
                  <a:pt x="2003" y="770"/>
                </a:cubicBezTo>
                <a:cubicBezTo>
                  <a:pt x="1947" y="820"/>
                  <a:pt x="1879" y="856"/>
                  <a:pt x="1806" y="856"/>
                </a:cubicBezTo>
                <a:cubicBezTo>
                  <a:pt x="1660" y="856"/>
                  <a:pt x="1660" y="856"/>
                  <a:pt x="1660" y="856"/>
                </a:cubicBezTo>
                <a:cubicBezTo>
                  <a:pt x="1508" y="856"/>
                  <a:pt x="1385" y="736"/>
                  <a:pt x="1385" y="587"/>
                </a:cubicBezTo>
                <a:cubicBezTo>
                  <a:pt x="1385" y="494"/>
                  <a:pt x="1462" y="418"/>
                  <a:pt x="1558" y="418"/>
                </a:cubicBezTo>
                <a:cubicBezTo>
                  <a:pt x="1920" y="418"/>
                  <a:pt x="1920" y="418"/>
                  <a:pt x="1920" y="418"/>
                </a:cubicBezTo>
                <a:cubicBezTo>
                  <a:pt x="1934" y="418"/>
                  <a:pt x="1946" y="428"/>
                  <a:pt x="1948" y="442"/>
                </a:cubicBezTo>
                <a:cubicBezTo>
                  <a:pt x="1949" y="455"/>
                  <a:pt x="1939" y="467"/>
                  <a:pt x="1926" y="470"/>
                </a:cubicBezTo>
                <a:cubicBezTo>
                  <a:pt x="1580" y="539"/>
                  <a:pt x="1580" y="539"/>
                  <a:pt x="1580" y="539"/>
                </a:cubicBezTo>
                <a:cubicBezTo>
                  <a:pt x="1557" y="544"/>
                  <a:pt x="1540" y="564"/>
                  <a:pt x="1540" y="587"/>
                </a:cubicBezTo>
                <a:cubicBezTo>
                  <a:pt x="1540" y="652"/>
                  <a:pt x="1594" y="704"/>
                  <a:pt x="1660" y="704"/>
                </a:cubicBezTo>
                <a:cubicBezTo>
                  <a:pt x="1806" y="704"/>
                  <a:pt x="1806" y="704"/>
                  <a:pt x="1806" y="704"/>
                </a:cubicBezTo>
                <a:cubicBezTo>
                  <a:pt x="1915" y="704"/>
                  <a:pt x="2003" y="618"/>
                  <a:pt x="2003" y="512"/>
                </a:cubicBezTo>
                <a:cubicBezTo>
                  <a:pt x="2003" y="417"/>
                  <a:pt x="2003" y="417"/>
                  <a:pt x="2003" y="417"/>
                </a:cubicBezTo>
                <a:cubicBezTo>
                  <a:pt x="2003" y="311"/>
                  <a:pt x="1915" y="225"/>
                  <a:pt x="1806" y="225"/>
                </a:cubicBezTo>
                <a:cubicBezTo>
                  <a:pt x="1737" y="225"/>
                  <a:pt x="1737" y="225"/>
                  <a:pt x="1737" y="225"/>
                </a:cubicBezTo>
                <a:cubicBezTo>
                  <a:pt x="1662" y="225"/>
                  <a:pt x="1596" y="267"/>
                  <a:pt x="1563" y="328"/>
                </a:cubicBezTo>
                <a:cubicBezTo>
                  <a:pt x="1559" y="337"/>
                  <a:pt x="1549" y="342"/>
                  <a:pt x="1539" y="342"/>
                </a:cubicBezTo>
                <a:cubicBezTo>
                  <a:pt x="1423" y="342"/>
                  <a:pt x="1423" y="342"/>
                  <a:pt x="1423" y="342"/>
                </a:cubicBezTo>
                <a:cubicBezTo>
                  <a:pt x="1408" y="342"/>
                  <a:pt x="1397" y="327"/>
                  <a:pt x="1402" y="313"/>
                </a:cubicBezTo>
                <a:cubicBezTo>
                  <a:pt x="1447" y="174"/>
                  <a:pt x="1580" y="74"/>
                  <a:pt x="1737" y="74"/>
                </a:cubicBezTo>
                <a:cubicBezTo>
                  <a:pt x="1806" y="74"/>
                  <a:pt x="1806" y="74"/>
                  <a:pt x="1806" y="74"/>
                </a:cubicBezTo>
                <a:cubicBezTo>
                  <a:pt x="2001" y="74"/>
                  <a:pt x="2159" y="228"/>
                  <a:pt x="2159" y="417"/>
                </a:cubicBezTo>
                <a:lnTo>
                  <a:pt x="2159" y="813"/>
                </a:lnTo>
                <a:close/>
                <a:moveTo>
                  <a:pt x="5501" y="417"/>
                </a:moveTo>
                <a:cubicBezTo>
                  <a:pt x="5501" y="228"/>
                  <a:pt x="5343" y="74"/>
                  <a:pt x="5149" y="74"/>
                </a:cubicBezTo>
                <a:cubicBezTo>
                  <a:pt x="5080" y="74"/>
                  <a:pt x="5080" y="74"/>
                  <a:pt x="5080" y="74"/>
                </a:cubicBezTo>
                <a:cubicBezTo>
                  <a:pt x="4923" y="74"/>
                  <a:pt x="4789" y="174"/>
                  <a:pt x="4744" y="313"/>
                </a:cubicBezTo>
                <a:cubicBezTo>
                  <a:pt x="4739" y="327"/>
                  <a:pt x="4750" y="342"/>
                  <a:pt x="4766" y="342"/>
                </a:cubicBezTo>
                <a:cubicBezTo>
                  <a:pt x="4881" y="342"/>
                  <a:pt x="4881" y="342"/>
                  <a:pt x="4881" y="342"/>
                </a:cubicBezTo>
                <a:cubicBezTo>
                  <a:pt x="4892" y="342"/>
                  <a:pt x="4901" y="337"/>
                  <a:pt x="4906" y="328"/>
                </a:cubicBezTo>
                <a:cubicBezTo>
                  <a:pt x="4939" y="267"/>
                  <a:pt x="5004" y="225"/>
                  <a:pt x="5080" y="225"/>
                </a:cubicBezTo>
                <a:cubicBezTo>
                  <a:pt x="5149" y="225"/>
                  <a:pt x="5149" y="225"/>
                  <a:pt x="5149" y="225"/>
                </a:cubicBezTo>
                <a:cubicBezTo>
                  <a:pt x="5257" y="225"/>
                  <a:pt x="5346" y="311"/>
                  <a:pt x="5346" y="417"/>
                </a:cubicBezTo>
                <a:cubicBezTo>
                  <a:pt x="5346" y="512"/>
                  <a:pt x="5346" y="512"/>
                  <a:pt x="5346" y="512"/>
                </a:cubicBezTo>
                <a:cubicBezTo>
                  <a:pt x="5346" y="618"/>
                  <a:pt x="5257" y="704"/>
                  <a:pt x="5149" y="704"/>
                </a:cubicBezTo>
                <a:cubicBezTo>
                  <a:pt x="5003" y="704"/>
                  <a:pt x="5003" y="704"/>
                  <a:pt x="5003" y="704"/>
                </a:cubicBezTo>
                <a:cubicBezTo>
                  <a:pt x="4936" y="704"/>
                  <a:pt x="4883" y="652"/>
                  <a:pt x="4883" y="587"/>
                </a:cubicBezTo>
                <a:cubicBezTo>
                  <a:pt x="4883" y="564"/>
                  <a:pt x="4899" y="544"/>
                  <a:pt x="4923" y="539"/>
                </a:cubicBezTo>
                <a:cubicBezTo>
                  <a:pt x="5269" y="470"/>
                  <a:pt x="5269" y="470"/>
                  <a:pt x="5269" y="470"/>
                </a:cubicBezTo>
                <a:cubicBezTo>
                  <a:pt x="5282" y="467"/>
                  <a:pt x="5291" y="455"/>
                  <a:pt x="5290" y="442"/>
                </a:cubicBezTo>
                <a:cubicBezTo>
                  <a:pt x="5289" y="428"/>
                  <a:pt x="5276" y="418"/>
                  <a:pt x="5262" y="418"/>
                </a:cubicBezTo>
                <a:cubicBezTo>
                  <a:pt x="4900" y="418"/>
                  <a:pt x="4900" y="418"/>
                  <a:pt x="4900" y="418"/>
                </a:cubicBezTo>
                <a:cubicBezTo>
                  <a:pt x="4805" y="418"/>
                  <a:pt x="4727" y="494"/>
                  <a:pt x="4727" y="587"/>
                </a:cubicBezTo>
                <a:cubicBezTo>
                  <a:pt x="4727" y="736"/>
                  <a:pt x="4851" y="856"/>
                  <a:pt x="5003" y="856"/>
                </a:cubicBezTo>
                <a:cubicBezTo>
                  <a:pt x="5149" y="856"/>
                  <a:pt x="5149" y="856"/>
                  <a:pt x="5149" y="856"/>
                </a:cubicBezTo>
                <a:cubicBezTo>
                  <a:pt x="5222" y="856"/>
                  <a:pt x="5289" y="820"/>
                  <a:pt x="5346" y="770"/>
                </a:cubicBezTo>
                <a:cubicBezTo>
                  <a:pt x="5346" y="813"/>
                  <a:pt x="5346" y="813"/>
                  <a:pt x="5346" y="813"/>
                </a:cubicBezTo>
                <a:cubicBezTo>
                  <a:pt x="5346" y="826"/>
                  <a:pt x="5356" y="837"/>
                  <a:pt x="5370" y="837"/>
                </a:cubicBezTo>
                <a:cubicBezTo>
                  <a:pt x="5477" y="837"/>
                  <a:pt x="5477" y="837"/>
                  <a:pt x="5477" y="837"/>
                </a:cubicBezTo>
                <a:cubicBezTo>
                  <a:pt x="5490" y="837"/>
                  <a:pt x="5501" y="826"/>
                  <a:pt x="5501" y="813"/>
                </a:cubicBezTo>
                <a:cubicBezTo>
                  <a:pt x="5501" y="813"/>
                  <a:pt x="5501" y="813"/>
                  <a:pt x="5501" y="813"/>
                </a:cubicBezTo>
                <a:lnTo>
                  <a:pt x="5501" y="417"/>
                </a:lnTo>
                <a:close/>
                <a:moveTo>
                  <a:pt x="6011" y="74"/>
                </a:moveTo>
                <a:cubicBezTo>
                  <a:pt x="5982" y="74"/>
                  <a:pt x="5982" y="74"/>
                  <a:pt x="5982" y="74"/>
                </a:cubicBezTo>
                <a:cubicBezTo>
                  <a:pt x="5903" y="74"/>
                  <a:pt x="5828" y="107"/>
                  <a:pt x="5766" y="155"/>
                </a:cubicBezTo>
                <a:cubicBezTo>
                  <a:pt x="5766" y="117"/>
                  <a:pt x="5766" y="117"/>
                  <a:pt x="5766" y="117"/>
                </a:cubicBezTo>
                <a:cubicBezTo>
                  <a:pt x="5766" y="104"/>
                  <a:pt x="5755" y="93"/>
                  <a:pt x="5742" y="93"/>
                </a:cubicBezTo>
                <a:cubicBezTo>
                  <a:pt x="5635" y="93"/>
                  <a:pt x="5635" y="93"/>
                  <a:pt x="5635" y="93"/>
                </a:cubicBezTo>
                <a:cubicBezTo>
                  <a:pt x="5622" y="93"/>
                  <a:pt x="5611" y="104"/>
                  <a:pt x="5611" y="117"/>
                </a:cubicBezTo>
                <a:cubicBezTo>
                  <a:pt x="5611" y="816"/>
                  <a:pt x="5611" y="816"/>
                  <a:pt x="5611" y="816"/>
                </a:cubicBezTo>
                <a:cubicBezTo>
                  <a:pt x="5611" y="828"/>
                  <a:pt x="5620" y="837"/>
                  <a:pt x="5632" y="837"/>
                </a:cubicBezTo>
                <a:cubicBezTo>
                  <a:pt x="5745" y="837"/>
                  <a:pt x="5745" y="837"/>
                  <a:pt x="5745" y="837"/>
                </a:cubicBezTo>
                <a:cubicBezTo>
                  <a:pt x="5757" y="837"/>
                  <a:pt x="5766" y="828"/>
                  <a:pt x="5766" y="816"/>
                </a:cubicBezTo>
                <a:cubicBezTo>
                  <a:pt x="5766" y="427"/>
                  <a:pt x="5766" y="427"/>
                  <a:pt x="5766" y="427"/>
                </a:cubicBezTo>
                <a:cubicBezTo>
                  <a:pt x="5766" y="316"/>
                  <a:pt x="5843" y="216"/>
                  <a:pt x="5982" y="216"/>
                </a:cubicBezTo>
                <a:cubicBezTo>
                  <a:pt x="6011" y="216"/>
                  <a:pt x="6011" y="216"/>
                  <a:pt x="6011" y="216"/>
                </a:cubicBezTo>
                <a:cubicBezTo>
                  <a:pt x="6144" y="216"/>
                  <a:pt x="6198" y="316"/>
                  <a:pt x="6198" y="427"/>
                </a:cubicBezTo>
                <a:cubicBezTo>
                  <a:pt x="6198" y="816"/>
                  <a:pt x="6198" y="816"/>
                  <a:pt x="6198" y="816"/>
                </a:cubicBezTo>
                <a:cubicBezTo>
                  <a:pt x="6198" y="828"/>
                  <a:pt x="6207" y="837"/>
                  <a:pt x="6219" y="837"/>
                </a:cubicBezTo>
                <a:cubicBezTo>
                  <a:pt x="6332" y="837"/>
                  <a:pt x="6332" y="837"/>
                  <a:pt x="6332" y="837"/>
                </a:cubicBezTo>
                <a:cubicBezTo>
                  <a:pt x="6344" y="837"/>
                  <a:pt x="6353" y="828"/>
                  <a:pt x="6353" y="816"/>
                </a:cubicBezTo>
                <a:cubicBezTo>
                  <a:pt x="6353" y="816"/>
                  <a:pt x="6353" y="816"/>
                  <a:pt x="6353" y="816"/>
                </a:cubicBezTo>
                <a:cubicBezTo>
                  <a:pt x="6353" y="427"/>
                  <a:pt x="6353" y="427"/>
                  <a:pt x="6353" y="427"/>
                </a:cubicBezTo>
                <a:cubicBezTo>
                  <a:pt x="6353" y="232"/>
                  <a:pt x="6224" y="74"/>
                  <a:pt x="6011" y="74"/>
                </a:cubicBezTo>
                <a:close/>
                <a:moveTo>
                  <a:pt x="2625" y="74"/>
                </a:moveTo>
                <a:cubicBezTo>
                  <a:pt x="2625" y="74"/>
                  <a:pt x="2625" y="74"/>
                  <a:pt x="2625" y="74"/>
                </a:cubicBezTo>
                <a:cubicBezTo>
                  <a:pt x="2605" y="74"/>
                  <a:pt x="2605" y="74"/>
                  <a:pt x="2605" y="74"/>
                </a:cubicBezTo>
                <a:cubicBezTo>
                  <a:pt x="2397" y="74"/>
                  <a:pt x="2228" y="238"/>
                  <a:pt x="2228" y="441"/>
                </a:cubicBezTo>
                <a:cubicBezTo>
                  <a:pt x="2228" y="489"/>
                  <a:pt x="2228" y="489"/>
                  <a:pt x="2228" y="489"/>
                </a:cubicBezTo>
                <a:cubicBezTo>
                  <a:pt x="2228" y="691"/>
                  <a:pt x="2397" y="856"/>
                  <a:pt x="2605" y="856"/>
                </a:cubicBezTo>
                <a:cubicBezTo>
                  <a:pt x="2650" y="856"/>
                  <a:pt x="2650" y="856"/>
                  <a:pt x="2650" y="856"/>
                </a:cubicBezTo>
                <a:cubicBezTo>
                  <a:pt x="2806" y="856"/>
                  <a:pt x="2939" y="756"/>
                  <a:pt x="2985" y="618"/>
                </a:cubicBezTo>
                <a:cubicBezTo>
                  <a:pt x="2990" y="603"/>
                  <a:pt x="2978" y="587"/>
                  <a:pt x="2962" y="587"/>
                </a:cubicBezTo>
                <a:cubicBezTo>
                  <a:pt x="2846" y="587"/>
                  <a:pt x="2846" y="587"/>
                  <a:pt x="2846" y="587"/>
                </a:cubicBezTo>
                <a:cubicBezTo>
                  <a:pt x="2837" y="587"/>
                  <a:pt x="2829" y="592"/>
                  <a:pt x="2824" y="600"/>
                </a:cubicBezTo>
                <a:cubicBezTo>
                  <a:pt x="2792" y="662"/>
                  <a:pt x="2726" y="704"/>
                  <a:pt x="2649" y="704"/>
                </a:cubicBezTo>
                <a:cubicBezTo>
                  <a:pt x="2605" y="704"/>
                  <a:pt x="2605" y="704"/>
                  <a:pt x="2605" y="704"/>
                </a:cubicBezTo>
                <a:cubicBezTo>
                  <a:pt x="2483" y="704"/>
                  <a:pt x="2383" y="607"/>
                  <a:pt x="2383" y="489"/>
                </a:cubicBezTo>
                <a:cubicBezTo>
                  <a:pt x="2383" y="448"/>
                  <a:pt x="2383" y="448"/>
                  <a:pt x="2383" y="448"/>
                </a:cubicBezTo>
                <a:cubicBezTo>
                  <a:pt x="2383" y="322"/>
                  <a:pt x="2482" y="225"/>
                  <a:pt x="2605" y="225"/>
                </a:cubicBezTo>
                <a:cubicBezTo>
                  <a:pt x="2625" y="225"/>
                  <a:pt x="2625" y="225"/>
                  <a:pt x="2625" y="225"/>
                </a:cubicBezTo>
                <a:cubicBezTo>
                  <a:pt x="2727" y="225"/>
                  <a:pt x="2813" y="292"/>
                  <a:pt x="2838" y="384"/>
                </a:cubicBezTo>
                <a:cubicBezTo>
                  <a:pt x="2460" y="459"/>
                  <a:pt x="2460" y="459"/>
                  <a:pt x="2460" y="459"/>
                </a:cubicBezTo>
                <a:cubicBezTo>
                  <a:pt x="2446" y="462"/>
                  <a:pt x="2437" y="475"/>
                  <a:pt x="2439" y="489"/>
                </a:cubicBezTo>
                <a:cubicBezTo>
                  <a:pt x="2441" y="502"/>
                  <a:pt x="2453" y="511"/>
                  <a:pt x="2466" y="511"/>
                </a:cubicBezTo>
                <a:cubicBezTo>
                  <a:pt x="2862" y="511"/>
                  <a:pt x="2862" y="511"/>
                  <a:pt x="2862" y="511"/>
                </a:cubicBezTo>
                <a:cubicBezTo>
                  <a:pt x="2863" y="511"/>
                  <a:pt x="2865" y="511"/>
                  <a:pt x="2866" y="511"/>
                </a:cubicBezTo>
                <a:cubicBezTo>
                  <a:pt x="2868" y="511"/>
                  <a:pt x="2869" y="511"/>
                  <a:pt x="2870" y="511"/>
                </a:cubicBezTo>
                <a:cubicBezTo>
                  <a:pt x="2977" y="511"/>
                  <a:pt x="2977" y="511"/>
                  <a:pt x="2977" y="511"/>
                </a:cubicBezTo>
                <a:cubicBezTo>
                  <a:pt x="2991" y="511"/>
                  <a:pt x="3002" y="501"/>
                  <a:pt x="3002" y="488"/>
                </a:cubicBezTo>
                <a:cubicBezTo>
                  <a:pt x="3002" y="441"/>
                  <a:pt x="3002" y="441"/>
                  <a:pt x="3002" y="441"/>
                </a:cubicBezTo>
                <a:cubicBezTo>
                  <a:pt x="3002" y="238"/>
                  <a:pt x="2833" y="74"/>
                  <a:pt x="2625" y="74"/>
                </a:cubicBezTo>
                <a:close/>
                <a:moveTo>
                  <a:pt x="4281" y="74"/>
                </a:moveTo>
                <a:cubicBezTo>
                  <a:pt x="4281" y="74"/>
                  <a:pt x="4281" y="74"/>
                  <a:pt x="4281" y="74"/>
                </a:cubicBezTo>
                <a:cubicBezTo>
                  <a:pt x="4260" y="74"/>
                  <a:pt x="4260" y="74"/>
                  <a:pt x="4260" y="74"/>
                </a:cubicBezTo>
                <a:cubicBezTo>
                  <a:pt x="4052" y="74"/>
                  <a:pt x="3884" y="238"/>
                  <a:pt x="3884" y="441"/>
                </a:cubicBezTo>
                <a:cubicBezTo>
                  <a:pt x="3884" y="489"/>
                  <a:pt x="3884" y="489"/>
                  <a:pt x="3884" y="489"/>
                </a:cubicBezTo>
                <a:cubicBezTo>
                  <a:pt x="3884" y="691"/>
                  <a:pt x="4052" y="856"/>
                  <a:pt x="4260" y="856"/>
                </a:cubicBezTo>
                <a:cubicBezTo>
                  <a:pt x="4305" y="856"/>
                  <a:pt x="4305" y="856"/>
                  <a:pt x="4305" y="856"/>
                </a:cubicBezTo>
                <a:cubicBezTo>
                  <a:pt x="4462" y="856"/>
                  <a:pt x="4595" y="756"/>
                  <a:pt x="4641" y="618"/>
                </a:cubicBezTo>
                <a:cubicBezTo>
                  <a:pt x="4646" y="603"/>
                  <a:pt x="4634" y="587"/>
                  <a:pt x="4617" y="587"/>
                </a:cubicBezTo>
                <a:cubicBezTo>
                  <a:pt x="4502" y="587"/>
                  <a:pt x="4502" y="587"/>
                  <a:pt x="4502" y="587"/>
                </a:cubicBezTo>
                <a:cubicBezTo>
                  <a:pt x="4493" y="587"/>
                  <a:pt x="4484" y="592"/>
                  <a:pt x="4480" y="600"/>
                </a:cubicBezTo>
                <a:cubicBezTo>
                  <a:pt x="4447" y="662"/>
                  <a:pt x="4381" y="704"/>
                  <a:pt x="4305" y="704"/>
                </a:cubicBezTo>
                <a:cubicBezTo>
                  <a:pt x="4260" y="704"/>
                  <a:pt x="4260" y="704"/>
                  <a:pt x="4260" y="704"/>
                </a:cubicBezTo>
                <a:cubicBezTo>
                  <a:pt x="4138" y="704"/>
                  <a:pt x="4039" y="607"/>
                  <a:pt x="4039" y="489"/>
                </a:cubicBezTo>
                <a:cubicBezTo>
                  <a:pt x="4039" y="448"/>
                  <a:pt x="4039" y="448"/>
                  <a:pt x="4039" y="448"/>
                </a:cubicBezTo>
                <a:cubicBezTo>
                  <a:pt x="4039" y="322"/>
                  <a:pt x="4138" y="225"/>
                  <a:pt x="4260" y="225"/>
                </a:cubicBezTo>
                <a:cubicBezTo>
                  <a:pt x="4281" y="225"/>
                  <a:pt x="4281" y="225"/>
                  <a:pt x="4281" y="225"/>
                </a:cubicBezTo>
                <a:cubicBezTo>
                  <a:pt x="4383" y="225"/>
                  <a:pt x="4468" y="292"/>
                  <a:pt x="4494" y="384"/>
                </a:cubicBezTo>
                <a:cubicBezTo>
                  <a:pt x="4116" y="459"/>
                  <a:pt x="4116" y="459"/>
                  <a:pt x="4116" y="459"/>
                </a:cubicBezTo>
                <a:cubicBezTo>
                  <a:pt x="4102" y="462"/>
                  <a:pt x="4093" y="475"/>
                  <a:pt x="4095" y="489"/>
                </a:cubicBezTo>
                <a:cubicBezTo>
                  <a:pt x="4097" y="502"/>
                  <a:pt x="4109" y="511"/>
                  <a:pt x="4122" y="511"/>
                </a:cubicBezTo>
                <a:cubicBezTo>
                  <a:pt x="4518" y="511"/>
                  <a:pt x="4518" y="511"/>
                  <a:pt x="4518" y="511"/>
                </a:cubicBezTo>
                <a:cubicBezTo>
                  <a:pt x="4519" y="511"/>
                  <a:pt x="4521" y="511"/>
                  <a:pt x="4522" y="511"/>
                </a:cubicBezTo>
                <a:cubicBezTo>
                  <a:pt x="4523" y="511"/>
                  <a:pt x="4525" y="511"/>
                  <a:pt x="4526" y="511"/>
                </a:cubicBezTo>
                <a:cubicBezTo>
                  <a:pt x="4633" y="511"/>
                  <a:pt x="4633" y="511"/>
                  <a:pt x="4633" y="511"/>
                </a:cubicBezTo>
                <a:cubicBezTo>
                  <a:pt x="4646" y="511"/>
                  <a:pt x="4657" y="501"/>
                  <a:pt x="4657" y="488"/>
                </a:cubicBezTo>
                <a:cubicBezTo>
                  <a:pt x="4657" y="441"/>
                  <a:pt x="4657" y="441"/>
                  <a:pt x="4657" y="441"/>
                </a:cubicBezTo>
                <a:cubicBezTo>
                  <a:pt x="4657" y="238"/>
                  <a:pt x="4489" y="74"/>
                  <a:pt x="4281" y="74"/>
                </a:cubicBezTo>
                <a:close/>
                <a:moveTo>
                  <a:pt x="1337" y="709"/>
                </a:moveTo>
                <a:cubicBezTo>
                  <a:pt x="1335" y="700"/>
                  <a:pt x="1327" y="694"/>
                  <a:pt x="1317" y="694"/>
                </a:cubicBezTo>
                <a:cubicBezTo>
                  <a:pt x="1253" y="694"/>
                  <a:pt x="1253" y="694"/>
                  <a:pt x="1253" y="694"/>
                </a:cubicBezTo>
                <a:cubicBezTo>
                  <a:pt x="1215" y="694"/>
                  <a:pt x="1215" y="694"/>
                  <a:pt x="1215" y="694"/>
                </a:cubicBezTo>
                <a:cubicBezTo>
                  <a:pt x="1082" y="694"/>
                  <a:pt x="1028" y="595"/>
                  <a:pt x="1028" y="484"/>
                </a:cubicBezTo>
                <a:cubicBezTo>
                  <a:pt x="1028" y="274"/>
                  <a:pt x="1028" y="274"/>
                  <a:pt x="1028" y="274"/>
                </a:cubicBezTo>
                <a:cubicBezTo>
                  <a:pt x="1275" y="211"/>
                  <a:pt x="1275" y="211"/>
                  <a:pt x="1275" y="211"/>
                </a:cubicBezTo>
                <a:cubicBezTo>
                  <a:pt x="1294" y="205"/>
                  <a:pt x="1302" y="201"/>
                  <a:pt x="1302" y="184"/>
                </a:cubicBezTo>
                <a:cubicBezTo>
                  <a:pt x="1302" y="169"/>
                  <a:pt x="1289" y="160"/>
                  <a:pt x="1273" y="160"/>
                </a:cubicBezTo>
                <a:cubicBezTo>
                  <a:pt x="1028" y="160"/>
                  <a:pt x="1028" y="160"/>
                  <a:pt x="1028" y="160"/>
                </a:cubicBezTo>
                <a:cubicBezTo>
                  <a:pt x="1028" y="22"/>
                  <a:pt x="1028" y="22"/>
                  <a:pt x="1028" y="22"/>
                </a:cubicBezTo>
                <a:cubicBezTo>
                  <a:pt x="1028" y="11"/>
                  <a:pt x="1017" y="0"/>
                  <a:pt x="1003" y="3"/>
                </a:cubicBezTo>
                <a:cubicBezTo>
                  <a:pt x="893" y="25"/>
                  <a:pt x="893" y="25"/>
                  <a:pt x="893" y="25"/>
                </a:cubicBezTo>
                <a:cubicBezTo>
                  <a:pt x="881" y="27"/>
                  <a:pt x="872" y="34"/>
                  <a:pt x="872" y="45"/>
                </a:cubicBezTo>
                <a:cubicBezTo>
                  <a:pt x="872" y="484"/>
                  <a:pt x="872" y="484"/>
                  <a:pt x="872" y="484"/>
                </a:cubicBezTo>
                <a:cubicBezTo>
                  <a:pt x="872" y="678"/>
                  <a:pt x="1002" y="836"/>
                  <a:pt x="1215" y="836"/>
                </a:cubicBezTo>
                <a:cubicBezTo>
                  <a:pt x="1347" y="836"/>
                  <a:pt x="1347" y="836"/>
                  <a:pt x="1347" y="836"/>
                </a:cubicBezTo>
                <a:cubicBezTo>
                  <a:pt x="1358" y="836"/>
                  <a:pt x="1367" y="826"/>
                  <a:pt x="1364" y="815"/>
                </a:cubicBezTo>
                <a:cubicBezTo>
                  <a:pt x="1364" y="815"/>
                  <a:pt x="1364" y="815"/>
                  <a:pt x="1364" y="815"/>
                </a:cubicBezTo>
                <a:lnTo>
                  <a:pt x="1337" y="709"/>
                </a:lnTo>
                <a:close/>
                <a:moveTo>
                  <a:pt x="3821" y="441"/>
                </a:moveTo>
                <a:cubicBezTo>
                  <a:pt x="3821" y="238"/>
                  <a:pt x="3652" y="74"/>
                  <a:pt x="3444" y="74"/>
                </a:cubicBezTo>
                <a:cubicBezTo>
                  <a:pt x="3107" y="74"/>
                  <a:pt x="3107" y="74"/>
                  <a:pt x="3107" y="74"/>
                </a:cubicBezTo>
                <a:cubicBezTo>
                  <a:pt x="3096" y="74"/>
                  <a:pt x="3088" y="82"/>
                  <a:pt x="3088" y="92"/>
                </a:cubicBezTo>
                <a:cubicBezTo>
                  <a:pt x="3088" y="207"/>
                  <a:pt x="3088" y="207"/>
                  <a:pt x="3088" y="207"/>
                </a:cubicBezTo>
                <a:cubicBezTo>
                  <a:pt x="3088" y="217"/>
                  <a:pt x="3096" y="226"/>
                  <a:pt x="3107" y="226"/>
                </a:cubicBezTo>
                <a:cubicBezTo>
                  <a:pt x="3444" y="226"/>
                  <a:pt x="3444" y="226"/>
                  <a:pt x="3444" y="226"/>
                </a:cubicBezTo>
                <a:cubicBezTo>
                  <a:pt x="3566" y="226"/>
                  <a:pt x="3665" y="322"/>
                  <a:pt x="3665" y="448"/>
                </a:cubicBezTo>
                <a:cubicBezTo>
                  <a:pt x="3665" y="469"/>
                  <a:pt x="3665" y="469"/>
                  <a:pt x="3665" y="469"/>
                </a:cubicBezTo>
                <a:cubicBezTo>
                  <a:pt x="3665" y="588"/>
                  <a:pt x="3566" y="685"/>
                  <a:pt x="3444" y="685"/>
                </a:cubicBezTo>
                <a:cubicBezTo>
                  <a:pt x="3244" y="685"/>
                  <a:pt x="3244" y="685"/>
                  <a:pt x="3244" y="685"/>
                </a:cubicBezTo>
                <a:cubicBezTo>
                  <a:pt x="3244" y="322"/>
                  <a:pt x="3244" y="322"/>
                  <a:pt x="3244" y="322"/>
                </a:cubicBezTo>
                <a:cubicBezTo>
                  <a:pt x="3244" y="311"/>
                  <a:pt x="3233" y="302"/>
                  <a:pt x="3222" y="305"/>
                </a:cubicBezTo>
                <a:cubicBezTo>
                  <a:pt x="3104" y="328"/>
                  <a:pt x="3104" y="328"/>
                  <a:pt x="3104" y="328"/>
                </a:cubicBezTo>
                <a:cubicBezTo>
                  <a:pt x="3095" y="329"/>
                  <a:pt x="3088" y="337"/>
                  <a:pt x="3088" y="347"/>
                </a:cubicBezTo>
                <a:cubicBezTo>
                  <a:pt x="3088" y="818"/>
                  <a:pt x="3088" y="818"/>
                  <a:pt x="3088" y="818"/>
                </a:cubicBezTo>
                <a:cubicBezTo>
                  <a:pt x="3088" y="828"/>
                  <a:pt x="3097" y="836"/>
                  <a:pt x="3107" y="836"/>
                </a:cubicBezTo>
                <a:cubicBezTo>
                  <a:pt x="3444" y="836"/>
                  <a:pt x="3444" y="836"/>
                  <a:pt x="3444" y="836"/>
                </a:cubicBezTo>
                <a:cubicBezTo>
                  <a:pt x="3652" y="836"/>
                  <a:pt x="3821" y="672"/>
                  <a:pt x="3821" y="469"/>
                </a:cubicBezTo>
                <a:cubicBezTo>
                  <a:pt x="3821" y="469"/>
                  <a:pt x="3821" y="469"/>
                  <a:pt x="3821" y="469"/>
                </a:cubicBezTo>
                <a:lnTo>
                  <a:pt x="3821" y="441"/>
                </a:lnTo>
                <a:close/>
                <a:moveTo>
                  <a:pt x="768" y="496"/>
                </a:moveTo>
                <a:cubicBezTo>
                  <a:pt x="751" y="465"/>
                  <a:pt x="721" y="440"/>
                  <a:pt x="680" y="421"/>
                </a:cubicBezTo>
                <a:cubicBezTo>
                  <a:pt x="639" y="403"/>
                  <a:pt x="582" y="390"/>
                  <a:pt x="509" y="385"/>
                </a:cubicBezTo>
                <a:cubicBezTo>
                  <a:pt x="330" y="371"/>
                  <a:pt x="330" y="371"/>
                  <a:pt x="330" y="371"/>
                </a:cubicBezTo>
                <a:cubicBezTo>
                  <a:pt x="276" y="367"/>
                  <a:pt x="240" y="358"/>
                  <a:pt x="220" y="346"/>
                </a:cubicBezTo>
                <a:cubicBezTo>
                  <a:pt x="202" y="334"/>
                  <a:pt x="192" y="319"/>
                  <a:pt x="192" y="302"/>
                </a:cubicBezTo>
                <a:cubicBezTo>
                  <a:pt x="192" y="273"/>
                  <a:pt x="208" y="252"/>
                  <a:pt x="239" y="237"/>
                </a:cubicBezTo>
                <a:cubicBezTo>
                  <a:pt x="272" y="221"/>
                  <a:pt x="317" y="213"/>
                  <a:pt x="375" y="212"/>
                </a:cubicBezTo>
                <a:cubicBezTo>
                  <a:pt x="429" y="211"/>
                  <a:pt x="473" y="216"/>
                  <a:pt x="505" y="228"/>
                </a:cubicBezTo>
                <a:cubicBezTo>
                  <a:pt x="538" y="240"/>
                  <a:pt x="562" y="254"/>
                  <a:pt x="578" y="272"/>
                </a:cubicBezTo>
                <a:cubicBezTo>
                  <a:pt x="589" y="285"/>
                  <a:pt x="598" y="298"/>
                  <a:pt x="602" y="312"/>
                </a:cubicBezTo>
                <a:cubicBezTo>
                  <a:pt x="606" y="323"/>
                  <a:pt x="616" y="330"/>
                  <a:pt x="628" y="330"/>
                </a:cubicBezTo>
                <a:cubicBezTo>
                  <a:pt x="762" y="328"/>
                  <a:pt x="762" y="328"/>
                  <a:pt x="762" y="328"/>
                </a:cubicBezTo>
                <a:cubicBezTo>
                  <a:pt x="767" y="328"/>
                  <a:pt x="772" y="325"/>
                  <a:pt x="775" y="321"/>
                </a:cubicBezTo>
                <a:cubicBezTo>
                  <a:pt x="778" y="317"/>
                  <a:pt x="780" y="312"/>
                  <a:pt x="779" y="308"/>
                </a:cubicBezTo>
                <a:cubicBezTo>
                  <a:pt x="773" y="264"/>
                  <a:pt x="753" y="225"/>
                  <a:pt x="722" y="191"/>
                </a:cubicBezTo>
                <a:cubicBezTo>
                  <a:pt x="687" y="154"/>
                  <a:pt x="640" y="125"/>
                  <a:pt x="582" y="105"/>
                </a:cubicBezTo>
                <a:cubicBezTo>
                  <a:pt x="524" y="84"/>
                  <a:pt x="457" y="75"/>
                  <a:pt x="383" y="76"/>
                </a:cubicBezTo>
                <a:cubicBezTo>
                  <a:pt x="312" y="77"/>
                  <a:pt x="249" y="88"/>
                  <a:pt x="195" y="106"/>
                </a:cubicBezTo>
                <a:cubicBezTo>
                  <a:pt x="141" y="125"/>
                  <a:pt x="98" y="152"/>
                  <a:pt x="67" y="186"/>
                </a:cubicBezTo>
                <a:cubicBezTo>
                  <a:pt x="37" y="221"/>
                  <a:pt x="21" y="264"/>
                  <a:pt x="21" y="315"/>
                </a:cubicBezTo>
                <a:cubicBezTo>
                  <a:pt x="21" y="350"/>
                  <a:pt x="31" y="383"/>
                  <a:pt x="49" y="414"/>
                </a:cubicBezTo>
                <a:cubicBezTo>
                  <a:pt x="68" y="445"/>
                  <a:pt x="100" y="471"/>
                  <a:pt x="144" y="491"/>
                </a:cubicBezTo>
                <a:cubicBezTo>
                  <a:pt x="188" y="512"/>
                  <a:pt x="249" y="525"/>
                  <a:pt x="324" y="531"/>
                </a:cubicBezTo>
                <a:cubicBezTo>
                  <a:pt x="463" y="541"/>
                  <a:pt x="463" y="541"/>
                  <a:pt x="463" y="541"/>
                </a:cubicBezTo>
                <a:cubicBezTo>
                  <a:pt x="526" y="546"/>
                  <a:pt x="569" y="554"/>
                  <a:pt x="591" y="565"/>
                </a:cubicBezTo>
                <a:cubicBezTo>
                  <a:pt x="613" y="576"/>
                  <a:pt x="623" y="592"/>
                  <a:pt x="623" y="614"/>
                </a:cubicBezTo>
                <a:cubicBezTo>
                  <a:pt x="623" y="646"/>
                  <a:pt x="607" y="670"/>
                  <a:pt x="574" y="687"/>
                </a:cubicBezTo>
                <a:cubicBezTo>
                  <a:pt x="541" y="704"/>
                  <a:pt x="490" y="713"/>
                  <a:pt x="423" y="714"/>
                </a:cubicBezTo>
                <a:cubicBezTo>
                  <a:pt x="377" y="715"/>
                  <a:pt x="336" y="710"/>
                  <a:pt x="300" y="700"/>
                </a:cubicBezTo>
                <a:cubicBezTo>
                  <a:pt x="264" y="690"/>
                  <a:pt x="235" y="674"/>
                  <a:pt x="214" y="654"/>
                </a:cubicBezTo>
                <a:cubicBezTo>
                  <a:pt x="197" y="639"/>
                  <a:pt x="185" y="621"/>
                  <a:pt x="179" y="601"/>
                </a:cubicBezTo>
                <a:cubicBezTo>
                  <a:pt x="175" y="589"/>
                  <a:pt x="163" y="581"/>
                  <a:pt x="150" y="581"/>
                </a:cubicBezTo>
                <a:cubicBezTo>
                  <a:pt x="18" y="583"/>
                  <a:pt x="18" y="583"/>
                  <a:pt x="18" y="583"/>
                </a:cubicBezTo>
                <a:cubicBezTo>
                  <a:pt x="13" y="583"/>
                  <a:pt x="8" y="586"/>
                  <a:pt x="5" y="589"/>
                </a:cubicBezTo>
                <a:cubicBezTo>
                  <a:pt x="2" y="593"/>
                  <a:pt x="0" y="598"/>
                  <a:pt x="0" y="602"/>
                </a:cubicBezTo>
                <a:cubicBezTo>
                  <a:pt x="5" y="650"/>
                  <a:pt x="24" y="692"/>
                  <a:pt x="55" y="728"/>
                </a:cubicBezTo>
                <a:cubicBezTo>
                  <a:pt x="89" y="768"/>
                  <a:pt x="138" y="799"/>
                  <a:pt x="201" y="820"/>
                </a:cubicBezTo>
                <a:cubicBezTo>
                  <a:pt x="259" y="840"/>
                  <a:pt x="328" y="850"/>
                  <a:pt x="406" y="850"/>
                </a:cubicBezTo>
                <a:cubicBezTo>
                  <a:pt x="411" y="850"/>
                  <a:pt x="417" y="850"/>
                  <a:pt x="422" y="850"/>
                </a:cubicBezTo>
                <a:cubicBezTo>
                  <a:pt x="504" y="848"/>
                  <a:pt x="574" y="837"/>
                  <a:pt x="628" y="817"/>
                </a:cubicBezTo>
                <a:cubicBezTo>
                  <a:pt x="684" y="796"/>
                  <a:pt x="725" y="767"/>
                  <a:pt x="752" y="730"/>
                </a:cubicBezTo>
                <a:cubicBezTo>
                  <a:pt x="779" y="693"/>
                  <a:pt x="793" y="649"/>
                  <a:pt x="793" y="599"/>
                </a:cubicBezTo>
                <a:cubicBezTo>
                  <a:pt x="793" y="561"/>
                  <a:pt x="785" y="526"/>
                  <a:pt x="768" y="496"/>
                </a:cubicBezTo>
                <a:close/>
              </a:path>
            </a:pathLst>
          </a:custGeom>
          <a:solidFill>
            <a:srgbClr val="17C8BE"/>
          </a:solidFill>
          <a:ln w="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Tx/>
              <a:buNone/>
              <a:defRPr sz="330">
                <a:solidFill>
                  <a:srgbClr val="17C8BE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13" name="Instruction frame text 7{PHJU} (JU-Free)">
            <a:extLst>
              <a:ext uri="{FF2B5EF4-FFF2-40B4-BE49-F238E27FC236}">
                <a16:creationId xmlns:a16="http://schemas.microsoft.com/office/drawing/2014/main" id="{CDD2C3D5-F393-483B-B490-604E639AAA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2115031" y="0"/>
            <a:ext cx="2052000" cy="4516205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36000" tIns="36000" rIns="36000" bIns="36000"/>
          <a:lstStyle>
            <a:lvl1pPr marL="127" indent="0">
              <a:lnSpc>
                <a:spcPct val="99000"/>
              </a:lnSpc>
              <a:spcBef>
                <a:spcPts val="1"/>
              </a:spcBef>
              <a:spcAft>
                <a:spcPts val="1"/>
              </a:spcAft>
              <a:buNone/>
              <a:defRPr sz="1050" baseline="0"/>
            </a:lvl1pPr>
            <a:lvl2pPr marL="0" indent="0">
              <a:lnSpc>
                <a:spcPct val="99000"/>
              </a:lnSpc>
              <a:buNone/>
              <a:defRPr sz="1000"/>
            </a:lvl2pPr>
            <a:lvl3pPr marL="0" indent="0">
              <a:lnSpc>
                <a:spcPct val="99000"/>
              </a:lnSpc>
              <a:buNone/>
              <a:defRPr sz="1000"/>
            </a:lvl3pPr>
            <a:lvl4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5pPr>
            <a:lvl6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6pPr>
            <a:lvl7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7pPr>
            <a:lvl8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8pPr>
            <a:lvl9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9pPr>
          </a:lstStyle>
          <a:p>
            <a:pPr lvl="0"/>
            <a:r>
              <a:rPr lang="en-US"/>
              <a:t>If you insert a picture, it will automatically be placed in the background. The logo and text will appear above the photo. </a:t>
            </a:r>
            <a:br>
              <a:rPr lang="en-US"/>
            </a:br>
            <a:r>
              <a:rPr lang="en-US"/>
              <a:t>When you change the picture, first delete the old photo, then click in the ribbon above on Home | Reset. The lay-out will then automatically adjusted. Click on icon to insert a new picture.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Do not choose the option Change picture, as PowerPoint will change the format and position. If you choose reset the slide, the photo will be deformed.</a:t>
            </a:r>
            <a:br>
              <a:rPr lang="en-US"/>
            </a:br>
            <a:br>
              <a:rPr lang="en-US"/>
            </a:br>
            <a:r>
              <a:rPr lang="en-US"/>
              <a:t>This frame will not be printed or shown in a presentation. To delete this explanation: click in the border of the frames (text and picture) and choose delete. </a:t>
            </a:r>
          </a:p>
        </p:txBody>
      </p:sp>
      <p:sp>
        <p:nvSpPr>
          <p:cNvPr id="14" name="Instruction image frame text 8{PHJU} (JU-Free)">
            <a:extLst>
              <a:ext uri="{FF2B5EF4-FFF2-40B4-BE49-F238E27FC236}">
                <a16:creationId xmlns:a16="http://schemas.microsoft.com/office/drawing/2014/main" id="{BDFC7580-70B6-4DB9-B86C-4D28ACEFC3EB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-1621998" y="1788929"/>
            <a:ext cx="1060322" cy="756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0" cap="flat" cmpd="sng" algn="ctr">
            <a:solidFill>
              <a:prstClr val="black">
                <a:alpha val="0"/>
              </a:prst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>
            <a:lvl1pPr marL="0" indent="0">
              <a:lnSpc>
                <a:spcPct val="99000"/>
              </a:lnSpc>
              <a:buNone/>
              <a:defRPr sz="330">
                <a:latin typeface="Arial" panose="020B0604020202020204" pitchFamily="34" charset="0"/>
              </a:defRPr>
            </a:lvl1pPr>
            <a:lvl2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2pPr>
            <a:lvl3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3pPr>
            <a:lvl4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4pPr>
            <a:lvl5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5pPr>
            <a:lvl6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6pPr>
            <a:lvl7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7pPr>
            <a:lvl8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8pPr>
            <a:lvl9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Pay-off {PHJU} 9 (JU-Free)">
            <a:extLst>
              <a:ext uri="{FF2B5EF4-FFF2-40B4-BE49-F238E27FC236}">
                <a16:creationId xmlns:a16="http://schemas.microsoft.com/office/drawing/2014/main" id="{5120CA9D-C587-A2E3-51AF-6DC90A90F2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9433" y="5187950"/>
            <a:ext cx="2449513" cy="1112838"/>
          </a:xfrm>
          <a:custGeom>
            <a:avLst/>
            <a:gdLst>
              <a:gd name="connsiteX0" fmla="*/ 0 w 2449513"/>
              <a:gd name="connsiteY0" fmla="*/ 0 h 1112838"/>
              <a:gd name="connsiteX1" fmla="*/ 2449513 w 2449513"/>
              <a:gd name="connsiteY1" fmla="*/ 0 h 1112838"/>
              <a:gd name="connsiteX2" fmla="*/ 2449513 w 2449513"/>
              <a:gd name="connsiteY2" fmla="*/ 1112838 h 1112838"/>
              <a:gd name="connsiteX3" fmla="*/ 0 w 2449513"/>
              <a:gd name="connsiteY3" fmla="*/ 1112838 h 1112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9513" h="1112838">
                <a:moveTo>
                  <a:pt x="0" y="0"/>
                </a:moveTo>
                <a:lnTo>
                  <a:pt x="2449513" y="0"/>
                </a:lnTo>
                <a:lnTo>
                  <a:pt x="2449513" y="1112838"/>
                </a:lnTo>
                <a:lnTo>
                  <a:pt x="0" y="1112838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330">
                <a:latin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800"/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800"/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800"/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800"/>
            </a:lvl5pPr>
          </a:lstStyle>
          <a:p>
            <a:pPr lvl="0"/>
            <a:r>
              <a:rPr lang="en-US"/>
              <a:t> 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D7EBF14-C2C4-B13A-3861-8FE59C1B5E09}"/>
              </a:ext>
            </a:extLst>
          </p:cNvPr>
          <p:cNvGrpSpPr/>
          <p:nvPr userDrawn="1"/>
        </p:nvGrpSpPr>
        <p:grpSpPr>
          <a:xfrm>
            <a:off x="1100662" y="6973965"/>
            <a:ext cx="1397285" cy="268658"/>
            <a:chOff x="0" y="6980846"/>
            <a:chExt cx="1397285" cy="268658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5F98A1E-6766-DF28-9C68-075B870EE0D7}"/>
                </a:ext>
              </a:extLst>
            </p:cNvPr>
            <p:cNvSpPr/>
            <p:nvPr userDrawn="1"/>
          </p:nvSpPr>
          <p:spPr>
            <a:xfrm>
              <a:off x="0" y="6980846"/>
              <a:ext cx="1397285" cy="268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2DF1693-55A7-2BDE-50F6-90A5E2810619}"/>
                </a:ext>
              </a:extLst>
            </p:cNvPr>
            <p:cNvSpPr/>
            <p:nvPr userDrawn="1"/>
          </p:nvSpPr>
          <p:spPr>
            <a:xfrm>
              <a:off x="57150" y="7029450"/>
              <a:ext cx="252000" cy="17145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580D4FD-43FF-910E-A38C-D8B7CA7E9B1B}"/>
                </a:ext>
              </a:extLst>
            </p:cNvPr>
            <p:cNvSpPr/>
            <p:nvPr userDrawn="1"/>
          </p:nvSpPr>
          <p:spPr>
            <a:xfrm>
              <a:off x="391161" y="7029450"/>
              <a:ext cx="252000" cy="171450"/>
            </a:xfrm>
            <a:prstGeom prst="rect">
              <a:avLst/>
            </a:prstGeom>
            <a:solidFill>
              <a:srgbClr val="1F2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9A38BC6-7F4A-8365-1483-87CE8038E06F}"/>
                </a:ext>
              </a:extLst>
            </p:cNvPr>
            <p:cNvSpPr/>
            <p:nvPr userDrawn="1"/>
          </p:nvSpPr>
          <p:spPr>
            <a:xfrm>
              <a:off x="725172" y="7029450"/>
              <a:ext cx="252000" cy="171450"/>
            </a:xfrm>
            <a:prstGeom prst="rect">
              <a:avLst/>
            </a:prstGeom>
            <a:solidFill>
              <a:srgbClr val="0031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B8A1E29-73D5-7B5D-7460-F03912281AB0}"/>
                </a:ext>
              </a:extLst>
            </p:cNvPr>
            <p:cNvSpPr/>
            <p:nvPr userDrawn="1"/>
          </p:nvSpPr>
          <p:spPr>
            <a:xfrm>
              <a:off x="1059183" y="7029450"/>
              <a:ext cx="252000" cy="1714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4076498-B7C2-5B1D-3F77-D368B3926767}"/>
              </a:ext>
            </a:extLst>
          </p:cNvPr>
          <p:cNvGrpSpPr/>
          <p:nvPr userDrawn="1"/>
        </p:nvGrpSpPr>
        <p:grpSpPr>
          <a:xfrm>
            <a:off x="4777693" y="6973965"/>
            <a:ext cx="1392143" cy="268658"/>
            <a:chOff x="3394364" y="6980846"/>
            <a:chExt cx="1392143" cy="268658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B789BD4-BFFC-F28E-0DC8-E0F57E3CFE7A}"/>
                </a:ext>
              </a:extLst>
            </p:cNvPr>
            <p:cNvSpPr/>
            <p:nvPr userDrawn="1"/>
          </p:nvSpPr>
          <p:spPr>
            <a:xfrm>
              <a:off x="3394364" y="6980846"/>
              <a:ext cx="1392143" cy="268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12FE21C-7865-CCA8-B470-E9F062CC7528}"/>
                </a:ext>
              </a:extLst>
            </p:cNvPr>
            <p:cNvSpPr/>
            <p:nvPr userDrawn="1"/>
          </p:nvSpPr>
          <p:spPr>
            <a:xfrm>
              <a:off x="3458999" y="7029450"/>
              <a:ext cx="252000" cy="17145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308102E-070A-FBBE-BE7C-BF8F229421F4}"/>
                </a:ext>
              </a:extLst>
            </p:cNvPr>
            <p:cNvSpPr/>
            <p:nvPr userDrawn="1"/>
          </p:nvSpPr>
          <p:spPr>
            <a:xfrm>
              <a:off x="3793010" y="7029450"/>
              <a:ext cx="252000" cy="17145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A82CCE5-EFDB-467A-7BD5-756084B09E0C}"/>
                </a:ext>
              </a:extLst>
            </p:cNvPr>
            <p:cNvSpPr/>
            <p:nvPr userDrawn="1"/>
          </p:nvSpPr>
          <p:spPr>
            <a:xfrm>
              <a:off x="4127021" y="7029450"/>
              <a:ext cx="252000" cy="171450"/>
            </a:xfrm>
            <a:prstGeom prst="rect">
              <a:avLst/>
            </a:prstGeom>
            <a:solidFill>
              <a:srgbClr val="6749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397EE11-1DFC-0D40-967E-9FC8EA75A2CC}"/>
                </a:ext>
              </a:extLst>
            </p:cNvPr>
            <p:cNvSpPr/>
            <p:nvPr userDrawn="1"/>
          </p:nvSpPr>
          <p:spPr>
            <a:xfrm>
              <a:off x="4461028" y="7029450"/>
              <a:ext cx="252000" cy="171450"/>
            </a:xfrm>
            <a:prstGeom prst="rect">
              <a:avLst/>
            </a:prstGeom>
            <a:solidFill>
              <a:srgbClr val="008C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381DA79-C9AE-3126-E399-216A942637C9}"/>
              </a:ext>
            </a:extLst>
          </p:cNvPr>
          <p:cNvGrpSpPr/>
          <p:nvPr userDrawn="1"/>
        </p:nvGrpSpPr>
        <p:grpSpPr>
          <a:xfrm>
            <a:off x="10798806" y="6980846"/>
            <a:ext cx="1393194" cy="268658"/>
            <a:chOff x="1311095" y="6980846"/>
            <a:chExt cx="1393194" cy="268658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26775EE-A1F6-8A38-CFB5-A2C27EF70185}"/>
                </a:ext>
              </a:extLst>
            </p:cNvPr>
            <p:cNvSpPr/>
            <p:nvPr userDrawn="1"/>
          </p:nvSpPr>
          <p:spPr>
            <a:xfrm>
              <a:off x="1311095" y="6980846"/>
              <a:ext cx="1393194" cy="268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9D92D1F-85BC-1007-DB8F-AD370B414EDC}"/>
                </a:ext>
              </a:extLst>
            </p:cNvPr>
            <p:cNvSpPr/>
            <p:nvPr userDrawn="1"/>
          </p:nvSpPr>
          <p:spPr>
            <a:xfrm>
              <a:off x="1393194" y="7029450"/>
              <a:ext cx="252000" cy="171450"/>
            </a:xfrm>
            <a:prstGeom prst="rect">
              <a:avLst/>
            </a:prstGeom>
            <a:solidFill>
              <a:srgbClr val="6F6F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EEFFD73-932E-BA0A-D01E-8460F70030D9}"/>
                </a:ext>
              </a:extLst>
            </p:cNvPr>
            <p:cNvSpPr/>
            <p:nvPr userDrawn="1"/>
          </p:nvSpPr>
          <p:spPr>
            <a:xfrm>
              <a:off x="1727205" y="7029450"/>
              <a:ext cx="252000" cy="171450"/>
            </a:xfrm>
            <a:prstGeom prst="rect">
              <a:avLst/>
            </a:prstGeom>
            <a:solidFill>
              <a:srgbClr val="B2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A212175-BB61-08DF-CF9D-13DAF05F2118}"/>
                </a:ext>
              </a:extLst>
            </p:cNvPr>
            <p:cNvSpPr/>
            <p:nvPr userDrawn="1"/>
          </p:nvSpPr>
          <p:spPr>
            <a:xfrm>
              <a:off x="2061216" y="7029450"/>
              <a:ext cx="252000" cy="171450"/>
            </a:xfrm>
            <a:prstGeom prst="rect">
              <a:avLst/>
            </a:prstGeom>
            <a:solidFill>
              <a:srgbClr val="E3E3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1DD02C48-F344-29D8-DCC2-006552725321}"/>
                </a:ext>
              </a:extLst>
            </p:cNvPr>
            <p:cNvSpPr/>
            <p:nvPr userDrawn="1"/>
          </p:nvSpPr>
          <p:spPr>
            <a:xfrm>
              <a:off x="2395227" y="7029450"/>
              <a:ext cx="252000" cy="171450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5838FBBD-87A4-2733-C584-265EA79C6557}"/>
              </a:ext>
            </a:extLst>
          </p:cNvPr>
          <p:cNvSpPr txBox="1"/>
          <p:nvPr userDrawn="1"/>
        </p:nvSpPr>
        <p:spPr>
          <a:xfrm>
            <a:off x="1714" y="6965624"/>
            <a:ext cx="10896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u="none" strike="noStrike" baseline="0">
                <a:solidFill>
                  <a:srgbClr val="1F213B"/>
                </a:solidFill>
                <a:latin typeface="+mj-lt"/>
              </a:rPr>
              <a:t>Primary </a:t>
            </a:r>
            <a:r>
              <a:rPr lang="en-IN" sz="1100" b="0" i="0" u="none" strike="noStrike" baseline="0" err="1">
                <a:solidFill>
                  <a:srgbClr val="1F213B"/>
                </a:solidFill>
                <a:latin typeface="+mj-lt"/>
              </a:rPr>
              <a:t>colors</a:t>
            </a:r>
            <a:endParaRPr lang="en-IN" sz="1100">
              <a:latin typeface="+mj-lt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45BDCAF-106D-F6BF-0DFC-B83D85EA8E5D}"/>
              </a:ext>
            </a:extLst>
          </p:cNvPr>
          <p:cNvSpPr txBox="1"/>
          <p:nvPr userDrawn="1"/>
        </p:nvSpPr>
        <p:spPr>
          <a:xfrm>
            <a:off x="3484019" y="6965624"/>
            <a:ext cx="129283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u="none" strike="noStrike" baseline="0">
                <a:solidFill>
                  <a:srgbClr val="1F213B"/>
                </a:solidFill>
                <a:latin typeface="+mj-lt"/>
              </a:rPr>
              <a:t>Supporting </a:t>
            </a:r>
            <a:r>
              <a:rPr lang="en-IN" sz="1100" b="0" i="0" u="none" strike="noStrike" baseline="0" err="1">
                <a:solidFill>
                  <a:srgbClr val="1F213B"/>
                </a:solidFill>
                <a:latin typeface="+mj-lt"/>
              </a:rPr>
              <a:t>colors</a:t>
            </a:r>
            <a:endParaRPr lang="en-IN" sz="1100">
              <a:latin typeface="+mj-lt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E86D408-4945-8AAF-A6DC-5E758CD7BC76}"/>
              </a:ext>
            </a:extLst>
          </p:cNvPr>
          <p:cNvGrpSpPr/>
          <p:nvPr userDrawn="1"/>
        </p:nvGrpSpPr>
        <p:grpSpPr>
          <a:xfrm>
            <a:off x="8270895" y="6973965"/>
            <a:ext cx="376853" cy="268658"/>
            <a:chOff x="4734862" y="6980846"/>
            <a:chExt cx="376853" cy="268658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B6D2A139-570D-4314-46F1-B0EDC401C651}"/>
                </a:ext>
              </a:extLst>
            </p:cNvPr>
            <p:cNvSpPr/>
            <p:nvPr userDrawn="1"/>
          </p:nvSpPr>
          <p:spPr>
            <a:xfrm>
              <a:off x="4734862" y="6980846"/>
              <a:ext cx="376853" cy="268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1025B89E-3143-3424-12C0-44927C752390}"/>
                </a:ext>
              </a:extLst>
            </p:cNvPr>
            <p:cNvSpPr/>
            <p:nvPr userDrawn="1"/>
          </p:nvSpPr>
          <p:spPr>
            <a:xfrm>
              <a:off x="4795035" y="7029450"/>
              <a:ext cx="252000" cy="171450"/>
            </a:xfrm>
            <a:prstGeom prst="rect">
              <a:avLst/>
            </a:prstGeom>
            <a:solidFill>
              <a:srgbClr val="FA5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53DA06C4-079A-F5FC-38E9-8D024A0CE8AB}"/>
              </a:ext>
            </a:extLst>
          </p:cNvPr>
          <p:cNvSpPr txBox="1"/>
          <p:nvPr userDrawn="1"/>
        </p:nvSpPr>
        <p:spPr>
          <a:xfrm>
            <a:off x="7283733" y="6965624"/>
            <a:ext cx="98388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u="none" strike="noStrike" baseline="0">
                <a:solidFill>
                  <a:srgbClr val="1F213B"/>
                </a:solidFill>
                <a:latin typeface="+mj-lt"/>
              </a:rPr>
              <a:t>Signal </a:t>
            </a:r>
            <a:r>
              <a:rPr lang="en-IN" sz="1100" b="0" i="0" u="none" strike="noStrike" baseline="0" err="1">
                <a:solidFill>
                  <a:srgbClr val="1F213B"/>
                </a:solidFill>
                <a:latin typeface="+mj-lt"/>
              </a:rPr>
              <a:t>colors</a:t>
            </a:r>
            <a:endParaRPr lang="en-IN" sz="1100">
              <a:latin typeface="+mj-lt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8B10CD2-ADD8-8C68-0F2F-CA50EBB76CBB}"/>
              </a:ext>
            </a:extLst>
          </p:cNvPr>
          <p:cNvSpPr txBox="1"/>
          <p:nvPr userDrawn="1"/>
        </p:nvSpPr>
        <p:spPr>
          <a:xfrm>
            <a:off x="9226532" y="6965624"/>
            <a:ext cx="157070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u="none" strike="noStrike" baseline="0">
                <a:solidFill>
                  <a:srgbClr val="1F213B"/>
                </a:solidFill>
                <a:latin typeface="+mj-lt"/>
              </a:rPr>
              <a:t>Additional Grayscales</a:t>
            </a:r>
            <a:endParaRPr lang="en-IN" sz="11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38441126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Title slide, title 2 lines-dark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ame picture 1[PHJU] (JU-Free)">
            <a:extLst>
              <a:ext uri="{FF2B5EF4-FFF2-40B4-BE49-F238E27FC236}">
                <a16:creationId xmlns:a16="http://schemas.microsoft.com/office/drawing/2014/main" id="{8BD1ABF7-BDD5-4E75-B29C-6B5ACA83E5BC}"/>
              </a:ext>
            </a:extLst>
          </p:cNvPr>
          <p:cNvSpPr>
            <a:spLocks noGrp="1"/>
          </p:cNvSpPr>
          <p:nvPr>
            <p:ph type="pic" sz="quarter" idx="1004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latin typeface="Aptos Light" panose="020B0004020202020204" pitchFamily="34" charset="0"/>
              </a:defRPr>
            </a:lvl1pPr>
          </a:lstStyle>
          <a:p>
            <a:r>
              <a:rPr lang="en-US"/>
              <a:t>[Picture]</a:t>
            </a:r>
          </a:p>
        </p:txBody>
      </p:sp>
      <p:sp>
        <p:nvSpPr>
          <p:cNvPr id="4" name="Title 2 (JU-Free)">
            <a:extLst>
              <a:ext uri="{FF2B5EF4-FFF2-40B4-BE49-F238E27FC236}">
                <a16:creationId xmlns:a16="http://schemas.microsoft.com/office/drawing/2014/main" id="{A2571F3E-5913-4EFD-8A8A-CC3719AC8B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8112" y="2056494"/>
            <a:ext cx="10766370" cy="1204551"/>
          </a:xfrm>
          <a:noFill/>
        </p:spPr>
        <p:txBody>
          <a:bodyPr/>
          <a:lstStyle>
            <a:lvl1pPr>
              <a:lnSpc>
                <a:spcPct val="90000"/>
              </a:lnSpc>
              <a:defRPr sz="4400" b="0">
                <a:solidFill>
                  <a:srgbClr val="1F2342"/>
                </a:solidFill>
              </a:defRPr>
            </a:lvl1pPr>
          </a:lstStyle>
          <a:p>
            <a:r>
              <a:rPr lang="en-US"/>
              <a:t>[Title (2 lines)]</a:t>
            </a:r>
          </a:p>
        </p:txBody>
      </p:sp>
      <p:sp>
        <p:nvSpPr>
          <p:cNvPr id="15" name="Subtitle 3[PHJU] (JU-Free)">
            <a:extLst>
              <a:ext uri="{FF2B5EF4-FFF2-40B4-BE49-F238E27FC236}">
                <a16:creationId xmlns:a16="http://schemas.microsoft.com/office/drawing/2014/main" id="{E8E8AF95-CC04-425C-9E5E-F99F3DAEE08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8112" y="3495783"/>
            <a:ext cx="10766370" cy="720000"/>
          </a:xfrm>
          <a:noFill/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2000" cap="none" baseline="0">
                <a:solidFill>
                  <a:srgbClr val="1F2342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[Subtitle]</a:t>
            </a:r>
          </a:p>
        </p:txBody>
      </p:sp>
      <p:sp>
        <p:nvSpPr>
          <p:cNvPr id="12" name="***Frame slide number 5 (JU-Free)">
            <a:extLst>
              <a:ext uri="{FF2B5EF4-FFF2-40B4-BE49-F238E27FC236}">
                <a16:creationId xmlns:a16="http://schemas.microsoft.com/office/drawing/2014/main" id="{73D55BA6-58E5-4DE2-A114-C5450C1EC7E5}"/>
              </a:ext>
            </a:extLst>
          </p:cNvPr>
          <p:cNvSpPr>
            <a:spLocks noGrp="1"/>
          </p:cNvSpPr>
          <p:nvPr>
            <p:ph type="sldNum" sz="quarter" idx="1003"/>
          </p:nvPr>
        </p:nvSpPr>
        <p:spPr/>
        <p:txBody>
          <a:bodyPr/>
          <a:lstStyle>
            <a:lvl1pPr>
              <a:defRPr>
                <a:solidFill>
                  <a:srgbClr val="1F2342"/>
                </a:solidFill>
              </a:defRPr>
            </a:lvl1pPr>
          </a:lstStyle>
          <a:p>
            <a:fld id="{8F18802B-E4C7-4B2D-B37A-6B7CC3C134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rame 6{PHJU} (JU-Free)">
            <a:extLst>
              <a:ext uri="{FF2B5EF4-FFF2-40B4-BE49-F238E27FC236}">
                <a16:creationId xmlns:a16="http://schemas.microsoft.com/office/drawing/2014/main" id="{C37D8F99-8619-457C-8C5D-15CBFC14B11F}"/>
              </a:ext>
            </a:extLst>
          </p:cNvPr>
          <p:cNvSpPr>
            <a:spLocks noGrp="1"/>
          </p:cNvSpPr>
          <p:nvPr>
            <p:ph type="body" idx="1001" hasCustomPrompt="1"/>
          </p:nvPr>
        </p:nvSpPr>
        <p:spPr bwMode="ltGray">
          <a:xfrm>
            <a:off x="848641" y="927971"/>
            <a:ext cx="2016125" cy="271463"/>
          </a:xfrm>
          <a:custGeom>
            <a:avLst/>
            <a:gdLst>
              <a:gd name="T0" fmla="*/ 2027 w 6353"/>
              <a:gd name="T1" fmla="*/ 837 h 856"/>
              <a:gd name="T2" fmla="*/ 1660 w 6353"/>
              <a:gd name="T3" fmla="*/ 856 h 856"/>
              <a:gd name="T4" fmla="*/ 1948 w 6353"/>
              <a:gd name="T5" fmla="*/ 442 h 856"/>
              <a:gd name="T6" fmla="*/ 1660 w 6353"/>
              <a:gd name="T7" fmla="*/ 704 h 856"/>
              <a:gd name="T8" fmla="*/ 1806 w 6353"/>
              <a:gd name="T9" fmla="*/ 225 h 856"/>
              <a:gd name="T10" fmla="*/ 1423 w 6353"/>
              <a:gd name="T11" fmla="*/ 342 h 856"/>
              <a:gd name="T12" fmla="*/ 2159 w 6353"/>
              <a:gd name="T13" fmla="*/ 417 h 856"/>
              <a:gd name="T14" fmla="*/ 5080 w 6353"/>
              <a:gd name="T15" fmla="*/ 74 h 856"/>
              <a:gd name="T16" fmla="*/ 4906 w 6353"/>
              <a:gd name="T17" fmla="*/ 328 h 856"/>
              <a:gd name="T18" fmla="*/ 5346 w 6353"/>
              <a:gd name="T19" fmla="*/ 512 h 856"/>
              <a:gd name="T20" fmla="*/ 4923 w 6353"/>
              <a:gd name="T21" fmla="*/ 539 h 856"/>
              <a:gd name="T22" fmla="*/ 4900 w 6353"/>
              <a:gd name="T23" fmla="*/ 418 h 856"/>
              <a:gd name="T24" fmla="*/ 5346 w 6353"/>
              <a:gd name="T25" fmla="*/ 770 h 856"/>
              <a:gd name="T26" fmla="*/ 5501 w 6353"/>
              <a:gd name="T27" fmla="*/ 813 h 856"/>
              <a:gd name="T28" fmla="*/ 5982 w 6353"/>
              <a:gd name="T29" fmla="*/ 74 h 856"/>
              <a:gd name="T30" fmla="*/ 5635 w 6353"/>
              <a:gd name="T31" fmla="*/ 93 h 856"/>
              <a:gd name="T32" fmla="*/ 5745 w 6353"/>
              <a:gd name="T33" fmla="*/ 837 h 856"/>
              <a:gd name="T34" fmla="*/ 6011 w 6353"/>
              <a:gd name="T35" fmla="*/ 216 h 856"/>
              <a:gd name="T36" fmla="*/ 6332 w 6353"/>
              <a:gd name="T37" fmla="*/ 837 h 856"/>
              <a:gd name="T38" fmla="*/ 6011 w 6353"/>
              <a:gd name="T39" fmla="*/ 74 h 856"/>
              <a:gd name="T40" fmla="*/ 2228 w 6353"/>
              <a:gd name="T41" fmla="*/ 441 h 856"/>
              <a:gd name="T42" fmla="*/ 2985 w 6353"/>
              <a:gd name="T43" fmla="*/ 618 h 856"/>
              <a:gd name="T44" fmla="*/ 2649 w 6353"/>
              <a:gd name="T45" fmla="*/ 704 h 856"/>
              <a:gd name="T46" fmla="*/ 2605 w 6353"/>
              <a:gd name="T47" fmla="*/ 225 h 856"/>
              <a:gd name="T48" fmla="*/ 2439 w 6353"/>
              <a:gd name="T49" fmla="*/ 489 h 856"/>
              <a:gd name="T50" fmla="*/ 2870 w 6353"/>
              <a:gd name="T51" fmla="*/ 511 h 856"/>
              <a:gd name="T52" fmla="*/ 2625 w 6353"/>
              <a:gd name="T53" fmla="*/ 74 h 856"/>
              <a:gd name="T54" fmla="*/ 3884 w 6353"/>
              <a:gd name="T55" fmla="*/ 441 h 856"/>
              <a:gd name="T56" fmla="*/ 4641 w 6353"/>
              <a:gd name="T57" fmla="*/ 618 h 856"/>
              <a:gd name="T58" fmla="*/ 4305 w 6353"/>
              <a:gd name="T59" fmla="*/ 704 h 856"/>
              <a:gd name="T60" fmla="*/ 4260 w 6353"/>
              <a:gd name="T61" fmla="*/ 225 h 856"/>
              <a:gd name="T62" fmla="*/ 4095 w 6353"/>
              <a:gd name="T63" fmla="*/ 489 h 856"/>
              <a:gd name="T64" fmla="*/ 4526 w 6353"/>
              <a:gd name="T65" fmla="*/ 511 h 856"/>
              <a:gd name="T66" fmla="*/ 4281 w 6353"/>
              <a:gd name="T67" fmla="*/ 74 h 856"/>
              <a:gd name="T68" fmla="*/ 1215 w 6353"/>
              <a:gd name="T69" fmla="*/ 694 h 856"/>
              <a:gd name="T70" fmla="*/ 1302 w 6353"/>
              <a:gd name="T71" fmla="*/ 184 h 856"/>
              <a:gd name="T72" fmla="*/ 1003 w 6353"/>
              <a:gd name="T73" fmla="*/ 3 h 856"/>
              <a:gd name="T74" fmla="*/ 1215 w 6353"/>
              <a:gd name="T75" fmla="*/ 836 h 856"/>
              <a:gd name="T76" fmla="*/ 1337 w 6353"/>
              <a:gd name="T77" fmla="*/ 709 h 856"/>
              <a:gd name="T78" fmla="*/ 3088 w 6353"/>
              <a:gd name="T79" fmla="*/ 92 h 856"/>
              <a:gd name="T80" fmla="*/ 3665 w 6353"/>
              <a:gd name="T81" fmla="*/ 448 h 856"/>
              <a:gd name="T82" fmla="*/ 3244 w 6353"/>
              <a:gd name="T83" fmla="*/ 322 h 856"/>
              <a:gd name="T84" fmla="*/ 3088 w 6353"/>
              <a:gd name="T85" fmla="*/ 818 h 856"/>
              <a:gd name="T86" fmla="*/ 3821 w 6353"/>
              <a:gd name="T87" fmla="*/ 469 h 856"/>
              <a:gd name="T88" fmla="*/ 509 w 6353"/>
              <a:gd name="T89" fmla="*/ 385 h 856"/>
              <a:gd name="T90" fmla="*/ 239 w 6353"/>
              <a:gd name="T91" fmla="*/ 237 h 856"/>
              <a:gd name="T92" fmla="*/ 602 w 6353"/>
              <a:gd name="T93" fmla="*/ 312 h 856"/>
              <a:gd name="T94" fmla="*/ 779 w 6353"/>
              <a:gd name="T95" fmla="*/ 308 h 856"/>
              <a:gd name="T96" fmla="*/ 195 w 6353"/>
              <a:gd name="T97" fmla="*/ 106 h 856"/>
              <a:gd name="T98" fmla="*/ 144 w 6353"/>
              <a:gd name="T99" fmla="*/ 491 h 856"/>
              <a:gd name="T100" fmla="*/ 623 w 6353"/>
              <a:gd name="T101" fmla="*/ 614 h 856"/>
              <a:gd name="T102" fmla="*/ 214 w 6353"/>
              <a:gd name="T103" fmla="*/ 654 h 856"/>
              <a:gd name="T104" fmla="*/ 5 w 6353"/>
              <a:gd name="T105" fmla="*/ 589 h 856"/>
              <a:gd name="T106" fmla="*/ 406 w 6353"/>
              <a:gd name="T107" fmla="*/ 850 h 856"/>
              <a:gd name="T108" fmla="*/ 793 w 6353"/>
              <a:gd name="T109" fmla="*/ 599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6353" h="856">
                <a:moveTo>
                  <a:pt x="2159" y="813"/>
                </a:moveTo>
                <a:cubicBezTo>
                  <a:pt x="2159" y="813"/>
                  <a:pt x="2159" y="813"/>
                  <a:pt x="2159" y="813"/>
                </a:cubicBezTo>
                <a:cubicBezTo>
                  <a:pt x="2159" y="826"/>
                  <a:pt x="2148" y="837"/>
                  <a:pt x="2135" y="837"/>
                </a:cubicBezTo>
                <a:cubicBezTo>
                  <a:pt x="2027" y="837"/>
                  <a:pt x="2027" y="837"/>
                  <a:pt x="2027" y="837"/>
                </a:cubicBezTo>
                <a:cubicBezTo>
                  <a:pt x="2014" y="837"/>
                  <a:pt x="2003" y="826"/>
                  <a:pt x="2003" y="813"/>
                </a:cubicBezTo>
                <a:cubicBezTo>
                  <a:pt x="2003" y="770"/>
                  <a:pt x="2003" y="770"/>
                  <a:pt x="2003" y="770"/>
                </a:cubicBezTo>
                <a:cubicBezTo>
                  <a:pt x="1947" y="820"/>
                  <a:pt x="1879" y="856"/>
                  <a:pt x="1806" y="856"/>
                </a:cubicBezTo>
                <a:cubicBezTo>
                  <a:pt x="1660" y="856"/>
                  <a:pt x="1660" y="856"/>
                  <a:pt x="1660" y="856"/>
                </a:cubicBezTo>
                <a:cubicBezTo>
                  <a:pt x="1508" y="856"/>
                  <a:pt x="1385" y="736"/>
                  <a:pt x="1385" y="587"/>
                </a:cubicBezTo>
                <a:cubicBezTo>
                  <a:pt x="1385" y="494"/>
                  <a:pt x="1462" y="418"/>
                  <a:pt x="1558" y="418"/>
                </a:cubicBezTo>
                <a:cubicBezTo>
                  <a:pt x="1920" y="418"/>
                  <a:pt x="1920" y="418"/>
                  <a:pt x="1920" y="418"/>
                </a:cubicBezTo>
                <a:cubicBezTo>
                  <a:pt x="1934" y="418"/>
                  <a:pt x="1946" y="428"/>
                  <a:pt x="1948" y="442"/>
                </a:cubicBezTo>
                <a:cubicBezTo>
                  <a:pt x="1949" y="455"/>
                  <a:pt x="1939" y="467"/>
                  <a:pt x="1926" y="470"/>
                </a:cubicBezTo>
                <a:cubicBezTo>
                  <a:pt x="1580" y="539"/>
                  <a:pt x="1580" y="539"/>
                  <a:pt x="1580" y="539"/>
                </a:cubicBezTo>
                <a:cubicBezTo>
                  <a:pt x="1557" y="544"/>
                  <a:pt x="1540" y="564"/>
                  <a:pt x="1540" y="587"/>
                </a:cubicBezTo>
                <a:cubicBezTo>
                  <a:pt x="1540" y="652"/>
                  <a:pt x="1594" y="704"/>
                  <a:pt x="1660" y="704"/>
                </a:cubicBezTo>
                <a:cubicBezTo>
                  <a:pt x="1806" y="704"/>
                  <a:pt x="1806" y="704"/>
                  <a:pt x="1806" y="704"/>
                </a:cubicBezTo>
                <a:cubicBezTo>
                  <a:pt x="1915" y="704"/>
                  <a:pt x="2003" y="618"/>
                  <a:pt x="2003" y="512"/>
                </a:cubicBezTo>
                <a:cubicBezTo>
                  <a:pt x="2003" y="417"/>
                  <a:pt x="2003" y="417"/>
                  <a:pt x="2003" y="417"/>
                </a:cubicBezTo>
                <a:cubicBezTo>
                  <a:pt x="2003" y="311"/>
                  <a:pt x="1915" y="225"/>
                  <a:pt x="1806" y="225"/>
                </a:cubicBezTo>
                <a:cubicBezTo>
                  <a:pt x="1737" y="225"/>
                  <a:pt x="1737" y="225"/>
                  <a:pt x="1737" y="225"/>
                </a:cubicBezTo>
                <a:cubicBezTo>
                  <a:pt x="1662" y="225"/>
                  <a:pt x="1596" y="267"/>
                  <a:pt x="1563" y="328"/>
                </a:cubicBezTo>
                <a:cubicBezTo>
                  <a:pt x="1559" y="337"/>
                  <a:pt x="1549" y="342"/>
                  <a:pt x="1539" y="342"/>
                </a:cubicBezTo>
                <a:cubicBezTo>
                  <a:pt x="1423" y="342"/>
                  <a:pt x="1423" y="342"/>
                  <a:pt x="1423" y="342"/>
                </a:cubicBezTo>
                <a:cubicBezTo>
                  <a:pt x="1408" y="342"/>
                  <a:pt x="1397" y="327"/>
                  <a:pt x="1402" y="313"/>
                </a:cubicBezTo>
                <a:cubicBezTo>
                  <a:pt x="1447" y="174"/>
                  <a:pt x="1580" y="74"/>
                  <a:pt x="1737" y="74"/>
                </a:cubicBezTo>
                <a:cubicBezTo>
                  <a:pt x="1806" y="74"/>
                  <a:pt x="1806" y="74"/>
                  <a:pt x="1806" y="74"/>
                </a:cubicBezTo>
                <a:cubicBezTo>
                  <a:pt x="2001" y="74"/>
                  <a:pt x="2159" y="228"/>
                  <a:pt x="2159" y="417"/>
                </a:cubicBezTo>
                <a:lnTo>
                  <a:pt x="2159" y="813"/>
                </a:lnTo>
                <a:close/>
                <a:moveTo>
                  <a:pt x="5501" y="417"/>
                </a:moveTo>
                <a:cubicBezTo>
                  <a:pt x="5501" y="228"/>
                  <a:pt x="5343" y="74"/>
                  <a:pt x="5149" y="74"/>
                </a:cubicBezTo>
                <a:cubicBezTo>
                  <a:pt x="5080" y="74"/>
                  <a:pt x="5080" y="74"/>
                  <a:pt x="5080" y="74"/>
                </a:cubicBezTo>
                <a:cubicBezTo>
                  <a:pt x="4923" y="74"/>
                  <a:pt x="4789" y="174"/>
                  <a:pt x="4744" y="313"/>
                </a:cubicBezTo>
                <a:cubicBezTo>
                  <a:pt x="4739" y="327"/>
                  <a:pt x="4750" y="342"/>
                  <a:pt x="4766" y="342"/>
                </a:cubicBezTo>
                <a:cubicBezTo>
                  <a:pt x="4881" y="342"/>
                  <a:pt x="4881" y="342"/>
                  <a:pt x="4881" y="342"/>
                </a:cubicBezTo>
                <a:cubicBezTo>
                  <a:pt x="4892" y="342"/>
                  <a:pt x="4901" y="337"/>
                  <a:pt x="4906" y="328"/>
                </a:cubicBezTo>
                <a:cubicBezTo>
                  <a:pt x="4939" y="267"/>
                  <a:pt x="5004" y="225"/>
                  <a:pt x="5080" y="225"/>
                </a:cubicBezTo>
                <a:cubicBezTo>
                  <a:pt x="5149" y="225"/>
                  <a:pt x="5149" y="225"/>
                  <a:pt x="5149" y="225"/>
                </a:cubicBezTo>
                <a:cubicBezTo>
                  <a:pt x="5257" y="225"/>
                  <a:pt x="5346" y="311"/>
                  <a:pt x="5346" y="417"/>
                </a:cubicBezTo>
                <a:cubicBezTo>
                  <a:pt x="5346" y="512"/>
                  <a:pt x="5346" y="512"/>
                  <a:pt x="5346" y="512"/>
                </a:cubicBezTo>
                <a:cubicBezTo>
                  <a:pt x="5346" y="618"/>
                  <a:pt x="5257" y="704"/>
                  <a:pt x="5149" y="704"/>
                </a:cubicBezTo>
                <a:cubicBezTo>
                  <a:pt x="5003" y="704"/>
                  <a:pt x="5003" y="704"/>
                  <a:pt x="5003" y="704"/>
                </a:cubicBezTo>
                <a:cubicBezTo>
                  <a:pt x="4936" y="704"/>
                  <a:pt x="4883" y="652"/>
                  <a:pt x="4883" y="587"/>
                </a:cubicBezTo>
                <a:cubicBezTo>
                  <a:pt x="4883" y="564"/>
                  <a:pt x="4899" y="544"/>
                  <a:pt x="4923" y="539"/>
                </a:cubicBezTo>
                <a:cubicBezTo>
                  <a:pt x="5269" y="470"/>
                  <a:pt x="5269" y="470"/>
                  <a:pt x="5269" y="470"/>
                </a:cubicBezTo>
                <a:cubicBezTo>
                  <a:pt x="5282" y="467"/>
                  <a:pt x="5291" y="455"/>
                  <a:pt x="5290" y="442"/>
                </a:cubicBezTo>
                <a:cubicBezTo>
                  <a:pt x="5289" y="428"/>
                  <a:pt x="5276" y="418"/>
                  <a:pt x="5262" y="418"/>
                </a:cubicBezTo>
                <a:cubicBezTo>
                  <a:pt x="4900" y="418"/>
                  <a:pt x="4900" y="418"/>
                  <a:pt x="4900" y="418"/>
                </a:cubicBezTo>
                <a:cubicBezTo>
                  <a:pt x="4805" y="418"/>
                  <a:pt x="4727" y="494"/>
                  <a:pt x="4727" y="587"/>
                </a:cubicBezTo>
                <a:cubicBezTo>
                  <a:pt x="4727" y="736"/>
                  <a:pt x="4851" y="856"/>
                  <a:pt x="5003" y="856"/>
                </a:cubicBezTo>
                <a:cubicBezTo>
                  <a:pt x="5149" y="856"/>
                  <a:pt x="5149" y="856"/>
                  <a:pt x="5149" y="856"/>
                </a:cubicBezTo>
                <a:cubicBezTo>
                  <a:pt x="5222" y="856"/>
                  <a:pt x="5289" y="820"/>
                  <a:pt x="5346" y="770"/>
                </a:cubicBezTo>
                <a:cubicBezTo>
                  <a:pt x="5346" y="813"/>
                  <a:pt x="5346" y="813"/>
                  <a:pt x="5346" y="813"/>
                </a:cubicBezTo>
                <a:cubicBezTo>
                  <a:pt x="5346" y="826"/>
                  <a:pt x="5356" y="837"/>
                  <a:pt x="5370" y="837"/>
                </a:cubicBezTo>
                <a:cubicBezTo>
                  <a:pt x="5477" y="837"/>
                  <a:pt x="5477" y="837"/>
                  <a:pt x="5477" y="837"/>
                </a:cubicBezTo>
                <a:cubicBezTo>
                  <a:pt x="5490" y="837"/>
                  <a:pt x="5501" y="826"/>
                  <a:pt x="5501" y="813"/>
                </a:cubicBezTo>
                <a:cubicBezTo>
                  <a:pt x="5501" y="813"/>
                  <a:pt x="5501" y="813"/>
                  <a:pt x="5501" y="813"/>
                </a:cubicBezTo>
                <a:lnTo>
                  <a:pt x="5501" y="417"/>
                </a:lnTo>
                <a:close/>
                <a:moveTo>
                  <a:pt x="6011" y="74"/>
                </a:moveTo>
                <a:cubicBezTo>
                  <a:pt x="5982" y="74"/>
                  <a:pt x="5982" y="74"/>
                  <a:pt x="5982" y="74"/>
                </a:cubicBezTo>
                <a:cubicBezTo>
                  <a:pt x="5903" y="74"/>
                  <a:pt x="5828" y="107"/>
                  <a:pt x="5766" y="155"/>
                </a:cubicBezTo>
                <a:cubicBezTo>
                  <a:pt x="5766" y="117"/>
                  <a:pt x="5766" y="117"/>
                  <a:pt x="5766" y="117"/>
                </a:cubicBezTo>
                <a:cubicBezTo>
                  <a:pt x="5766" y="104"/>
                  <a:pt x="5755" y="93"/>
                  <a:pt x="5742" y="93"/>
                </a:cubicBezTo>
                <a:cubicBezTo>
                  <a:pt x="5635" y="93"/>
                  <a:pt x="5635" y="93"/>
                  <a:pt x="5635" y="93"/>
                </a:cubicBezTo>
                <a:cubicBezTo>
                  <a:pt x="5622" y="93"/>
                  <a:pt x="5611" y="104"/>
                  <a:pt x="5611" y="117"/>
                </a:cubicBezTo>
                <a:cubicBezTo>
                  <a:pt x="5611" y="816"/>
                  <a:pt x="5611" y="816"/>
                  <a:pt x="5611" y="816"/>
                </a:cubicBezTo>
                <a:cubicBezTo>
                  <a:pt x="5611" y="828"/>
                  <a:pt x="5620" y="837"/>
                  <a:pt x="5632" y="837"/>
                </a:cubicBezTo>
                <a:cubicBezTo>
                  <a:pt x="5745" y="837"/>
                  <a:pt x="5745" y="837"/>
                  <a:pt x="5745" y="837"/>
                </a:cubicBezTo>
                <a:cubicBezTo>
                  <a:pt x="5757" y="837"/>
                  <a:pt x="5766" y="828"/>
                  <a:pt x="5766" y="816"/>
                </a:cubicBezTo>
                <a:cubicBezTo>
                  <a:pt x="5766" y="427"/>
                  <a:pt x="5766" y="427"/>
                  <a:pt x="5766" y="427"/>
                </a:cubicBezTo>
                <a:cubicBezTo>
                  <a:pt x="5766" y="316"/>
                  <a:pt x="5843" y="216"/>
                  <a:pt x="5982" y="216"/>
                </a:cubicBezTo>
                <a:cubicBezTo>
                  <a:pt x="6011" y="216"/>
                  <a:pt x="6011" y="216"/>
                  <a:pt x="6011" y="216"/>
                </a:cubicBezTo>
                <a:cubicBezTo>
                  <a:pt x="6144" y="216"/>
                  <a:pt x="6198" y="316"/>
                  <a:pt x="6198" y="427"/>
                </a:cubicBezTo>
                <a:cubicBezTo>
                  <a:pt x="6198" y="816"/>
                  <a:pt x="6198" y="816"/>
                  <a:pt x="6198" y="816"/>
                </a:cubicBezTo>
                <a:cubicBezTo>
                  <a:pt x="6198" y="828"/>
                  <a:pt x="6207" y="837"/>
                  <a:pt x="6219" y="837"/>
                </a:cubicBezTo>
                <a:cubicBezTo>
                  <a:pt x="6332" y="837"/>
                  <a:pt x="6332" y="837"/>
                  <a:pt x="6332" y="837"/>
                </a:cubicBezTo>
                <a:cubicBezTo>
                  <a:pt x="6344" y="837"/>
                  <a:pt x="6353" y="828"/>
                  <a:pt x="6353" y="816"/>
                </a:cubicBezTo>
                <a:cubicBezTo>
                  <a:pt x="6353" y="816"/>
                  <a:pt x="6353" y="816"/>
                  <a:pt x="6353" y="816"/>
                </a:cubicBezTo>
                <a:cubicBezTo>
                  <a:pt x="6353" y="427"/>
                  <a:pt x="6353" y="427"/>
                  <a:pt x="6353" y="427"/>
                </a:cubicBezTo>
                <a:cubicBezTo>
                  <a:pt x="6353" y="232"/>
                  <a:pt x="6224" y="74"/>
                  <a:pt x="6011" y="74"/>
                </a:cubicBezTo>
                <a:close/>
                <a:moveTo>
                  <a:pt x="2625" y="74"/>
                </a:moveTo>
                <a:cubicBezTo>
                  <a:pt x="2625" y="74"/>
                  <a:pt x="2625" y="74"/>
                  <a:pt x="2625" y="74"/>
                </a:cubicBezTo>
                <a:cubicBezTo>
                  <a:pt x="2605" y="74"/>
                  <a:pt x="2605" y="74"/>
                  <a:pt x="2605" y="74"/>
                </a:cubicBezTo>
                <a:cubicBezTo>
                  <a:pt x="2397" y="74"/>
                  <a:pt x="2228" y="238"/>
                  <a:pt x="2228" y="441"/>
                </a:cubicBezTo>
                <a:cubicBezTo>
                  <a:pt x="2228" y="489"/>
                  <a:pt x="2228" y="489"/>
                  <a:pt x="2228" y="489"/>
                </a:cubicBezTo>
                <a:cubicBezTo>
                  <a:pt x="2228" y="691"/>
                  <a:pt x="2397" y="856"/>
                  <a:pt x="2605" y="856"/>
                </a:cubicBezTo>
                <a:cubicBezTo>
                  <a:pt x="2650" y="856"/>
                  <a:pt x="2650" y="856"/>
                  <a:pt x="2650" y="856"/>
                </a:cubicBezTo>
                <a:cubicBezTo>
                  <a:pt x="2806" y="856"/>
                  <a:pt x="2939" y="756"/>
                  <a:pt x="2985" y="618"/>
                </a:cubicBezTo>
                <a:cubicBezTo>
                  <a:pt x="2990" y="603"/>
                  <a:pt x="2978" y="587"/>
                  <a:pt x="2962" y="587"/>
                </a:cubicBezTo>
                <a:cubicBezTo>
                  <a:pt x="2846" y="587"/>
                  <a:pt x="2846" y="587"/>
                  <a:pt x="2846" y="587"/>
                </a:cubicBezTo>
                <a:cubicBezTo>
                  <a:pt x="2837" y="587"/>
                  <a:pt x="2829" y="592"/>
                  <a:pt x="2824" y="600"/>
                </a:cubicBezTo>
                <a:cubicBezTo>
                  <a:pt x="2792" y="662"/>
                  <a:pt x="2726" y="704"/>
                  <a:pt x="2649" y="704"/>
                </a:cubicBezTo>
                <a:cubicBezTo>
                  <a:pt x="2605" y="704"/>
                  <a:pt x="2605" y="704"/>
                  <a:pt x="2605" y="704"/>
                </a:cubicBezTo>
                <a:cubicBezTo>
                  <a:pt x="2483" y="704"/>
                  <a:pt x="2383" y="607"/>
                  <a:pt x="2383" y="489"/>
                </a:cubicBezTo>
                <a:cubicBezTo>
                  <a:pt x="2383" y="448"/>
                  <a:pt x="2383" y="448"/>
                  <a:pt x="2383" y="448"/>
                </a:cubicBezTo>
                <a:cubicBezTo>
                  <a:pt x="2383" y="322"/>
                  <a:pt x="2482" y="225"/>
                  <a:pt x="2605" y="225"/>
                </a:cubicBezTo>
                <a:cubicBezTo>
                  <a:pt x="2625" y="225"/>
                  <a:pt x="2625" y="225"/>
                  <a:pt x="2625" y="225"/>
                </a:cubicBezTo>
                <a:cubicBezTo>
                  <a:pt x="2727" y="225"/>
                  <a:pt x="2813" y="292"/>
                  <a:pt x="2838" y="384"/>
                </a:cubicBezTo>
                <a:cubicBezTo>
                  <a:pt x="2460" y="459"/>
                  <a:pt x="2460" y="459"/>
                  <a:pt x="2460" y="459"/>
                </a:cubicBezTo>
                <a:cubicBezTo>
                  <a:pt x="2446" y="462"/>
                  <a:pt x="2437" y="475"/>
                  <a:pt x="2439" y="489"/>
                </a:cubicBezTo>
                <a:cubicBezTo>
                  <a:pt x="2441" y="502"/>
                  <a:pt x="2453" y="511"/>
                  <a:pt x="2466" y="511"/>
                </a:cubicBezTo>
                <a:cubicBezTo>
                  <a:pt x="2862" y="511"/>
                  <a:pt x="2862" y="511"/>
                  <a:pt x="2862" y="511"/>
                </a:cubicBezTo>
                <a:cubicBezTo>
                  <a:pt x="2863" y="511"/>
                  <a:pt x="2865" y="511"/>
                  <a:pt x="2866" y="511"/>
                </a:cubicBezTo>
                <a:cubicBezTo>
                  <a:pt x="2868" y="511"/>
                  <a:pt x="2869" y="511"/>
                  <a:pt x="2870" y="511"/>
                </a:cubicBezTo>
                <a:cubicBezTo>
                  <a:pt x="2977" y="511"/>
                  <a:pt x="2977" y="511"/>
                  <a:pt x="2977" y="511"/>
                </a:cubicBezTo>
                <a:cubicBezTo>
                  <a:pt x="2991" y="511"/>
                  <a:pt x="3002" y="501"/>
                  <a:pt x="3002" y="488"/>
                </a:cubicBezTo>
                <a:cubicBezTo>
                  <a:pt x="3002" y="441"/>
                  <a:pt x="3002" y="441"/>
                  <a:pt x="3002" y="441"/>
                </a:cubicBezTo>
                <a:cubicBezTo>
                  <a:pt x="3002" y="238"/>
                  <a:pt x="2833" y="74"/>
                  <a:pt x="2625" y="74"/>
                </a:cubicBezTo>
                <a:close/>
                <a:moveTo>
                  <a:pt x="4281" y="74"/>
                </a:moveTo>
                <a:cubicBezTo>
                  <a:pt x="4281" y="74"/>
                  <a:pt x="4281" y="74"/>
                  <a:pt x="4281" y="74"/>
                </a:cubicBezTo>
                <a:cubicBezTo>
                  <a:pt x="4260" y="74"/>
                  <a:pt x="4260" y="74"/>
                  <a:pt x="4260" y="74"/>
                </a:cubicBezTo>
                <a:cubicBezTo>
                  <a:pt x="4052" y="74"/>
                  <a:pt x="3884" y="238"/>
                  <a:pt x="3884" y="441"/>
                </a:cubicBezTo>
                <a:cubicBezTo>
                  <a:pt x="3884" y="489"/>
                  <a:pt x="3884" y="489"/>
                  <a:pt x="3884" y="489"/>
                </a:cubicBezTo>
                <a:cubicBezTo>
                  <a:pt x="3884" y="691"/>
                  <a:pt x="4052" y="856"/>
                  <a:pt x="4260" y="856"/>
                </a:cubicBezTo>
                <a:cubicBezTo>
                  <a:pt x="4305" y="856"/>
                  <a:pt x="4305" y="856"/>
                  <a:pt x="4305" y="856"/>
                </a:cubicBezTo>
                <a:cubicBezTo>
                  <a:pt x="4462" y="856"/>
                  <a:pt x="4595" y="756"/>
                  <a:pt x="4641" y="618"/>
                </a:cubicBezTo>
                <a:cubicBezTo>
                  <a:pt x="4646" y="603"/>
                  <a:pt x="4634" y="587"/>
                  <a:pt x="4617" y="587"/>
                </a:cubicBezTo>
                <a:cubicBezTo>
                  <a:pt x="4502" y="587"/>
                  <a:pt x="4502" y="587"/>
                  <a:pt x="4502" y="587"/>
                </a:cubicBezTo>
                <a:cubicBezTo>
                  <a:pt x="4493" y="587"/>
                  <a:pt x="4484" y="592"/>
                  <a:pt x="4480" y="600"/>
                </a:cubicBezTo>
                <a:cubicBezTo>
                  <a:pt x="4447" y="662"/>
                  <a:pt x="4381" y="704"/>
                  <a:pt x="4305" y="704"/>
                </a:cubicBezTo>
                <a:cubicBezTo>
                  <a:pt x="4260" y="704"/>
                  <a:pt x="4260" y="704"/>
                  <a:pt x="4260" y="704"/>
                </a:cubicBezTo>
                <a:cubicBezTo>
                  <a:pt x="4138" y="704"/>
                  <a:pt x="4039" y="607"/>
                  <a:pt x="4039" y="489"/>
                </a:cubicBezTo>
                <a:cubicBezTo>
                  <a:pt x="4039" y="448"/>
                  <a:pt x="4039" y="448"/>
                  <a:pt x="4039" y="448"/>
                </a:cubicBezTo>
                <a:cubicBezTo>
                  <a:pt x="4039" y="322"/>
                  <a:pt x="4138" y="225"/>
                  <a:pt x="4260" y="225"/>
                </a:cubicBezTo>
                <a:cubicBezTo>
                  <a:pt x="4281" y="225"/>
                  <a:pt x="4281" y="225"/>
                  <a:pt x="4281" y="225"/>
                </a:cubicBezTo>
                <a:cubicBezTo>
                  <a:pt x="4383" y="225"/>
                  <a:pt x="4468" y="292"/>
                  <a:pt x="4494" y="384"/>
                </a:cubicBezTo>
                <a:cubicBezTo>
                  <a:pt x="4116" y="459"/>
                  <a:pt x="4116" y="459"/>
                  <a:pt x="4116" y="459"/>
                </a:cubicBezTo>
                <a:cubicBezTo>
                  <a:pt x="4102" y="462"/>
                  <a:pt x="4093" y="475"/>
                  <a:pt x="4095" y="489"/>
                </a:cubicBezTo>
                <a:cubicBezTo>
                  <a:pt x="4097" y="502"/>
                  <a:pt x="4109" y="511"/>
                  <a:pt x="4122" y="511"/>
                </a:cubicBezTo>
                <a:cubicBezTo>
                  <a:pt x="4518" y="511"/>
                  <a:pt x="4518" y="511"/>
                  <a:pt x="4518" y="511"/>
                </a:cubicBezTo>
                <a:cubicBezTo>
                  <a:pt x="4519" y="511"/>
                  <a:pt x="4521" y="511"/>
                  <a:pt x="4522" y="511"/>
                </a:cubicBezTo>
                <a:cubicBezTo>
                  <a:pt x="4523" y="511"/>
                  <a:pt x="4525" y="511"/>
                  <a:pt x="4526" y="511"/>
                </a:cubicBezTo>
                <a:cubicBezTo>
                  <a:pt x="4633" y="511"/>
                  <a:pt x="4633" y="511"/>
                  <a:pt x="4633" y="511"/>
                </a:cubicBezTo>
                <a:cubicBezTo>
                  <a:pt x="4646" y="511"/>
                  <a:pt x="4657" y="501"/>
                  <a:pt x="4657" y="488"/>
                </a:cubicBezTo>
                <a:cubicBezTo>
                  <a:pt x="4657" y="441"/>
                  <a:pt x="4657" y="441"/>
                  <a:pt x="4657" y="441"/>
                </a:cubicBezTo>
                <a:cubicBezTo>
                  <a:pt x="4657" y="238"/>
                  <a:pt x="4489" y="74"/>
                  <a:pt x="4281" y="74"/>
                </a:cubicBezTo>
                <a:close/>
                <a:moveTo>
                  <a:pt x="1337" y="709"/>
                </a:moveTo>
                <a:cubicBezTo>
                  <a:pt x="1335" y="700"/>
                  <a:pt x="1327" y="694"/>
                  <a:pt x="1317" y="694"/>
                </a:cubicBezTo>
                <a:cubicBezTo>
                  <a:pt x="1253" y="694"/>
                  <a:pt x="1253" y="694"/>
                  <a:pt x="1253" y="694"/>
                </a:cubicBezTo>
                <a:cubicBezTo>
                  <a:pt x="1215" y="694"/>
                  <a:pt x="1215" y="694"/>
                  <a:pt x="1215" y="694"/>
                </a:cubicBezTo>
                <a:cubicBezTo>
                  <a:pt x="1082" y="694"/>
                  <a:pt x="1028" y="595"/>
                  <a:pt x="1028" y="484"/>
                </a:cubicBezTo>
                <a:cubicBezTo>
                  <a:pt x="1028" y="274"/>
                  <a:pt x="1028" y="274"/>
                  <a:pt x="1028" y="274"/>
                </a:cubicBezTo>
                <a:cubicBezTo>
                  <a:pt x="1275" y="211"/>
                  <a:pt x="1275" y="211"/>
                  <a:pt x="1275" y="211"/>
                </a:cubicBezTo>
                <a:cubicBezTo>
                  <a:pt x="1294" y="205"/>
                  <a:pt x="1302" y="201"/>
                  <a:pt x="1302" y="184"/>
                </a:cubicBezTo>
                <a:cubicBezTo>
                  <a:pt x="1302" y="169"/>
                  <a:pt x="1289" y="160"/>
                  <a:pt x="1273" y="160"/>
                </a:cubicBezTo>
                <a:cubicBezTo>
                  <a:pt x="1028" y="160"/>
                  <a:pt x="1028" y="160"/>
                  <a:pt x="1028" y="160"/>
                </a:cubicBezTo>
                <a:cubicBezTo>
                  <a:pt x="1028" y="22"/>
                  <a:pt x="1028" y="22"/>
                  <a:pt x="1028" y="22"/>
                </a:cubicBezTo>
                <a:cubicBezTo>
                  <a:pt x="1028" y="11"/>
                  <a:pt x="1017" y="0"/>
                  <a:pt x="1003" y="3"/>
                </a:cubicBezTo>
                <a:cubicBezTo>
                  <a:pt x="893" y="25"/>
                  <a:pt x="893" y="25"/>
                  <a:pt x="893" y="25"/>
                </a:cubicBezTo>
                <a:cubicBezTo>
                  <a:pt x="881" y="27"/>
                  <a:pt x="872" y="34"/>
                  <a:pt x="872" y="45"/>
                </a:cubicBezTo>
                <a:cubicBezTo>
                  <a:pt x="872" y="484"/>
                  <a:pt x="872" y="484"/>
                  <a:pt x="872" y="484"/>
                </a:cubicBezTo>
                <a:cubicBezTo>
                  <a:pt x="872" y="678"/>
                  <a:pt x="1002" y="836"/>
                  <a:pt x="1215" y="836"/>
                </a:cubicBezTo>
                <a:cubicBezTo>
                  <a:pt x="1347" y="836"/>
                  <a:pt x="1347" y="836"/>
                  <a:pt x="1347" y="836"/>
                </a:cubicBezTo>
                <a:cubicBezTo>
                  <a:pt x="1358" y="836"/>
                  <a:pt x="1367" y="826"/>
                  <a:pt x="1364" y="815"/>
                </a:cubicBezTo>
                <a:cubicBezTo>
                  <a:pt x="1364" y="815"/>
                  <a:pt x="1364" y="815"/>
                  <a:pt x="1364" y="815"/>
                </a:cubicBezTo>
                <a:lnTo>
                  <a:pt x="1337" y="709"/>
                </a:lnTo>
                <a:close/>
                <a:moveTo>
                  <a:pt x="3821" y="441"/>
                </a:moveTo>
                <a:cubicBezTo>
                  <a:pt x="3821" y="238"/>
                  <a:pt x="3652" y="74"/>
                  <a:pt x="3444" y="74"/>
                </a:cubicBezTo>
                <a:cubicBezTo>
                  <a:pt x="3107" y="74"/>
                  <a:pt x="3107" y="74"/>
                  <a:pt x="3107" y="74"/>
                </a:cubicBezTo>
                <a:cubicBezTo>
                  <a:pt x="3096" y="74"/>
                  <a:pt x="3088" y="82"/>
                  <a:pt x="3088" y="92"/>
                </a:cubicBezTo>
                <a:cubicBezTo>
                  <a:pt x="3088" y="207"/>
                  <a:pt x="3088" y="207"/>
                  <a:pt x="3088" y="207"/>
                </a:cubicBezTo>
                <a:cubicBezTo>
                  <a:pt x="3088" y="217"/>
                  <a:pt x="3096" y="226"/>
                  <a:pt x="3107" y="226"/>
                </a:cubicBezTo>
                <a:cubicBezTo>
                  <a:pt x="3444" y="226"/>
                  <a:pt x="3444" y="226"/>
                  <a:pt x="3444" y="226"/>
                </a:cubicBezTo>
                <a:cubicBezTo>
                  <a:pt x="3566" y="226"/>
                  <a:pt x="3665" y="322"/>
                  <a:pt x="3665" y="448"/>
                </a:cubicBezTo>
                <a:cubicBezTo>
                  <a:pt x="3665" y="469"/>
                  <a:pt x="3665" y="469"/>
                  <a:pt x="3665" y="469"/>
                </a:cubicBezTo>
                <a:cubicBezTo>
                  <a:pt x="3665" y="588"/>
                  <a:pt x="3566" y="685"/>
                  <a:pt x="3444" y="685"/>
                </a:cubicBezTo>
                <a:cubicBezTo>
                  <a:pt x="3244" y="685"/>
                  <a:pt x="3244" y="685"/>
                  <a:pt x="3244" y="685"/>
                </a:cubicBezTo>
                <a:cubicBezTo>
                  <a:pt x="3244" y="322"/>
                  <a:pt x="3244" y="322"/>
                  <a:pt x="3244" y="322"/>
                </a:cubicBezTo>
                <a:cubicBezTo>
                  <a:pt x="3244" y="311"/>
                  <a:pt x="3233" y="302"/>
                  <a:pt x="3222" y="305"/>
                </a:cubicBezTo>
                <a:cubicBezTo>
                  <a:pt x="3104" y="328"/>
                  <a:pt x="3104" y="328"/>
                  <a:pt x="3104" y="328"/>
                </a:cubicBezTo>
                <a:cubicBezTo>
                  <a:pt x="3095" y="329"/>
                  <a:pt x="3088" y="337"/>
                  <a:pt x="3088" y="347"/>
                </a:cubicBezTo>
                <a:cubicBezTo>
                  <a:pt x="3088" y="818"/>
                  <a:pt x="3088" y="818"/>
                  <a:pt x="3088" y="818"/>
                </a:cubicBezTo>
                <a:cubicBezTo>
                  <a:pt x="3088" y="828"/>
                  <a:pt x="3097" y="836"/>
                  <a:pt x="3107" y="836"/>
                </a:cubicBezTo>
                <a:cubicBezTo>
                  <a:pt x="3444" y="836"/>
                  <a:pt x="3444" y="836"/>
                  <a:pt x="3444" y="836"/>
                </a:cubicBezTo>
                <a:cubicBezTo>
                  <a:pt x="3652" y="836"/>
                  <a:pt x="3821" y="672"/>
                  <a:pt x="3821" y="469"/>
                </a:cubicBezTo>
                <a:cubicBezTo>
                  <a:pt x="3821" y="469"/>
                  <a:pt x="3821" y="469"/>
                  <a:pt x="3821" y="469"/>
                </a:cubicBezTo>
                <a:lnTo>
                  <a:pt x="3821" y="441"/>
                </a:lnTo>
                <a:close/>
                <a:moveTo>
                  <a:pt x="768" y="496"/>
                </a:moveTo>
                <a:cubicBezTo>
                  <a:pt x="751" y="465"/>
                  <a:pt x="721" y="440"/>
                  <a:pt x="680" y="421"/>
                </a:cubicBezTo>
                <a:cubicBezTo>
                  <a:pt x="639" y="403"/>
                  <a:pt x="582" y="390"/>
                  <a:pt x="509" y="385"/>
                </a:cubicBezTo>
                <a:cubicBezTo>
                  <a:pt x="330" y="371"/>
                  <a:pt x="330" y="371"/>
                  <a:pt x="330" y="371"/>
                </a:cubicBezTo>
                <a:cubicBezTo>
                  <a:pt x="276" y="367"/>
                  <a:pt x="240" y="358"/>
                  <a:pt x="220" y="346"/>
                </a:cubicBezTo>
                <a:cubicBezTo>
                  <a:pt x="202" y="334"/>
                  <a:pt x="192" y="319"/>
                  <a:pt x="192" y="302"/>
                </a:cubicBezTo>
                <a:cubicBezTo>
                  <a:pt x="192" y="273"/>
                  <a:pt x="208" y="252"/>
                  <a:pt x="239" y="237"/>
                </a:cubicBezTo>
                <a:cubicBezTo>
                  <a:pt x="272" y="221"/>
                  <a:pt x="317" y="213"/>
                  <a:pt x="375" y="212"/>
                </a:cubicBezTo>
                <a:cubicBezTo>
                  <a:pt x="429" y="211"/>
                  <a:pt x="473" y="216"/>
                  <a:pt x="505" y="228"/>
                </a:cubicBezTo>
                <a:cubicBezTo>
                  <a:pt x="538" y="240"/>
                  <a:pt x="562" y="254"/>
                  <a:pt x="578" y="272"/>
                </a:cubicBezTo>
                <a:cubicBezTo>
                  <a:pt x="589" y="285"/>
                  <a:pt x="598" y="298"/>
                  <a:pt x="602" y="312"/>
                </a:cubicBezTo>
                <a:cubicBezTo>
                  <a:pt x="606" y="323"/>
                  <a:pt x="616" y="330"/>
                  <a:pt x="628" y="330"/>
                </a:cubicBezTo>
                <a:cubicBezTo>
                  <a:pt x="762" y="328"/>
                  <a:pt x="762" y="328"/>
                  <a:pt x="762" y="328"/>
                </a:cubicBezTo>
                <a:cubicBezTo>
                  <a:pt x="767" y="328"/>
                  <a:pt x="772" y="325"/>
                  <a:pt x="775" y="321"/>
                </a:cubicBezTo>
                <a:cubicBezTo>
                  <a:pt x="778" y="317"/>
                  <a:pt x="780" y="312"/>
                  <a:pt x="779" y="308"/>
                </a:cubicBezTo>
                <a:cubicBezTo>
                  <a:pt x="773" y="264"/>
                  <a:pt x="753" y="225"/>
                  <a:pt x="722" y="191"/>
                </a:cubicBezTo>
                <a:cubicBezTo>
                  <a:pt x="687" y="154"/>
                  <a:pt x="640" y="125"/>
                  <a:pt x="582" y="105"/>
                </a:cubicBezTo>
                <a:cubicBezTo>
                  <a:pt x="524" y="84"/>
                  <a:pt x="457" y="75"/>
                  <a:pt x="383" y="76"/>
                </a:cubicBezTo>
                <a:cubicBezTo>
                  <a:pt x="312" y="77"/>
                  <a:pt x="249" y="88"/>
                  <a:pt x="195" y="106"/>
                </a:cubicBezTo>
                <a:cubicBezTo>
                  <a:pt x="141" y="125"/>
                  <a:pt x="98" y="152"/>
                  <a:pt x="67" y="186"/>
                </a:cubicBezTo>
                <a:cubicBezTo>
                  <a:pt x="37" y="221"/>
                  <a:pt x="21" y="264"/>
                  <a:pt x="21" y="315"/>
                </a:cubicBezTo>
                <a:cubicBezTo>
                  <a:pt x="21" y="350"/>
                  <a:pt x="31" y="383"/>
                  <a:pt x="49" y="414"/>
                </a:cubicBezTo>
                <a:cubicBezTo>
                  <a:pt x="68" y="445"/>
                  <a:pt x="100" y="471"/>
                  <a:pt x="144" y="491"/>
                </a:cubicBezTo>
                <a:cubicBezTo>
                  <a:pt x="188" y="512"/>
                  <a:pt x="249" y="525"/>
                  <a:pt x="324" y="531"/>
                </a:cubicBezTo>
                <a:cubicBezTo>
                  <a:pt x="463" y="541"/>
                  <a:pt x="463" y="541"/>
                  <a:pt x="463" y="541"/>
                </a:cubicBezTo>
                <a:cubicBezTo>
                  <a:pt x="526" y="546"/>
                  <a:pt x="569" y="554"/>
                  <a:pt x="591" y="565"/>
                </a:cubicBezTo>
                <a:cubicBezTo>
                  <a:pt x="613" y="576"/>
                  <a:pt x="623" y="592"/>
                  <a:pt x="623" y="614"/>
                </a:cubicBezTo>
                <a:cubicBezTo>
                  <a:pt x="623" y="646"/>
                  <a:pt x="607" y="670"/>
                  <a:pt x="574" y="687"/>
                </a:cubicBezTo>
                <a:cubicBezTo>
                  <a:pt x="541" y="704"/>
                  <a:pt x="490" y="713"/>
                  <a:pt x="423" y="714"/>
                </a:cubicBezTo>
                <a:cubicBezTo>
                  <a:pt x="377" y="715"/>
                  <a:pt x="336" y="710"/>
                  <a:pt x="300" y="700"/>
                </a:cubicBezTo>
                <a:cubicBezTo>
                  <a:pt x="264" y="690"/>
                  <a:pt x="235" y="674"/>
                  <a:pt x="214" y="654"/>
                </a:cubicBezTo>
                <a:cubicBezTo>
                  <a:pt x="197" y="639"/>
                  <a:pt x="185" y="621"/>
                  <a:pt x="179" y="601"/>
                </a:cubicBezTo>
                <a:cubicBezTo>
                  <a:pt x="175" y="589"/>
                  <a:pt x="163" y="581"/>
                  <a:pt x="150" y="581"/>
                </a:cubicBezTo>
                <a:cubicBezTo>
                  <a:pt x="18" y="583"/>
                  <a:pt x="18" y="583"/>
                  <a:pt x="18" y="583"/>
                </a:cubicBezTo>
                <a:cubicBezTo>
                  <a:pt x="13" y="583"/>
                  <a:pt x="8" y="586"/>
                  <a:pt x="5" y="589"/>
                </a:cubicBezTo>
                <a:cubicBezTo>
                  <a:pt x="2" y="593"/>
                  <a:pt x="0" y="598"/>
                  <a:pt x="0" y="602"/>
                </a:cubicBezTo>
                <a:cubicBezTo>
                  <a:pt x="5" y="650"/>
                  <a:pt x="24" y="692"/>
                  <a:pt x="55" y="728"/>
                </a:cubicBezTo>
                <a:cubicBezTo>
                  <a:pt x="89" y="768"/>
                  <a:pt x="138" y="799"/>
                  <a:pt x="201" y="820"/>
                </a:cubicBezTo>
                <a:cubicBezTo>
                  <a:pt x="259" y="840"/>
                  <a:pt x="328" y="850"/>
                  <a:pt x="406" y="850"/>
                </a:cubicBezTo>
                <a:cubicBezTo>
                  <a:pt x="411" y="850"/>
                  <a:pt x="417" y="850"/>
                  <a:pt x="422" y="850"/>
                </a:cubicBezTo>
                <a:cubicBezTo>
                  <a:pt x="504" y="848"/>
                  <a:pt x="574" y="837"/>
                  <a:pt x="628" y="817"/>
                </a:cubicBezTo>
                <a:cubicBezTo>
                  <a:pt x="684" y="796"/>
                  <a:pt x="725" y="767"/>
                  <a:pt x="752" y="730"/>
                </a:cubicBezTo>
                <a:cubicBezTo>
                  <a:pt x="779" y="693"/>
                  <a:pt x="793" y="649"/>
                  <a:pt x="793" y="599"/>
                </a:cubicBezTo>
                <a:cubicBezTo>
                  <a:pt x="793" y="561"/>
                  <a:pt x="785" y="526"/>
                  <a:pt x="768" y="496"/>
                </a:cubicBezTo>
                <a:close/>
              </a:path>
            </a:pathLst>
          </a:custGeom>
          <a:solidFill>
            <a:srgbClr val="17C8BE"/>
          </a:solidFill>
          <a:ln w="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Tx/>
              <a:buNone/>
              <a:defRPr sz="330">
                <a:solidFill>
                  <a:srgbClr val="17C8BE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13" name="Instruction frame text 7{PHJU} (JU-Free)">
            <a:extLst>
              <a:ext uri="{FF2B5EF4-FFF2-40B4-BE49-F238E27FC236}">
                <a16:creationId xmlns:a16="http://schemas.microsoft.com/office/drawing/2014/main" id="{CDD2C3D5-F393-483B-B490-604E639AAA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2115031" y="0"/>
            <a:ext cx="2052000" cy="4516205"/>
          </a:xfr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36000" tIns="36000" rIns="36000" bIns="36000"/>
          <a:lstStyle>
            <a:lvl1pPr marL="127" indent="0">
              <a:lnSpc>
                <a:spcPct val="99000"/>
              </a:lnSpc>
              <a:spcBef>
                <a:spcPts val="1"/>
              </a:spcBef>
              <a:spcAft>
                <a:spcPts val="1"/>
              </a:spcAft>
              <a:buNone/>
              <a:defRPr sz="1050" baseline="0"/>
            </a:lvl1pPr>
            <a:lvl2pPr marL="0" indent="0">
              <a:lnSpc>
                <a:spcPct val="99000"/>
              </a:lnSpc>
              <a:buNone/>
              <a:defRPr sz="1000"/>
            </a:lvl2pPr>
            <a:lvl3pPr marL="0" indent="0">
              <a:lnSpc>
                <a:spcPct val="99000"/>
              </a:lnSpc>
              <a:buNone/>
              <a:defRPr sz="1000"/>
            </a:lvl3pPr>
            <a:lvl4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5pPr>
            <a:lvl6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6pPr>
            <a:lvl7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7pPr>
            <a:lvl8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8pPr>
            <a:lvl9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9pPr>
          </a:lstStyle>
          <a:p>
            <a:pPr lvl="0"/>
            <a:r>
              <a:rPr lang="en-US"/>
              <a:t>If you insert a picture, it will automatically be placed in the background. The logo and text will appear above the photo. </a:t>
            </a:r>
            <a:br>
              <a:rPr lang="en-US"/>
            </a:br>
            <a:r>
              <a:rPr lang="en-US"/>
              <a:t>When you change the picture, first delete the old photo, then click in the ribbon above on Home | Reset. The lay-out will then automatically adjusted. Click on icon to insert a new picture.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Do not choose the option Change picture, as PowerPoint will change the format and position. If you choose reset the slide, the photo will be deformed.</a:t>
            </a:r>
            <a:br>
              <a:rPr lang="en-US"/>
            </a:br>
            <a:br>
              <a:rPr lang="en-US"/>
            </a:br>
            <a:r>
              <a:rPr lang="en-US"/>
              <a:t>This frame will not be printed or shown in a presentation. To delete this explanation: click in the border of the frames (text and picture) and choose delete. </a:t>
            </a:r>
          </a:p>
        </p:txBody>
      </p:sp>
      <p:sp>
        <p:nvSpPr>
          <p:cNvPr id="14" name="Instruction image frame text 8{PHJU} (JU-Free)">
            <a:extLst>
              <a:ext uri="{FF2B5EF4-FFF2-40B4-BE49-F238E27FC236}">
                <a16:creationId xmlns:a16="http://schemas.microsoft.com/office/drawing/2014/main" id="{BDFC7580-70B6-4DB9-B86C-4D28ACEFC3EB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-1621998" y="1788929"/>
            <a:ext cx="1060322" cy="756000"/>
          </a:xfrm>
          <a:blipFill>
            <a:blip r:embed="rId2"/>
            <a:stretch>
              <a:fillRect/>
            </a:stretch>
          </a:blipFill>
          <a:ln w="0" cap="flat" cmpd="sng" algn="ctr">
            <a:solidFill>
              <a:prstClr val="black">
                <a:alpha val="0"/>
              </a:prst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>
            <a:lvl1pPr marL="0" indent="0">
              <a:lnSpc>
                <a:spcPct val="99000"/>
              </a:lnSpc>
              <a:buNone/>
              <a:defRPr sz="330">
                <a:latin typeface="Arial" panose="020B0604020202020204" pitchFamily="34" charset="0"/>
              </a:defRPr>
            </a:lvl1pPr>
            <a:lvl2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2pPr>
            <a:lvl3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3pPr>
            <a:lvl4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4pPr>
            <a:lvl5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5pPr>
            <a:lvl6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6pPr>
            <a:lvl7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7pPr>
            <a:lvl8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8pPr>
            <a:lvl9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" name="Pay-off {PHJU} 9 (JU-Free)">
            <a:extLst>
              <a:ext uri="{FF2B5EF4-FFF2-40B4-BE49-F238E27FC236}">
                <a16:creationId xmlns:a16="http://schemas.microsoft.com/office/drawing/2014/main" id="{F3D3ECD5-0648-BA2C-BE3D-A694A21785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9433" y="5187950"/>
            <a:ext cx="2449513" cy="1112838"/>
          </a:xfrm>
          <a:custGeom>
            <a:avLst/>
            <a:gdLst>
              <a:gd name="connsiteX0" fmla="*/ 0 w 2449513"/>
              <a:gd name="connsiteY0" fmla="*/ 0 h 1112838"/>
              <a:gd name="connsiteX1" fmla="*/ 2449513 w 2449513"/>
              <a:gd name="connsiteY1" fmla="*/ 0 h 1112838"/>
              <a:gd name="connsiteX2" fmla="*/ 2449513 w 2449513"/>
              <a:gd name="connsiteY2" fmla="*/ 1112838 h 1112838"/>
              <a:gd name="connsiteX3" fmla="*/ 0 w 2449513"/>
              <a:gd name="connsiteY3" fmla="*/ 1112838 h 1112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9513" h="1112838">
                <a:moveTo>
                  <a:pt x="0" y="0"/>
                </a:moveTo>
                <a:lnTo>
                  <a:pt x="2449513" y="0"/>
                </a:lnTo>
                <a:lnTo>
                  <a:pt x="2449513" y="1112838"/>
                </a:lnTo>
                <a:lnTo>
                  <a:pt x="0" y="1112838"/>
                </a:lnTo>
                <a:close/>
              </a:path>
            </a:pathLst>
          </a:cu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330">
                <a:latin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800"/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800"/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800"/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800"/>
            </a:lvl5pPr>
          </a:lstStyle>
          <a:p>
            <a:pPr lvl="0"/>
            <a:r>
              <a:rPr lang="en-US"/>
              <a:t>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45A6363-7C00-E856-58A8-54BD180C1831}"/>
              </a:ext>
            </a:extLst>
          </p:cNvPr>
          <p:cNvGrpSpPr/>
          <p:nvPr userDrawn="1"/>
        </p:nvGrpSpPr>
        <p:grpSpPr>
          <a:xfrm>
            <a:off x="1100662" y="6973965"/>
            <a:ext cx="1397285" cy="268658"/>
            <a:chOff x="0" y="6980846"/>
            <a:chExt cx="1397285" cy="26865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FA692F0-8592-C404-2867-9011E366A699}"/>
                </a:ext>
              </a:extLst>
            </p:cNvPr>
            <p:cNvSpPr/>
            <p:nvPr userDrawn="1"/>
          </p:nvSpPr>
          <p:spPr>
            <a:xfrm>
              <a:off x="0" y="6980846"/>
              <a:ext cx="1397285" cy="268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347E04A-2760-E768-205B-21EB9BD5D222}"/>
                </a:ext>
              </a:extLst>
            </p:cNvPr>
            <p:cNvSpPr/>
            <p:nvPr userDrawn="1"/>
          </p:nvSpPr>
          <p:spPr>
            <a:xfrm>
              <a:off x="57150" y="7029450"/>
              <a:ext cx="252000" cy="17145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82E8D93-269A-19AB-DE88-BA7C03B8D2E0}"/>
                </a:ext>
              </a:extLst>
            </p:cNvPr>
            <p:cNvSpPr/>
            <p:nvPr userDrawn="1"/>
          </p:nvSpPr>
          <p:spPr>
            <a:xfrm>
              <a:off x="391161" y="7029450"/>
              <a:ext cx="252000" cy="171450"/>
            </a:xfrm>
            <a:prstGeom prst="rect">
              <a:avLst/>
            </a:prstGeom>
            <a:solidFill>
              <a:srgbClr val="1F2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6362A1C-7FBE-E5F5-E62E-4A04C8B9F18C}"/>
                </a:ext>
              </a:extLst>
            </p:cNvPr>
            <p:cNvSpPr/>
            <p:nvPr userDrawn="1"/>
          </p:nvSpPr>
          <p:spPr>
            <a:xfrm>
              <a:off x="725172" y="7029450"/>
              <a:ext cx="252000" cy="171450"/>
            </a:xfrm>
            <a:prstGeom prst="rect">
              <a:avLst/>
            </a:prstGeom>
            <a:solidFill>
              <a:srgbClr val="0031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D03ABDE-0C03-4B51-0068-3EE767341A37}"/>
                </a:ext>
              </a:extLst>
            </p:cNvPr>
            <p:cNvSpPr/>
            <p:nvPr userDrawn="1"/>
          </p:nvSpPr>
          <p:spPr>
            <a:xfrm>
              <a:off x="1059183" y="7029450"/>
              <a:ext cx="252000" cy="1714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8928856-BBD3-30EB-096C-317C88FAEE50}"/>
              </a:ext>
            </a:extLst>
          </p:cNvPr>
          <p:cNvGrpSpPr/>
          <p:nvPr userDrawn="1"/>
        </p:nvGrpSpPr>
        <p:grpSpPr>
          <a:xfrm>
            <a:off x="4777693" y="6973965"/>
            <a:ext cx="1392143" cy="268658"/>
            <a:chOff x="3394364" y="6980846"/>
            <a:chExt cx="1392143" cy="26865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36BC0BC-19D6-027A-BAFF-A1C0A92468F4}"/>
                </a:ext>
              </a:extLst>
            </p:cNvPr>
            <p:cNvSpPr/>
            <p:nvPr userDrawn="1"/>
          </p:nvSpPr>
          <p:spPr>
            <a:xfrm>
              <a:off x="3394364" y="6980846"/>
              <a:ext cx="1392143" cy="268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3499E3A-868A-E6DC-6DE9-AEC4BAE00662}"/>
                </a:ext>
              </a:extLst>
            </p:cNvPr>
            <p:cNvSpPr/>
            <p:nvPr userDrawn="1"/>
          </p:nvSpPr>
          <p:spPr>
            <a:xfrm>
              <a:off x="3458999" y="7029450"/>
              <a:ext cx="252000" cy="17145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FB3A612-8867-B25D-E236-7DB70AFB8E13}"/>
                </a:ext>
              </a:extLst>
            </p:cNvPr>
            <p:cNvSpPr/>
            <p:nvPr userDrawn="1"/>
          </p:nvSpPr>
          <p:spPr>
            <a:xfrm>
              <a:off x="3793010" y="7029450"/>
              <a:ext cx="252000" cy="17145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C1BA4A3-21AC-F3E6-FEF1-764DE9B49803}"/>
                </a:ext>
              </a:extLst>
            </p:cNvPr>
            <p:cNvSpPr/>
            <p:nvPr userDrawn="1"/>
          </p:nvSpPr>
          <p:spPr>
            <a:xfrm>
              <a:off x="4127021" y="7029450"/>
              <a:ext cx="252000" cy="171450"/>
            </a:xfrm>
            <a:prstGeom prst="rect">
              <a:avLst/>
            </a:prstGeom>
            <a:solidFill>
              <a:srgbClr val="6749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23C4178-2176-BA13-E413-B095D6DEEB04}"/>
                </a:ext>
              </a:extLst>
            </p:cNvPr>
            <p:cNvSpPr/>
            <p:nvPr userDrawn="1"/>
          </p:nvSpPr>
          <p:spPr>
            <a:xfrm>
              <a:off x="4461028" y="7029450"/>
              <a:ext cx="252000" cy="171450"/>
            </a:xfrm>
            <a:prstGeom prst="rect">
              <a:avLst/>
            </a:prstGeom>
            <a:solidFill>
              <a:srgbClr val="008C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3407C52-5A84-270F-76D5-AAFA275E42BA}"/>
              </a:ext>
            </a:extLst>
          </p:cNvPr>
          <p:cNvGrpSpPr/>
          <p:nvPr userDrawn="1"/>
        </p:nvGrpSpPr>
        <p:grpSpPr>
          <a:xfrm>
            <a:off x="10798806" y="6980846"/>
            <a:ext cx="1393194" cy="268658"/>
            <a:chOff x="1311095" y="6980846"/>
            <a:chExt cx="1393194" cy="26865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905D579-3DD2-750C-011E-894A3B713C1A}"/>
                </a:ext>
              </a:extLst>
            </p:cNvPr>
            <p:cNvSpPr/>
            <p:nvPr userDrawn="1"/>
          </p:nvSpPr>
          <p:spPr>
            <a:xfrm>
              <a:off x="1311095" y="6980846"/>
              <a:ext cx="1393194" cy="268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C95B397-B43E-EB2C-5834-1DDC723EE984}"/>
                </a:ext>
              </a:extLst>
            </p:cNvPr>
            <p:cNvSpPr/>
            <p:nvPr userDrawn="1"/>
          </p:nvSpPr>
          <p:spPr>
            <a:xfrm>
              <a:off x="1393194" y="7029450"/>
              <a:ext cx="252000" cy="171450"/>
            </a:xfrm>
            <a:prstGeom prst="rect">
              <a:avLst/>
            </a:prstGeom>
            <a:solidFill>
              <a:srgbClr val="6F6F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34AED84-EA05-912F-B5B7-18F80CFD2FD4}"/>
                </a:ext>
              </a:extLst>
            </p:cNvPr>
            <p:cNvSpPr/>
            <p:nvPr userDrawn="1"/>
          </p:nvSpPr>
          <p:spPr>
            <a:xfrm>
              <a:off x="1727205" y="7029450"/>
              <a:ext cx="252000" cy="171450"/>
            </a:xfrm>
            <a:prstGeom prst="rect">
              <a:avLst/>
            </a:prstGeom>
            <a:solidFill>
              <a:srgbClr val="B2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01A5165-582E-966C-1A00-B54080F12879}"/>
                </a:ext>
              </a:extLst>
            </p:cNvPr>
            <p:cNvSpPr/>
            <p:nvPr userDrawn="1"/>
          </p:nvSpPr>
          <p:spPr>
            <a:xfrm>
              <a:off x="2061216" y="7029450"/>
              <a:ext cx="252000" cy="171450"/>
            </a:xfrm>
            <a:prstGeom prst="rect">
              <a:avLst/>
            </a:prstGeom>
            <a:solidFill>
              <a:srgbClr val="E3E3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16716D3-C259-1660-35FB-320AA0544FDB}"/>
                </a:ext>
              </a:extLst>
            </p:cNvPr>
            <p:cNvSpPr/>
            <p:nvPr userDrawn="1"/>
          </p:nvSpPr>
          <p:spPr>
            <a:xfrm>
              <a:off x="2395227" y="7029450"/>
              <a:ext cx="252000" cy="171450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415A15BB-ED5E-0E47-DE33-2F5BF1BF6796}"/>
              </a:ext>
            </a:extLst>
          </p:cNvPr>
          <p:cNvSpPr txBox="1"/>
          <p:nvPr userDrawn="1"/>
        </p:nvSpPr>
        <p:spPr>
          <a:xfrm>
            <a:off x="1714" y="6965624"/>
            <a:ext cx="10896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u="none" strike="noStrike" baseline="0">
                <a:solidFill>
                  <a:srgbClr val="1F213B"/>
                </a:solidFill>
                <a:latin typeface="+mj-lt"/>
              </a:rPr>
              <a:t>Primary </a:t>
            </a:r>
            <a:r>
              <a:rPr lang="en-IN" sz="1100" b="0" i="0" u="none" strike="noStrike" baseline="0" err="1">
                <a:solidFill>
                  <a:srgbClr val="1F213B"/>
                </a:solidFill>
                <a:latin typeface="+mj-lt"/>
              </a:rPr>
              <a:t>colors</a:t>
            </a:r>
            <a:endParaRPr lang="en-IN" sz="1100">
              <a:latin typeface="+mj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A0D233-7922-E1E4-8379-453ED48C078B}"/>
              </a:ext>
            </a:extLst>
          </p:cNvPr>
          <p:cNvSpPr txBox="1"/>
          <p:nvPr userDrawn="1"/>
        </p:nvSpPr>
        <p:spPr>
          <a:xfrm>
            <a:off x="3484019" y="6965624"/>
            <a:ext cx="129283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u="none" strike="noStrike" baseline="0">
                <a:solidFill>
                  <a:srgbClr val="1F213B"/>
                </a:solidFill>
                <a:latin typeface="+mj-lt"/>
              </a:rPr>
              <a:t>Supporting </a:t>
            </a:r>
            <a:r>
              <a:rPr lang="en-IN" sz="1100" b="0" i="0" u="none" strike="noStrike" baseline="0" err="1">
                <a:solidFill>
                  <a:srgbClr val="1F213B"/>
                </a:solidFill>
                <a:latin typeface="+mj-lt"/>
              </a:rPr>
              <a:t>colors</a:t>
            </a:r>
            <a:endParaRPr lang="en-IN" sz="1100">
              <a:latin typeface="+mj-lt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A748B9D-F203-6120-81B1-D8F29EBDE61C}"/>
              </a:ext>
            </a:extLst>
          </p:cNvPr>
          <p:cNvGrpSpPr/>
          <p:nvPr userDrawn="1"/>
        </p:nvGrpSpPr>
        <p:grpSpPr>
          <a:xfrm>
            <a:off x="8270895" y="6973965"/>
            <a:ext cx="376853" cy="268658"/>
            <a:chOff x="4734862" y="6980846"/>
            <a:chExt cx="376853" cy="268658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13C83ED-C2DF-7CD8-0A5A-9D8C08B9285F}"/>
                </a:ext>
              </a:extLst>
            </p:cNvPr>
            <p:cNvSpPr/>
            <p:nvPr userDrawn="1"/>
          </p:nvSpPr>
          <p:spPr>
            <a:xfrm>
              <a:off x="4734862" y="6980846"/>
              <a:ext cx="376853" cy="268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D342F96-3342-F95A-5DAB-A57939D4A046}"/>
                </a:ext>
              </a:extLst>
            </p:cNvPr>
            <p:cNvSpPr/>
            <p:nvPr userDrawn="1"/>
          </p:nvSpPr>
          <p:spPr>
            <a:xfrm>
              <a:off x="4795035" y="7029450"/>
              <a:ext cx="252000" cy="171450"/>
            </a:xfrm>
            <a:prstGeom prst="rect">
              <a:avLst/>
            </a:prstGeom>
            <a:solidFill>
              <a:srgbClr val="FA5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419C8B9B-3497-D6EF-20AF-80EE938A5AD1}"/>
              </a:ext>
            </a:extLst>
          </p:cNvPr>
          <p:cNvSpPr txBox="1"/>
          <p:nvPr userDrawn="1"/>
        </p:nvSpPr>
        <p:spPr>
          <a:xfrm>
            <a:off x="7283733" y="6965624"/>
            <a:ext cx="98388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u="none" strike="noStrike" baseline="0">
                <a:solidFill>
                  <a:srgbClr val="1F213B"/>
                </a:solidFill>
                <a:latin typeface="+mj-lt"/>
              </a:rPr>
              <a:t>Signal </a:t>
            </a:r>
            <a:r>
              <a:rPr lang="en-IN" sz="1100" b="0" i="0" u="none" strike="noStrike" baseline="0" err="1">
                <a:solidFill>
                  <a:srgbClr val="1F213B"/>
                </a:solidFill>
                <a:latin typeface="+mj-lt"/>
              </a:rPr>
              <a:t>colors</a:t>
            </a:r>
            <a:endParaRPr lang="en-IN" sz="1100">
              <a:latin typeface="+mj-lt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7EAEA16-B705-92DF-834E-9D9AA604E23E}"/>
              </a:ext>
            </a:extLst>
          </p:cNvPr>
          <p:cNvSpPr txBox="1"/>
          <p:nvPr userDrawn="1"/>
        </p:nvSpPr>
        <p:spPr>
          <a:xfrm>
            <a:off x="9226532" y="6965624"/>
            <a:ext cx="157070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u="none" strike="noStrike" baseline="0">
                <a:solidFill>
                  <a:srgbClr val="1F213B"/>
                </a:solidFill>
                <a:latin typeface="+mj-lt"/>
              </a:rPr>
              <a:t>Additional Grayscales</a:t>
            </a:r>
            <a:endParaRPr lang="en-IN" sz="11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31102708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Title slide, title 3 lines-dark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ame picture 1[PHJU] (JU-Free)">
            <a:extLst>
              <a:ext uri="{FF2B5EF4-FFF2-40B4-BE49-F238E27FC236}">
                <a16:creationId xmlns:a16="http://schemas.microsoft.com/office/drawing/2014/main" id="{8BD1ABF7-BDD5-4E75-B29C-6B5ACA83E5BC}"/>
              </a:ext>
            </a:extLst>
          </p:cNvPr>
          <p:cNvSpPr>
            <a:spLocks noGrp="1"/>
          </p:cNvSpPr>
          <p:nvPr>
            <p:ph type="pic" sz="quarter" idx="1004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latin typeface="Aptos Light" panose="020B0004020202020204" pitchFamily="34" charset="0"/>
              </a:defRPr>
            </a:lvl1pPr>
          </a:lstStyle>
          <a:p>
            <a:r>
              <a:rPr lang="en-US"/>
              <a:t>[Picture]</a:t>
            </a:r>
          </a:p>
        </p:txBody>
      </p:sp>
      <p:sp>
        <p:nvSpPr>
          <p:cNvPr id="12" name="***Frame slide number 5 (JU-Free)">
            <a:extLst>
              <a:ext uri="{FF2B5EF4-FFF2-40B4-BE49-F238E27FC236}">
                <a16:creationId xmlns:a16="http://schemas.microsoft.com/office/drawing/2014/main" id="{73D55BA6-58E5-4DE2-A114-C5450C1EC7E5}"/>
              </a:ext>
            </a:extLst>
          </p:cNvPr>
          <p:cNvSpPr>
            <a:spLocks noGrp="1"/>
          </p:cNvSpPr>
          <p:nvPr>
            <p:ph type="sldNum" sz="quarter" idx="1003"/>
          </p:nvPr>
        </p:nvSpPr>
        <p:spPr/>
        <p:txBody>
          <a:bodyPr/>
          <a:lstStyle>
            <a:lvl1pPr>
              <a:defRPr>
                <a:solidFill>
                  <a:srgbClr val="1F2342"/>
                </a:solidFill>
              </a:defRPr>
            </a:lvl1pPr>
          </a:lstStyle>
          <a:p>
            <a:fld id="{8F18802B-E4C7-4B2D-B37A-6B7CC3C134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rame 6{PHJU} (JU-Free)">
            <a:extLst>
              <a:ext uri="{FF2B5EF4-FFF2-40B4-BE49-F238E27FC236}">
                <a16:creationId xmlns:a16="http://schemas.microsoft.com/office/drawing/2014/main" id="{C37D8F99-8619-457C-8C5D-15CBFC14B11F}"/>
              </a:ext>
            </a:extLst>
          </p:cNvPr>
          <p:cNvSpPr>
            <a:spLocks noGrp="1"/>
          </p:cNvSpPr>
          <p:nvPr>
            <p:ph type="body" idx="1001" hasCustomPrompt="1"/>
          </p:nvPr>
        </p:nvSpPr>
        <p:spPr bwMode="ltGray">
          <a:xfrm>
            <a:off x="848641" y="927971"/>
            <a:ext cx="2016125" cy="271463"/>
          </a:xfrm>
          <a:custGeom>
            <a:avLst/>
            <a:gdLst>
              <a:gd name="T0" fmla="*/ 2027 w 6353"/>
              <a:gd name="T1" fmla="*/ 837 h 856"/>
              <a:gd name="T2" fmla="*/ 1660 w 6353"/>
              <a:gd name="T3" fmla="*/ 856 h 856"/>
              <a:gd name="T4" fmla="*/ 1948 w 6353"/>
              <a:gd name="T5" fmla="*/ 442 h 856"/>
              <a:gd name="T6" fmla="*/ 1660 w 6353"/>
              <a:gd name="T7" fmla="*/ 704 h 856"/>
              <a:gd name="T8" fmla="*/ 1806 w 6353"/>
              <a:gd name="T9" fmla="*/ 225 h 856"/>
              <a:gd name="T10" fmla="*/ 1423 w 6353"/>
              <a:gd name="T11" fmla="*/ 342 h 856"/>
              <a:gd name="T12" fmla="*/ 2159 w 6353"/>
              <a:gd name="T13" fmla="*/ 417 h 856"/>
              <a:gd name="T14" fmla="*/ 5080 w 6353"/>
              <a:gd name="T15" fmla="*/ 74 h 856"/>
              <a:gd name="T16" fmla="*/ 4906 w 6353"/>
              <a:gd name="T17" fmla="*/ 328 h 856"/>
              <a:gd name="T18" fmla="*/ 5346 w 6353"/>
              <a:gd name="T19" fmla="*/ 512 h 856"/>
              <a:gd name="T20" fmla="*/ 4923 w 6353"/>
              <a:gd name="T21" fmla="*/ 539 h 856"/>
              <a:gd name="T22" fmla="*/ 4900 w 6353"/>
              <a:gd name="T23" fmla="*/ 418 h 856"/>
              <a:gd name="T24" fmla="*/ 5346 w 6353"/>
              <a:gd name="T25" fmla="*/ 770 h 856"/>
              <a:gd name="T26" fmla="*/ 5501 w 6353"/>
              <a:gd name="T27" fmla="*/ 813 h 856"/>
              <a:gd name="T28" fmla="*/ 5982 w 6353"/>
              <a:gd name="T29" fmla="*/ 74 h 856"/>
              <a:gd name="T30" fmla="*/ 5635 w 6353"/>
              <a:gd name="T31" fmla="*/ 93 h 856"/>
              <a:gd name="T32" fmla="*/ 5745 w 6353"/>
              <a:gd name="T33" fmla="*/ 837 h 856"/>
              <a:gd name="T34" fmla="*/ 6011 w 6353"/>
              <a:gd name="T35" fmla="*/ 216 h 856"/>
              <a:gd name="T36" fmla="*/ 6332 w 6353"/>
              <a:gd name="T37" fmla="*/ 837 h 856"/>
              <a:gd name="T38" fmla="*/ 6011 w 6353"/>
              <a:gd name="T39" fmla="*/ 74 h 856"/>
              <a:gd name="T40" fmla="*/ 2228 w 6353"/>
              <a:gd name="T41" fmla="*/ 441 h 856"/>
              <a:gd name="T42" fmla="*/ 2985 w 6353"/>
              <a:gd name="T43" fmla="*/ 618 h 856"/>
              <a:gd name="T44" fmla="*/ 2649 w 6353"/>
              <a:gd name="T45" fmla="*/ 704 h 856"/>
              <a:gd name="T46" fmla="*/ 2605 w 6353"/>
              <a:gd name="T47" fmla="*/ 225 h 856"/>
              <a:gd name="T48" fmla="*/ 2439 w 6353"/>
              <a:gd name="T49" fmla="*/ 489 h 856"/>
              <a:gd name="T50" fmla="*/ 2870 w 6353"/>
              <a:gd name="T51" fmla="*/ 511 h 856"/>
              <a:gd name="T52" fmla="*/ 2625 w 6353"/>
              <a:gd name="T53" fmla="*/ 74 h 856"/>
              <a:gd name="T54" fmla="*/ 3884 w 6353"/>
              <a:gd name="T55" fmla="*/ 441 h 856"/>
              <a:gd name="T56" fmla="*/ 4641 w 6353"/>
              <a:gd name="T57" fmla="*/ 618 h 856"/>
              <a:gd name="T58" fmla="*/ 4305 w 6353"/>
              <a:gd name="T59" fmla="*/ 704 h 856"/>
              <a:gd name="T60" fmla="*/ 4260 w 6353"/>
              <a:gd name="T61" fmla="*/ 225 h 856"/>
              <a:gd name="T62" fmla="*/ 4095 w 6353"/>
              <a:gd name="T63" fmla="*/ 489 h 856"/>
              <a:gd name="T64" fmla="*/ 4526 w 6353"/>
              <a:gd name="T65" fmla="*/ 511 h 856"/>
              <a:gd name="T66" fmla="*/ 4281 w 6353"/>
              <a:gd name="T67" fmla="*/ 74 h 856"/>
              <a:gd name="T68" fmla="*/ 1215 w 6353"/>
              <a:gd name="T69" fmla="*/ 694 h 856"/>
              <a:gd name="T70" fmla="*/ 1302 w 6353"/>
              <a:gd name="T71" fmla="*/ 184 h 856"/>
              <a:gd name="T72" fmla="*/ 1003 w 6353"/>
              <a:gd name="T73" fmla="*/ 3 h 856"/>
              <a:gd name="T74" fmla="*/ 1215 w 6353"/>
              <a:gd name="T75" fmla="*/ 836 h 856"/>
              <a:gd name="T76" fmla="*/ 1337 w 6353"/>
              <a:gd name="T77" fmla="*/ 709 h 856"/>
              <a:gd name="T78" fmla="*/ 3088 w 6353"/>
              <a:gd name="T79" fmla="*/ 92 h 856"/>
              <a:gd name="T80" fmla="*/ 3665 w 6353"/>
              <a:gd name="T81" fmla="*/ 448 h 856"/>
              <a:gd name="T82" fmla="*/ 3244 w 6353"/>
              <a:gd name="T83" fmla="*/ 322 h 856"/>
              <a:gd name="T84" fmla="*/ 3088 w 6353"/>
              <a:gd name="T85" fmla="*/ 818 h 856"/>
              <a:gd name="T86" fmla="*/ 3821 w 6353"/>
              <a:gd name="T87" fmla="*/ 469 h 856"/>
              <a:gd name="T88" fmla="*/ 509 w 6353"/>
              <a:gd name="T89" fmla="*/ 385 h 856"/>
              <a:gd name="T90" fmla="*/ 239 w 6353"/>
              <a:gd name="T91" fmla="*/ 237 h 856"/>
              <a:gd name="T92" fmla="*/ 602 w 6353"/>
              <a:gd name="T93" fmla="*/ 312 h 856"/>
              <a:gd name="T94" fmla="*/ 779 w 6353"/>
              <a:gd name="T95" fmla="*/ 308 h 856"/>
              <a:gd name="T96" fmla="*/ 195 w 6353"/>
              <a:gd name="T97" fmla="*/ 106 h 856"/>
              <a:gd name="T98" fmla="*/ 144 w 6353"/>
              <a:gd name="T99" fmla="*/ 491 h 856"/>
              <a:gd name="T100" fmla="*/ 623 w 6353"/>
              <a:gd name="T101" fmla="*/ 614 h 856"/>
              <a:gd name="T102" fmla="*/ 214 w 6353"/>
              <a:gd name="T103" fmla="*/ 654 h 856"/>
              <a:gd name="T104" fmla="*/ 5 w 6353"/>
              <a:gd name="T105" fmla="*/ 589 h 856"/>
              <a:gd name="T106" fmla="*/ 406 w 6353"/>
              <a:gd name="T107" fmla="*/ 850 h 856"/>
              <a:gd name="T108" fmla="*/ 793 w 6353"/>
              <a:gd name="T109" fmla="*/ 599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6353" h="856">
                <a:moveTo>
                  <a:pt x="2159" y="813"/>
                </a:moveTo>
                <a:cubicBezTo>
                  <a:pt x="2159" y="813"/>
                  <a:pt x="2159" y="813"/>
                  <a:pt x="2159" y="813"/>
                </a:cubicBezTo>
                <a:cubicBezTo>
                  <a:pt x="2159" y="826"/>
                  <a:pt x="2148" y="837"/>
                  <a:pt x="2135" y="837"/>
                </a:cubicBezTo>
                <a:cubicBezTo>
                  <a:pt x="2027" y="837"/>
                  <a:pt x="2027" y="837"/>
                  <a:pt x="2027" y="837"/>
                </a:cubicBezTo>
                <a:cubicBezTo>
                  <a:pt x="2014" y="837"/>
                  <a:pt x="2003" y="826"/>
                  <a:pt x="2003" y="813"/>
                </a:cubicBezTo>
                <a:cubicBezTo>
                  <a:pt x="2003" y="770"/>
                  <a:pt x="2003" y="770"/>
                  <a:pt x="2003" y="770"/>
                </a:cubicBezTo>
                <a:cubicBezTo>
                  <a:pt x="1947" y="820"/>
                  <a:pt x="1879" y="856"/>
                  <a:pt x="1806" y="856"/>
                </a:cubicBezTo>
                <a:cubicBezTo>
                  <a:pt x="1660" y="856"/>
                  <a:pt x="1660" y="856"/>
                  <a:pt x="1660" y="856"/>
                </a:cubicBezTo>
                <a:cubicBezTo>
                  <a:pt x="1508" y="856"/>
                  <a:pt x="1385" y="736"/>
                  <a:pt x="1385" y="587"/>
                </a:cubicBezTo>
                <a:cubicBezTo>
                  <a:pt x="1385" y="494"/>
                  <a:pt x="1462" y="418"/>
                  <a:pt x="1558" y="418"/>
                </a:cubicBezTo>
                <a:cubicBezTo>
                  <a:pt x="1920" y="418"/>
                  <a:pt x="1920" y="418"/>
                  <a:pt x="1920" y="418"/>
                </a:cubicBezTo>
                <a:cubicBezTo>
                  <a:pt x="1934" y="418"/>
                  <a:pt x="1946" y="428"/>
                  <a:pt x="1948" y="442"/>
                </a:cubicBezTo>
                <a:cubicBezTo>
                  <a:pt x="1949" y="455"/>
                  <a:pt x="1939" y="467"/>
                  <a:pt x="1926" y="470"/>
                </a:cubicBezTo>
                <a:cubicBezTo>
                  <a:pt x="1580" y="539"/>
                  <a:pt x="1580" y="539"/>
                  <a:pt x="1580" y="539"/>
                </a:cubicBezTo>
                <a:cubicBezTo>
                  <a:pt x="1557" y="544"/>
                  <a:pt x="1540" y="564"/>
                  <a:pt x="1540" y="587"/>
                </a:cubicBezTo>
                <a:cubicBezTo>
                  <a:pt x="1540" y="652"/>
                  <a:pt x="1594" y="704"/>
                  <a:pt x="1660" y="704"/>
                </a:cubicBezTo>
                <a:cubicBezTo>
                  <a:pt x="1806" y="704"/>
                  <a:pt x="1806" y="704"/>
                  <a:pt x="1806" y="704"/>
                </a:cubicBezTo>
                <a:cubicBezTo>
                  <a:pt x="1915" y="704"/>
                  <a:pt x="2003" y="618"/>
                  <a:pt x="2003" y="512"/>
                </a:cubicBezTo>
                <a:cubicBezTo>
                  <a:pt x="2003" y="417"/>
                  <a:pt x="2003" y="417"/>
                  <a:pt x="2003" y="417"/>
                </a:cubicBezTo>
                <a:cubicBezTo>
                  <a:pt x="2003" y="311"/>
                  <a:pt x="1915" y="225"/>
                  <a:pt x="1806" y="225"/>
                </a:cubicBezTo>
                <a:cubicBezTo>
                  <a:pt x="1737" y="225"/>
                  <a:pt x="1737" y="225"/>
                  <a:pt x="1737" y="225"/>
                </a:cubicBezTo>
                <a:cubicBezTo>
                  <a:pt x="1662" y="225"/>
                  <a:pt x="1596" y="267"/>
                  <a:pt x="1563" y="328"/>
                </a:cubicBezTo>
                <a:cubicBezTo>
                  <a:pt x="1559" y="337"/>
                  <a:pt x="1549" y="342"/>
                  <a:pt x="1539" y="342"/>
                </a:cubicBezTo>
                <a:cubicBezTo>
                  <a:pt x="1423" y="342"/>
                  <a:pt x="1423" y="342"/>
                  <a:pt x="1423" y="342"/>
                </a:cubicBezTo>
                <a:cubicBezTo>
                  <a:pt x="1408" y="342"/>
                  <a:pt x="1397" y="327"/>
                  <a:pt x="1402" y="313"/>
                </a:cubicBezTo>
                <a:cubicBezTo>
                  <a:pt x="1447" y="174"/>
                  <a:pt x="1580" y="74"/>
                  <a:pt x="1737" y="74"/>
                </a:cubicBezTo>
                <a:cubicBezTo>
                  <a:pt x="1806" y="74"/>
                  <a:pt x="1806" y="74"/>
                  <a:pt x="1806" y="74"/>
                </a:cubicBezTo>
                <a:cubicBezTo>
                  <a:pt x="2001" y="74"/>
                  <a:pt x="2159" y="228"/>
                  <a:pt x="2159" y="417"/>
                </a:cubicBezTo>
                <a:lnTo>
                  <a:pt x="2159" y="813"/>
                </a:lnTo>
                <a:close/>
                <a:moveTo>
                  <a:pt x="5501" y="417"/>
                </a:moveTo>
                <a:cubicBezTo>
                  <a:pt x="5501" y="228"/>
                  <a:pt x="5343" y="74"/>
                  <a:pt x="5149" y="74"/>
                </a:cubicBezTo>
                <a:cubicBezTo>
                  <a:pt x="5080" y="74"/>
                  <a:pt x="5080" y="74"/>
                  <a:pt x="5080" y="74"/>
                </a:cubicBezTo>
                <a:cubicBezTo>
                  <a:pt x="4923" y="74"/>
                  <a:pt x="4789" y="174"/>
                  <a:pt x="4744" y="313"/>
                </a:cubicBezTo>
                <a:cubicBezTo>
                  <a:pt x="4739" y="327"/>
                  <a:pt x="4750" y="342"/>
                  <a:pt x="4766" y="342"/>
                </a:cubicBezTo>
                <a:cubicBezTo>
                  <a:pt x="4881" y="342"/>
                  <a:pt x="4881" y="342"/>
                  <a:pt x="4881" y="342"/>
                </a:cubicBezTo>
                <a:cubicBezTo>
                  <a:pt x="4892" y="342"/>
                  <a:pt x="4901" y="337"/>
                  <a:pt x="4906" y="328"/>
                </a:cubicBezTo>
                <a:cubicBezTo>
                  <a:pt x="4939" y="267"/>
                  <a:pt x="5004" y="225"/>
                  <a:pt x="5080" y="225"/>
                </a:cubicBezTo>
                <a:cubicBezTo>
                  <a:pt x="5149" y="225"/>
                  <a:pt x="5149" y="225"/>
                  <a:pt x="5149" y="225"/>
                </a:cubicBezTo>
                <a:cubicBezTo>
                  <a:pt x="5257" y="225"/>
                  <a:pt x="5346" y="311"/>
                  <a:pt x="5346" y="417"/>
                </a:cubicBezTo>
                <a:cubicBezTo>
                  <a:pt x="5346" y="512"/>
                  <a:pt x="5346" y="512"/>
                  <a:pt x="5346" y="512"/>
                </a:cubicBezTo>
                <a:cubicBezTo>
                  <a:pt x="5346" y="618"/>
                  <a:pt x="5257" y="704"/>
                  <a:pt x="5149" y="704"/>
                </a:cubicBezTo>
                <a:cubicBezTo>
                  <a:pt x="5003" y="704"/>
                  <a:pt x="5003" y="704"/>
                  <a:pt x="5003" y="704"/>
                </a:cubicBezTo>
                <a:cubicBezTo>
                  <a:pt x="4936" y="704"/>
                  <a:pt x="4883" y="652"/>
                  <a:pt x="4883" y="587"/>
                </a:cubicBezTo>
                <a:cubicBezTo>
                  <a:pt x="4883" y="564"/>
                  <a:pt x="4899" y="544"/>
                  <a:pt x="4923" y="539"/>
                </a:cubicBezTo>
                <a:cubicBezTo>
                  <a:pt x="5269" y="470"/>
                  <a:pt x="5269" y="470"/>
                  <a:pt x="5269" y="470"/>
                </a:cubicBezTo>
                <a:cubicBezTo>
                  <a:pt x="5282" y="467"/>
                  <a:pt x="5291" y="455"/>
                  <a:pt x="5290" y="442"/>
                </a:cubicBezTo>
                <a:cubicBezTo>
                  <a:pt x="5289" y="428"/>
                  <a:pt x="5276" y="418"/>
                  <a:pt x="5262" y="418"/>
                </a:cubicBezTo>
                <a:cubicBezTo>
                  <a:pt x="4900" y="418"/>
                  <a:pt x="4900" y="418"/>
                  <a:pt x="4900" y="418"/>
                </a:cubicBezTo>
                <a:cubicBezTo>
                  <a:pt x="4805" y="418"/>
                  <a:pt x="4727" y="494"/>
                  <a:pt x="4727" y="587"/>
                </a:cubicBezTo>
                <a:cubicBezTo>
                  <a:pt x="4727" y="736"/>
                  <a:pt x="4851" y="856"/>
                  <a:pt x="5003" y="856"/>
                </a:cubicBezTo>
                <a:cubicBezTo>
                  <a:pt x="5149" y="856"/>
                  <a:pt x="5149" y="856"/>
                  <a:pt x="5149" y="856"/>
                </a:cubicBezTo>
                <a:cubicBezTo>
                  <a:pt x="5222" y="856"/>
                  <a:pt x="5289" y="820"/>
                  <a:pt x="5346" y="770"/>
                </a:cubicBezTo>
                <a:cubicBezTo>
                  <a:pt x="5346" y="813"/>
                  <a:pt x="5346" y="813"/>
                  <a:pt x="5346" y="813"/>
                </a:cubicBezTo>
                <a:cubicBezTo>
                  <a:pt x="5346" y="826"/>
                  <a:pt x="5356" y="837"/>
                  <a:pt x="5370" y="837"/>
                </a:cubicBezTo>
                <a:cubicBezTo>
                  <a:pt x="5477" y="837"/>
                  <a:pt x="5477" y="837"/>
                  <a:pt x="5477" y="837"/>
                </a:cubicBezTo>
                <a:cubicBezTo>
                  <a:pt x="5490" y="837"/>
                  <a:pt x="5501" y="826"/>
                  <a:pt x="5501" y="813"/>
                </a:cubicBezTo>
                <a:cubicBezTo>
                  <a:pt x="5501" y="813"/>
                  <a:pt x="5501" y="813"/>
                  <a:pt x="5501" y="813"/>
                </a:cubicBezTo>
                <a:lnTo>
                  <a:pt x="5501" y="417"/>
                </a:lnTo>
                <a:close/>
                <a:moveTo>
                  <a:pt x="6011" y="74"/>
                </a:moveTo>
                <a:cubicBezTo>
                  <a:pt x="5982" y="74"/>
                  <a:pt x="5982" y="74"/>
                  <a:pt x="5982" y="74"/>
                </a:cubicBezTo>
                <a:cubicBezTo>
                  <a:pt x="5903" y="74"/>
                  <a:pt x="5828" y="107"/>
                  <a:pt x="5766" y="155"/>
                </a:cubicBezTo>
                <a:cubicBezTo>
                  <a:pt x="5766" y="117"/>
                  <a:pt x="5766" y="117"/>
                  <a:pt x="5766" y="117"/>
                </a:cubicBezTo>
                <a:cubicBezTo>
                  <a:pt x="5766" y="104"/>
                  <a:pt x="5755" y="93"/>
                  <a:pt x="5742" y="93"/>
                </a:cubicBezTo>
                <a:cubicBezTo>
                  <a:pt x="5635" y="93"/>
                  <a:pt x="5635" y="93"/>
                  <a:pt x="5635" y="93"/>
                </a:cubicBezTo>
                <a:cubicBezTo>
                  <a:pt x="5622" y="93"/>
                  <a:pt x="5611" y="104"/>
                  <a:pt x="5611" y="117"/>
                </a:cubicBezTo>
                <a:cubicBezTo>
                  <a:pt x="5611" y="816"/>
                  <a:pt x="5611" y="816"/>
                  <a:pt x="5611" y="816"/>
                </a:cubicBezTo>
                <a:cubicBezTo>
                  <a:pt x="5611" y="828"/>
                  <a:pt x="5620" y="837"/>
                  <a:pt x="5632" y="837"/>
                </a:cubicBezTo>
                <a:cubicBezTo>
                  <a:pt x="5745" y="837"/>
                  <a:pt x="5745" y="837"/>
                  <a:pt x="5745" y="837"/>
                </a:cubicBezTo>
                <a:cubicBezTo>
                  <a:pt x="5757" y="837"/>
                  <a:pt x="5766" y="828"/>
                  <a:pt x="5766" y="816"/>
                </a:cubicBezTo>
                <a:cubicBezTo>
                  <a:pt x="5766" y="427"/>
                  <a:pt x="5766" y="427"/>
                  <a:pt x="5766" y="427"/>
                </a:cubicBezTo>
                <a:cubicBezTo>
                  <a:pt x="5766" y="316"/>
                  <a:pt x="5843" y="216"/>
                  <a:pt x="5982" y="216"/>
                </a:cubicBezTo>
                <a:cubicBezTo>
                  <a:pt x="6011" y="216"/>
                  <a:pt x="6011" y="216"/>
                  <a:pt x="6011" y="216"/>
                </a:cubicBezTo>
                <a:cubicBezTo>
                  <a:pt x="6144" y="216"/>
                  <a:pt x="6198" y="316"/>
                  <a:pt x="6198" y="427"/>
                </a:cubicBezTo>
                <a:cubicBezTo>
                  <a:pt x="6198" y="816"/>
                  <a:pt x="6198" y="816"/>
                  <a:pt x="6198" y="816"/>
                </a:cubicBezTo>
                <a:cubicBezTo>
                  <a:pt x="6198" y="828"/>
                  <a:pt x="6207" y="837"/>
                  <a:pt x="6219" y="837"/>
                </a:cubicBezTo>
                <a:cubicBezTo>
                  <a:pt x="6332" y="837"/>
                  <a:pt x="6332" y="837"/>
                  <a:pt x="6332" y="837"/>
                </a:cubicBezTo>
                <a:cubicBezTo>
                  <a:pt x="6344" y="837"/>
                  <a:pt x="6353" y="828"/>
                  <a:pt x="6353" y="816"/>
                </a:cubicBezTo>
                <a:cubicBezTo>
                  <a:pt x="6353" y="816"/>
                  <a:pt x="6353" y="816"/>
                  <a:pt x="6353" y="816"/>
                </a:cubicBezTo>
                <a:cubicBezTo>
                  <a:pt x="6353" y="427"/>
                  <a:pt x="6353" y="427"/>
                  <a:pt x="6353" y="427"/>
                </a:cubicBezTo>
                <a:cubicBezTo>
                  <a:pt x="6353" y="232"/>
                  <a:pt x="6224" y="74"/>
                  <a:pt x="6011" y="74"/>
                </a:cubicBezTo>
                <a:close/>
                <a:moveTo>
                  <a:pt x="2625" y="74"/>
                </a:moveTo>
                <a:cubicBezTo>
                  <a:pt x="2625" y="74"/>
                  <a:pt x="2625" y="74"/>
                  <a:pt x="2625" y="74"/>
                </a:cubicBezTo>
                <a:cubicBezTo>
                  <a:pt x="2605" y="74"/>
                  <a:pt x="2605" y="74"/>
                  <a:pt x="2605" y="74"/>
                </a:cubicBezTo>
                <a:cubicBezTo>
                  <a:pt x="2397" y="74"/>
                  <a:pt x="2228" y="238"/>
                  <a:pt x="2228" y="441"/>
                </a:cubicBezTo>
                <a:cubicBezTo>
                  <a:pt x="2228" y="489"/>
                  <a:pt x="2228" y="489"/>
                  <a:pt x="2228" y="489"/>
                </a:cubicBezTo>
                <a:cubicBezTo>
                  <a:pt x="2228" y="691"/>
                  <a:pt x="2397" y="856"/>
                  <a:pt x="2605" y="856"/>
                </a:cubicBezTo>
                <a:cubicBezTo>
                  <a:pt x="2650" y="856"/>
                  <a:pt x="2650" y="856"/>
                  <a:pt x="2650" y="856"/>
                </a:cubicBezTo>
                <a:cubicBezTo>
                  <a:pt x="2806" y="856"/>
                  <a:pt x="2939" y="756"/>
                  <a:pt x="2985" y="618"/>
                </a:cubicBezTo>
                <a:cubicBezTo>
                  <a:pt x="2990" y="603"/>
                  <a:pt x="2978" y="587"/>
                  <a:pt x="2962" y="587"/>
                </a:cubicBezTo>
                <a:cubicBezTo>
                  <a:pt x="2846" y="587"/>
                  <a:pt x="2846" y="587"/>
                  <a:pt x="2846" y="587"/>
                </a:cubicBezTo>
                <a:cubicBezTo>
                  <a:pt x="2837" y="587"/>
                  <a:pt x="2829" y="592"/>
                  <a:pt x="2824" y="600"/>
                </a:cubicBezTo>
                <a:cubicBezTo>
                  <a:pt x="2792" y="662"/>
                  <a:pt x="2726" y="704"/>
                  <a:pt x="2649" y="704"/>
                </a:cubicBezTo>
                <a:cubicBezTo>
                  <a:pt x="2605" y="704"/>
                  <a:pt x="2605" y="704"/>
                  <a:pt x="2605" y="704"/>
                </a:cubicBezTo>
                <a:cubicBezTo>
                  <a:pt x="2483" y="704"/>
                  <a:pt x="2383" y="607"/>
                  <a:pt x="2383" y="489"/>
                </a:cubicBezTo>
                <a:cubicBezTo>
                  <a:pt x="2383" y="448"/>
                  <a:pt x="2383" y="448"/>
                  <a:pt x="2383" y="448"/>
                </a:cubicBezTo>
                <a:cubicBezTo>
                  <a:pt x="2383" y="322"/>
                  <a:pt x="2482" y="225"/>
                  <a:pt x="2605" y="225"/>
                </a:cubicBezTo>
                <a:cubicBezTo>
                  <a:pt x="2625" y="225"/>
                  <a:pt x="2625" y="225"/>
                  <a:pt x="2625" y="225"/>
                </a:cubicBezTo>
                <a:cubicBezTo>
                  <a:pt x="2727" y="225"/>
                  <a:pt x="2813" y="292"/>
                  <a:pt x="2838" y="384"/>
                </a:cubicBezTo>
                <a:cubicBezTo>
                  <a:pt x="2460" y="459"/>
                  <a:pt x="2460" y="459"/>
                  <a:pt x="2460" y="459"/>
                </a:cubicBezTo>
                <a:cubicBezTo>
                  <a:pt x="2446" y="462"/>
                  <a:pt x="2437" y="475"/>
                  <a:pt x="2439" y="489"/>
                </a:cubicBezTo>
                <a:cubicBezTo>
                  <a:pt x="2441" y="502"/>
                  <a:pt x="2453" y="511"/>
                  <a:pt x="2466" y="511"/>
                </a:cubicBezTo>
                <a:cubicBezTo>
                  <a:pt x="2862" y="511"/>
                  <a:pt x="2862" y="511"/>
                  <a:pt x="2862" y="511"/>
                </a:cubicBezTo>
                <a:cubicBezTo>
                  <a:pt x="2863" y="511"/>
                  <a:pt x="2865" y="511"/>
                  <a:pt x="2866" y="511"/>
                </a:cubicBezTo>
                <a:cubicBezTo>
                  <a:pt x="2868" y="511"/>
                  <a:pt x="2869" y="511"/>
                  <a:pt x="2870" y="511"/>
                </a:cubicBezTo>
                <a:cubicBezTo>
                  <a:pt x="2977" y="511"/>
                  <a:pt x="2977" y="511"/>
                  <a:pt x="2977" y="511"/>
                </a:cubicBezTo>
                <a:cubicBezTo>
                  <a:pt x="2991" y="511"/>
                  <a:pt x="3002" y="501"/>
                  <a:pt x="3002" y="488"/>
                </a:cubicBezTo>
                <a:cubicBezTo>
                  <a:pt x="3002" y="441"/>
                  <a:pt x="3002" y="441"/>
                  <a:pt x="3002" y="441"/>
                </a:cubicBezTo>
                <a:cubicBezTo>
                  <a:pt x="3002" y="238"/>
                  <a:pt x="2833" y="74"/>
                  <a:pt x="2625" y="74"/>
                </a:cubicBezTo>
                <a:close/>
                <a:moveTo>
                  <a:pt x="4281" y="74"/>
                </a:moveTo>
                <a:cubicBezTo>
                  <a:pt x="4281" y="74"/>
                  <a:pt x="4281" y="74"/>
                  <a:pt x="4281" y="74"/>
                </a:cubicBezTo>
                <a:cubicBezTo>
                  <a:pt x="4260" y="74"/>
                  <a:pt x="4260" y="74"/>
                  <a:pt x="4260" y="74"/>
                </a:cubicBezTo>
                <a:cubicBezTo>
                  <a:pt x="4052" y="74"/>
                  <a:pt x="3884" y="238"/>
                  <a:pt x="3884" y="441"/>
                </a:cubicBezTo>
                <a:cubicBezTo>
                  <a:pt x="3884" y="489"/>
                  <a:pt x="3884" y="489"/>
                  <a:pt x="3884" y="489"/>
                </a:cubicBezTo>
                <a:cubicBezTo>
                  <a:pt x="3884" y="691"/>
                  <a:pt x="4052" y="856"/>
                  <a:pt x="4260" y="856"/>
                </a:cubicBezTo>
                <a:cubicBezTo>
                  <a:pt x="4305" y="856"/>
                  <a:pt x="4305" y="856"/>
                  <a:pt x="4305" y="856"/>
                </a:cubicBezTo>
                <a:cubicBezTo>
                  <a:pt x="4462" y="856"/>
                  <a:pt x="4595" y="756"/>
                  <a:pt x="4641" y="618"/>
                </a:cubicBezTo>
                <a:cubicBezTo>
                  <a:pt x="4646" y="603"/>
                  <a:pt x="4634" y="587"/>
                  <a:pt x="4617" y="587"/>
                </a:cubicBezTo>
                <a:cubicBezTo>
                  <a:pt x="4502" y="587"/>
                  <a:pt x="4502" y="587"/>
                  <a:pt x="4502" y="587"/>
                </a:cubicBezTo>
                <a:cubicBezTo>
                  <a:pt x="4493" y="587"/>
                  <a:pt x="4484" y="592"/>
                  <a:pt x="4480" y="600"/>
                </a:cubicBezTo>
                <a:cubicBezTo>
                  <a:pt x="4447" y="662"/>
                  <a:pt x="4381" y="704"/>
                  <a:pt x="4305" y="704"/>
                </a:cubicBezTo>
                <a:cubicBezTo>
                  <a:pt x="4260" y="704"/>
                  <a:pt x="4260" y="704"/>
                  <a:pt x="4260" y="704"/>
                </a:cubicBezTo>
                <a:cubicBezTo>
                  <a:pt x="4138" y="704"/>
                  <a:pt x="4039" y="607"/>
                  <a:pt x="4039" y="489"/>
                </a:cubicBezTo>
                <a:cubicBezTo>
                  <a:pt x="4039" y="448"/>
                  <a:pt x="4039" y="448"/>
                  <a:pt x="4039" y="448"/>
                </a:cubicBezTo>
                <a:cubicBezTo>
                  <a:pt x="4039" y="322"/>
                  <a:pt x="4138" y="225"/>
                  <a:pt x="4260" y="225"/>
                </a:cubicBezTo>
                <a:cubicBezTo>
                  <a:pt x="4281" y="225"/>
                  <a:pt x="4281" y="225"/>
                  <a:pt x="4281" y="225"/>
                </a:cubicBezTo>
                <a:cubicBezTo>
                  <a:pt x="4383" y="225"/>
                  <a:pt x="4468" y="292"/>
                  <a:pt x="4494" y="384"/>
                </a:cubicBezTo>
                <a:cubicBezTo>
                  <a:pt x="4116" y="459"/>
                  <a:pt x="4116" y="459"/>
                  <a:pt x="4116" y="459"/>
                </a:cubicBezTo>
                <a:cubicBezTo>
                  <a:pt x="4102" y="462"/>
                  <a:pt x="4093" y="475"/>
                  <a:pt x="4095" y="489"/>
                </a:cubicBezTo>
                <a:cubicBezTo>
                  <a:pt x="4097" y="502"/>
                  <a:pt x="4109" y="511"/>
                  <a:pt x="4122" y="511"/>
                </a:cubicBezTo>
                <a:cubicBezTo>
                  <a:pt x="4518" y="511"/>
                  <a:pt x="4518" y="511"/>
                  <a:pt x="4518" y="511"/>
                </a:cubicBezTo>
                <a:cubicBezTo>
                  <a:pt x="4519" y="511"/>
                  <a:pt x="4521" y="511"/>
                  <a:pt x="4522" y="511"/>
                </a:cubicBezTo>
                <a:cubicBezTo>
                  <a:pt x="4523" y="511"/>
                  <a:pt x="4525" y="511"/>
                  <a:pt x="4526" y="511"/>
                </a:cubicBezTo>
                <a:cubicBezTo>
                  <a:pt x="4633" y="511"/>
                  <a:pt x="4633" y="511"/>
                  <a:pt x="4633" y="511"/>
                </a:cubicBezTo>
                <a:cubicBezTo>
                  <a:pt x="4646" y="511"/>
                  <a:pt x="4657" y="501"/>
                  <a:pt x="4657" y="488"/>
                </a:cubicBezTo>
                <a:cubicBezTo>
                  <a:pt x="4657" y="441"/>
                  <a:pt x="4657" y="441"/>
                  <a:pt x="4657" y="441"/>
                </a:cubicBezTo>
                <a:cubicBezTo>
                  <a:pt x="4657" y="238"/>
                  <a:pt x="4489" y="74"/>
                  <a:pt x="4281" y="74"/>
                </a:cubicBezTo>
                <a:close/>
                <a:moveTo>
                  <a:pt x="1337" y="709"/>
                </a:moveTo>
                <a:cubicBezTo>
                  <a:pt x="1335" y="700"/>
                  <a:pt x="1327" y="694"/>
                  <a:pt x="1317" y="694"/>
                </a:cubicBezTo>
                <a:cubicBezTo>
                  <a:pt x="1253" y="694"/>
                  <a:pt x="1253" y="694"/>
                  <a:pt x="1253" y="694"/>
                </a:cubicBezTo>
                <a:cubicBezTo>
                  <a:pt x="1215" y="694"/>
                  <a:pt x="1215" y="694"/>
                  <a:pt x="1215" y="694"/>
                </a:cubicBezTo>
                <a:cubicBezTo>
                  <a:pt x="1082" y="694"/>
                  <a:pt x="1028" y="595"/>
                  <a:pt x="1028" y="484"/>
                </a:cubicBezTo>
                <a:cubicBezTo>
                  <a:pt x="1028" y="274"/>
                  <a:pt x="1028" y="274"/>
                  <a:pt x="1028" y="274"/>
                </a:cubicBezTo>
                <a:cubicBezTo>
                  <a:pt x="1275" y="211"/>
                  <a:pt x="1275" y="211"/>
                  <a:pt x="1275" y="211"/>
                </a:cubicBezTo>
                <a:cubicBezTo>
                  <a:pt x="1294" y="205"/>
                  <a:pt x="1302" y="201"/>
                  <a:pt x="1302" y="184"/>
                </a:cubicBezTo>
                <a:cubicBezTo>
                  <a:pt x="1302" y="169"/>
                  <a:pt x="1289" y="160"/>
                  <a:pt x="1273" y="160"/>
                </a:cubicBezTo>
                <a:cubicBezTo>
                  <a:pt x="1028" y="160"/>
                  <a:pt x="1028" y="160"/>
                  <a:pt x="1028" y="160"/>
                </a:cubicBezTo>
                <a:cubicBezTo>
                  <a:pt x="1028" y="22"/>
                  <a:pt x="1028" y="22"/>
                  <a:pt x="1028" y="22"/>
                </a:cubicBezTo>
                <a:cubicBezTo>
                  <a:pt x="1028" y="11"/>
                  <a:pt x="1017" y="0"/>
                  <a:pt x="1003" y="3"/>
                </a:cubicBezTo>
                <a:cubicBezTo>
                  <a:pt x="893" y="25"/>
                  <a:pt x="893" y="25"/>
                  <a:pt x="893" y="25"/>
                </a:cubicBezTo>
                <a:cubicBezTo>
                  <a:pt x="881" y="27"/>
                  <a:pt x="872" y="34"/>
                  <a:pt x="872" y="45"/>
                </a:cubicBezTo>
                <a:cubicBezTo>
                  <a:pt x="872" y="484"/>
                  <a:pt x="872" y="484"/>
                  <a:pt x="872" y="484"/>
                </a:cubicBezTo>
                <a:cubicBezTo>
                  <a:pt x="872" y="678"/>
                  <a:pt x="1002" y="836"/>
                  <a:pt x="1215" y="836"/>
                </a:cubicBezTo>
                <a:cubicBezTo>
                  <a:pt x="1347" y="836"/>
                  <a:pt x="1347" y="836"/>
                  <a:pt x="1347" y="836"/>
                </a:cubicBezTo>
                <a:cubicBezTo>
                  <a:pt x="1358" y="836"/>
                  <a:pt x="1367" y="826"/>
                  <a:pt x="1364" y="815"/>
                </a:cubicBezTo>
                <a:cubicBezTo>
                  <a:pt x="1364" y="815"/>
                  <a:pt x="1364" y="815"/>
                  <a:pt x="1364" y="815"/>
                </a:cubicBezTo>
                <a:lnTo>
                  <a:pt x="1337" y="709"/>
                </a:lnTo>
                <a:close/>
                <a:moveTo>
                  <a:pt x="3821" y="441"/>
                </a:moveTo>
                <a:cubicBezTo>
                  <a:pt x="3821" y="238"/>
                  <a:pt x="3652" y="74"/>
                  <a:pt x="3444" y="74"/>
                </a:cubicBezTo>
                <a:cubicBezTo>
                  <a:pt x="3107" y="74"/>
                  <a:pt x="3107" y="74"/>
                  <a:pt x="3107" y="74"/>
                </a:cubicBezTo>
                <a:cubicBezTo>
                  <a:pt x="3096" y="74"/>
                  <a:pt x="3088" y="82"/>
                  <a:pt x="3088" y="92"/>
                </a:cubicBezTo>
                <a:cubicBezTo>
                  <a:pt x="3088" y="207"/>
                  <a:pt x="3088" y="207"/>
                  <a:pt x="3088" y="207"/>
                </a:cubicBezTo>
                <a:cubicBezTo>
                  <a:pt x="3088" y="217"/>
                  <a:pt x="3096" y="226"/>
                  <a:pt x="3107" y="226"/>
                </a:cubicBezTo>
                <a:cubicBezTo>
                  <a:pt x="3444" y="226"/>
                  <a:pt x="3444" y="226"/>
                  <a:pt x="3444" y="226"/>
                </a:cubicBezTo>
                <a:cubicBezTo>
                  <a:pt x="3566" y="226"/>
                  <a:pt x="3665" y="322"/>
                  <a:pt x="3665" y="448"/>
                </a:cubicBezTo>
                <a:cubicBezTo>
                  <a:pt x="3665" y="469"/>
                  <a:pt x="3665" y="469"/>
                  <a:pt x="3665" y="469"/>
                </a:cubicBezTo>
                <a:cubicBezTo>
                  <a:pt x="3665" y="588"/>
                  <a:pt x="3566" y="685"/>
                  <a:pt x="3444" y="685"/>
                </a:cubicBezTo>
                <a:cubicBezTo>
                  <a:pt x="3244" y="685"/>
                  <a:pt x="3244" y="685"/>
                  <a:pt x="3244" y="685"/>
                </a:cubicBezTo>
                <a:cubicBezTo>
                  <a:pt x="3244" y="322"/>
                  <a:pt x="3244" y="322"/>
                  <a:pt x="3244" y="322"/>
                </a:cubicBezTo>
                <a:cubicBezTo>
                  <a:pt x="3244" y="311"/>
                  <a:pt x="3233" y="302"/>
                  <a:pt x="3222" y="305"/>
                </a:cubicBezTo>
                <a:cubicBezTo>
                  <a:pt x="3104" y="328"/>
                  <a:pt x="3104" y="328"/>
                  <a:pt x="3104" y="328"/>
                </a:cubicBezTo>
                <a:cubicBezTo>
                  <a:pt x="3095" y="329"/>
                  <a:pt x="3088" y="337"/>
                  <a:pt x="3088" y="347"/>
                </a:cubicBezTo>
                <a:cubicBezTo>
                  <a:pt x="3088" y="818"/>
                  <a:pt x="3088" y="818"/>
                  <a:pt x="3088" y="818"/>
                </a:cubicBezTo>
                <a:cubicBezTo>
                  <a:pt x="3088" y="828"/>
                  <a:pt x="3097" y="836"/>
                  <a:pt x="3107" y="836"/>
                </a:cubicBezTo>
                <a:cubicBezTo>
                  <a:pt x="3444" y="836"/>
                  <a:pt x="3444" y="836"/>
                  <a:pt x="3444" y="836"/>
                </a:cubicBezTo>
                <a:cubicBezTo>
                  <a:pt x="3652" y="836"/>
                  <a:pt x="3821" y="672"/>
                  <a:pt x="3821" y="469"/>
                </a:cubicBezTo>
                <a:cubicBezTo>
                  <a:pt x="3821" y="469"/>
                  <a:pt x="3821" y="469"/>
                  <a:pt x="3821" y="469"/>
                </a:cubicBezTo>
                <a:lnTo>
                  <a:pt x="3821" y="441"/>
                </a:lnTo>
                <a:close/>
                <a:moveTo>
                  <a:pt x="768" y="496"/>
                </a:moveTo>
                <a:cubicBezTo>
                  <a:pt x="751" y="465"/>
                  <a:pt x="721" y="440"/>
                  <a:pt x="680" y="421"/>
                </a:cubicBezTo>
                <a:cubicBezTo>
                  <a:pt x="639" y="403"/>
                  <a:pt x="582" y="390"/>
                  <a:pt x="509" y="385"/>
                </a:cubicBezTo>
                <a:cubicBezTo>
                  <a:pt x="330" y="371"/>
                  <a:pt x="330" y="371"/>
                  <a:pt x="330" y="371"/>
                </a:cubicBezTo>
                <a:cubicBezTo>
                  <a:pt x="276" y="367"/>
                  <a:pt x="240" y="358"/>
                  <a:pt x="220" y="346"/>
                </a:cubicBezTo>
                <a:cubicBezTo>
                  <a:pt x="202" y="334"/>
                  <a:pt x="192" y="319"/>
                  <a:pt x="192" y="302"/>
                </a:cubicBezTo>
                <a:cubicBezTo>
                  <a:pt x="192" y="273"/>
                  <a:pt x="208" y="252"/>
                  <a:pt x="239" y="237"/>
                </a:cubicBezTo>
                <a:cubicBezTo>
                  <a:pt x="272" y="221"/>
                  <a:pt x="317" y="213"/>
                  <a:pt x="375" y="212"/>
                </a:cubicBezTo>
                <a:cubicBezTo>
                  <a:pt x="429" y="211"/>
                  <a:pt x="473" y="216"/>
                  <a:pt x="505" y="228"/>
                </a:cubicBezTo>
                <a:cubicBezTo>
                  <a:pt x="538" y="240"/>
                  <a:pt x="562" y="254"/>
                  <a:pt x="578" y="272"/>
                </a:cubicBezTo>
                <a:cubicBezTo>
                  <a:pt x="589" y="285"/>
                  <a:pt x="598" y="298"/>
                  <a:pt x="602" y="312"/>
                </a:cubicBezTo>
                <a:cubicBezTo>
                  <a:pt x="606" y="323"/>
                  <a:pt x="616" y="330"/>
                  <a:pt x="628" y="330"/>
                </a:cubicBezTo>
                <a:cubicBezTo>
                  <a:pt x="762" y="328"/>
                  <a:pt x="762" y="328"/>
                  <a:pt x="762" y="328"/>
                </a:cubicBezTo>
                <a:cubicBezTo>
                  <a:pt x="767" y="328"/>
                  <a:pt x="772" y="325"/>
                  <a:pt x="775" y="321"/>
                </a:cubicBezTo>
                <a:cubicBezTo>
                  <a:pt x="778" y="317"/>
                  <a:pt x="780" y="312"/>
                  <a:pt x="779" y="308"/>
                </a:cubicBezTo>
                <a:cubicBezTo>
                  <a:pt x="773" y="264"/>
                  <a:pt x="753" y="225"/>
                  <a:pt x="722" y="191"/>
                </a:cubicBezTo>
                <a:cubicBezTo>
                  <a:pt x="687" y="154"/>
                  <a:pt x="640" y="125"/>
                  <a:pt x="582" y="105"/>
                </a:cubicBezTo>
                <a:cubicBezTo>
                  <a:pt x="524" y="84"/>
                  <a:pt x="457" y="75"/>
                  <a:pt x="383" y="76"/>
                </a:cubicBezTo>
                <a:cubicBezTo>
                  <a:pt x="312" y="77"/>
                  <a:pt x="249" y="88"/>
                  <a:pt x="195" y="106"/>
                </a:cubicBezTo>
                <a:cubicBezTo>
                  <a:pt x="141" y="125"/>
                  <a:pt x="98" y="152"/>
                  <a:pt x="67" y="186"/>
                </a:cubicBezTo>
                <a:cubicBezTo>
                  <a:pt x="37" y="221"/>
                  <a:pt x="21" y="264"/>
                  <a:pt x="21" y="315"/>
                </a:cubicBezTo>
                <a:cubicBezTo>
                  <a:pt x="21" y="350"/>
                  <a:pt x="31" y="383"/>
                  <a:pt x="49" y="414"/>
                </a:cubicBezTo>
                <a:cubicBezTo>
                  <a:pt x="68" y="445"/>
                  <a:pt x="100" y="471"/>
                  <a:pt x="144" y="491"/>
                </a:cubicBezTo>
                <a:cubicBezTo>
                  <a:pt x="188" y="512"/>
                  <a:pt x="249" y="525"/>
                  <a:pt x="324" y="531"/>
                </a:cubicBezTo>
                <a:cubicBezTo>
                  <a:pt x="463" y="541"/>
                  <a:pt x="463" y="541"/>
                  <a:pt x="463" y="541"/>
                </a:cubicBezTo>
                <a:cubicBezTo>
                  <a:pt x="526" y="546"/>
                  <a:pt x="569" y="554"/>
                  <a:pt x="591" y="565"/>
                </a:cubicBezTo>
                <a:cubicBezTo>
                  <a:pt x="613" y="576"/>
                  <a:pt x="623" y="592"/>
                  <a:pt x="623" y="614"/>
                </a:cubicBezTo>
                <a:cubicBezTo>
                  <a:pt x="623" y="646"/>
                  <a:pt x="607" y="670"/>
                  <a:pt x="574" y="687"/>
                </a:cubicBezTo>
                <a:cubicBezTo>
                  <a:pt x="541" y="704"/>
                  <a:pt x="490" y="713"/>
                  <a:pt x="423" y="714"/>
                </a:cubicBezTo>
                <a:cubicBezTo>
                  <a:pt x="377" y="715"/>
                  <a:pt x="336" y="710"/>
                  <a:pt x="300" y="700"/>
                </a:cubicBezTo>
                <a:cubicBezTo>
                  <a:pt x="264" y="690"/>
                  <a:pt x="235" y="674"/>
                  <a:pt x="214" y="654"/>
                </a:cubicBezTo>
                <a:cubicBezTo>
                  <a:pt x="197" y="639"/>
                  <a:pt x="185" y="621"/>
                  <a:pt x="179" y="601"/>
                </a:cubicBezTo>
                <a:cubicBezTo>
                  <a:pt x="175" y="589"/>
                  <a:pt x="163" y="581"/>
                  <a:pt x="150" y="581"/>
                </a:cubicBezTo>
                <a:cubicBezTo>
                  <a:pt x="18" y="583"/>
                  <a:pt x="18" y="583"/>
                  <a:pt x="18" y="583"/>
                </a:cubicBezTo>
                <a:cubicBezTo>
                  <a:pt x="13" y="583"/>
                  <a:pt x="8" y="586"/>
                  <a:pt x="5" y="589"/>
                </a:cubicBezTo>
                <a:cubicBezTo>
                  <a:pt x="2" y="593"/>
                  <a:pt x="0" y="598"/>
                  <a:pt x="0" y="602"/>
                </a:cubicBezTo>
                <a:cubicBezTo>
                  <a:pt x="5" y="650"/>
                  <a:pt x="24" y="692"/>
                  <a:pt x="55" y="728"/>
                </a:cubicBezTo>
                <a:cubicBezTo>
                  <a:pt x="89" y="768"/>
                  <a:pt x="138" y="799"/>
                  <a:pt x="201" y="820"/>
                </a:cubicBezTo>
                <a:cubicBezTo>
                  <a:pt x="259" y="840"/>
                  <a:pt x="328" y="850"/>
                  <a:pt x="406" y="850"/>
                </a:cubicBezTo>
                <a:cubicBezTo>
                  <a:pt x="411" y="850"/>
                  <a:pt x="417" y="850"/>
                  <a:pt x="422" y="850"/>
                </a:cubicBezTo>
                <a:cubicBezTo>
                  <a:pt x="504" y="848"/>
                  <a:pt x="574" y="837"/>
                  <a:pt x="628" y="817"/>
                </a:cubicBezTo>
                <a:cubicBezTo>
                  <a:pt x="684" y="796"/>
                  <a:pt x="725" y="767"/>
                  <a:pt x="752" y="730"/>
                </a:cubicBezTo>
                <a:cubicBezTo>
                  <a:pt x="779" y="693"/>
                  <a:pt x="793" y="649"/>
                  <a:pt x="793" y="599"/>
                </a:cubicBezTo>
                <a:cubicBezTo>
                  <a:pt x="793" y="561"/>
                  <a:pt x="785" y="526"/>
                  <a:pt x="768" y="496"/>
                </a:cubicBezTo>
                <a:close/>
              </a:path>
            </a:pathLst>
          </a:custGeom>
          <a:solidFill>
            <a:srgbClr val="17C8BE"/>
          </a:solidFill>
          <a:ln w="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Tx/>
              <a:buNone/>
              <a:defRPr sz="330">
                <a:solidFill>
                  <a:srgbClr val="17C8BE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13" name="Instruction frame text 7{PHJU} (JU-Free)">
            <a:extLst>
              <a:ext uri="{FF2B5EF4-FFF2-40B4-BE49-F238E27FC236}">
                <a16:creationId xmlns:a16="http://schemas.microsoft.com/office/drawing/2014/main" id="{CDD2C3D5-F393-483B-B490-604E639AAA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2115031" y="0"/>
            <a:ext cx="2052000" cy="4516205"/>
          </a:xfr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36000" tIns="36000" rIns="36000" bIns="36000"/>
          <a:lstStyle>
            <a:lvl1pPr marL="127" indent="0">
              <a:lnSpc>
                <a:spcPct val="99000"/>
              </a:lnSpc>
              <a:spcBef>
                <a:spcPts val="1"/>
              </a:spcBef>
              <a:spcAft>
                <a:spcPts val="1"/>
              </a:spcAft>
              <a:buNone/>
              <a:defRPr sz="1050" baseline="0"/>
            </a:lvl1pPr>
            <a:lvl2pPr marL="0" indent="0">
              <a:lnSpc>
                <a:spcPct val="99000"/>
              </a:lnSpc>
              <a:buNone/>
              <a:defRPr sz="1000"/>
            </a:lvl2pPr>
            <a:lvl3pPr marL="0" indent="0">
              <a:lnSpc>
                <a:spcPct val="99000"/>
              </a:lnSpc>
              <a:buNone/>
              <a:defRPr sz="1000"/>
            </a:lvl3pPr>
            <a:lvl4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5pPr>
            <a:lvl6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6pPr>
            <a:lvl7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7pPr>
            <a:lvl8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8pPr>
            <a:lvl9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9pPr>
          </a:lstStyle>
          <a:p>
            <a:pPr lvl="0"/>
            <a:r>
              <a:rPr lang="en-US"/>
              <a:t>If you insert a picture, it will automatically be placed in the background. The logo and text will appear above the photo. </a:t>
            </a:r>
            <a:br>
              <a:rPr lang="en-US"/>
            </a:br>
            <a:r>
              <a:rPr lang="en-US"/>
              <a:t>When you change the picture, first delete the old photo, then click in the ribbon above on Home | Reset. The lay-out will then automatically adjusted. Click on icon to insert a new picture.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Do not choose the option Change picture, as PowerPoint will change the format and position. If you choose reset the slide, the photo will be deformed.</a:t>
            </a:r>
            <a:br>
              <a:rPr lang="en-US"/>
            </a:br>
            <a:br>
              <a:rPr lang="en-US"/>
            </a:br>
            <a:r>
              <a:rPr lang="en-US"/>
              <a:t>This frame will not be printed or shown in a presentation. To delete this explanation: click in the border of the frames (text and picture) and choose delete. </a:t>
            </a:r>
          </a:p>
        </p:txBody>
      </p:sp>
      <p:sp>
        <p:nvSpPr>
          <p:cNvPr id="14" name="Instruction image frame text 8{PHJU} (JU-Free)">
            <a:extLst>
              <a:ext uri="{FF2B5EF4-FFF2-40B4-BE49-F238E27FC236}">
                <a16:creationId xmlns:a16="http://schemas.microsoft.com/office/drawing/2014/main" id="{BDFC7580-70B6-4DB9-B86C-4D28ACEFC3EB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-1621998" y="1788929"/>
            <a:ext cx="1060322" cy="756000"/>
          </a:xfrm>
          <a:blipFill>
            <a:blip r:embed="rId2"/>
            <a:stretch>
              <a:fillRect/>
            </a:stretch>
          </a:blipFill>
          <a:ln w="0" cap="flat" cmpd="sng" algn="ctr">
            <a:solidFill>
              <a:prstClr val="black">
                <a:alpha val="0"/>
              </a:prst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>
            <a:lvl1pPr marL="0" indent="0">
              <a:lnSpc>
                <a:spcPct val="99000"/>
              </a:lnSpc>
              <a:buNone/>
              <a:defRPr sz="330">
                <a:latin typeface="Arial" panose="020B0604020202020204" pitchFamily="34" charset="0"/>
              </a:defRPr>
            </a:lvl1pPr>
            <a:lvl2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2pPr>
            <a:lvl3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3pPr>
            <a:lvl4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4pPr>
            <a:lvl5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5pPr>
            <a:lvl6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6pPr>
            <a:lvl7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7pPr>
            <a:lvl8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8pPr>
            <a:lvl9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" name="Pay-off {PHJU} 9 (JU-Free)">
            <a:extLst>
              <a:ext uri="{FF2B5EF4-FFF2-40B4-BE49-F238E27FC236}">
                <a16:creationId xmlns:a16="http://schemas.microsoft.com/office/drawing/2014/main" id="{F3D3ECD5-0648-BA2C-BE3D-A694A21785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9433" y="5187950"/>
            <a:ext cx="2449513" cy="1112838"/>
          </a:xfrm>
          <a:custGeom>
            <a:avLst/>
            <a:gdLst>
              <a:gd name="connsiteX0" fmla="*/ 0 w 2449513"/>
              <a:gd name="connsiteY0" fmla="*/ 0 h 1112838"/>
              <a:gd name="connsiteX1" fmla="*/ 2449513 w 2449513"/>
              <a:gd name="connsiteY1" fmla="*/ 0 h 1112838"/>
              <a:gd name="connsiteX2" fmla="*/ 2449513 w 2449513"/>
              <a:gd name="connsiteY2" fmla="*/ 1112838 h 1112838"/>
              <a:gd name="connsiteX3" fmla="*/ 0 w 2449513"/>
              <a:gd name="connsiteY3" fmla="*/ 1112838 h 1112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9513" h="1112838">
                <a:moveTo>
                  <a:pt x="0" y="0"/>
                </a:moveTo>
                <a:lnTo>
                  <a:pt x="2449513" y="0"/>
                </a:lnTo>
                <a:lnTo>
                  <a:pt x="2449513" y="1112838"/>
                </a:lnTo>
                <a:lnTo>
                  <a:pt x="0" y="1112838"/>
                </a:lnTo>
                <a:close/>
              </a:path>
            </a:pathLst>
          </a:cu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330">
                <a:latin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800"/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800"/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800"/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800"/>
            </a:lvl5pPr>
          </a:lstStyle>
          <a:p>
            <a:pPr lvl="0"/>
            <a:r>
              <a:rPr lang="en-US"/>
              <a:t>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45A6363-7C00-E856-58A8-54BD180C1831}"/>
              </a:ext>
            </a:extLst>
          </p:cNvPr>
          <p:cNvGrpSpPr/>
          <p:nvPr userDrawn="1"/>
        </p:nvGrpSpPr>
        <p:grpSpPr>
          <a:xfrm>
            <a:off x="1100662" y="6973965"/>
            <a:ext cx="1397285" cy="268658"/>
            <a:chOff x="0" y="6980846"/>
            <a:chExt cx="1397285" cy="26865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FA692F0-8592-C404-2867-9011E366A699}"/>
                </a:ext>
              </a:extLst>
            </p:cNvPr>
            <p:cNvSpPr/>
            <p:nvPr userDrawn="1"/>
          </p:nvSpPr>
          <p:spPr>
            <a:xfrm>
              <a:off x="0" y="6980846"/>
              <a:ext cx="1397285" cy="268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347E04A-2760-E768-205B-21EB9BD5D222}"/>
                </a:ext>
              </a:extLst>
            </p:cNvPr>
            <p:cNvSpPr/>
            <p:nvPr userDrawn="1"/>
          </p:nvSpPr>
          <p:spPr>
            <a:xfrm>
              <a:off x="57150" y="7029450"/>
              <a:ext cx="252000" cy="17145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82E8D93-269A-19AB-DE88-BA7C03B8D2E0}"/>
                </a:ext>
              </a:extLst>
            </p:cNvPr>
            <p:cNvSpPr/>
            <p:nvPr userDrawn="1"/>
          </p:nvSpPr>
          <p:spPr>
            <a:xfrm>
              <a:off x="391161" y="7029450"/>
              <a:ext cx="252000" cy="171450"/>
            </a:xfrm>
            <a:prstGeom prst="rect">
              <a:avLst/>
            </a:prstGeom>
            <a:solidFill>
              <a:srgbClr val="1F2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6362A1C-7FBE-E5F5-E62E-4A04C8B9F18C}"/>
                </a:ext>
              </a:extLst>
            </p:cNvPr>
            <p:cNvSpPr/>
            <p:nvPr userDrawn="1"/>
          </p:nvSpPr>
          <p:spPr>
            <a:xfrm>
              <a:off x="725172" y="7029450"/>
              <a:ext cx="252000" cy="171450"/>
            </a:xfrm>
            <a:prstGeom prst="rect">
              <a:avLst/>
            </a:prstGeom>
            <a:solidFill>
              <a:srgbClr val="0031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D03ABDE-0C03-4B51-0068-3EE767341A37}"/>
                </a:ext>
              </a:extLst>
            </p:cNvPr>
            <p:cNvSpPr/>
            <p:nvPr userDrawn="1"/>
          </p:nvSpPr>
          <p:spPr>
            <a:xfrm>
              <a:off x="1059183" y="7029450"/>
              <a:ext cx="252000" cy="1714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8928856-BBD3-30EB-096C-317C88FAEE50}"/>
              </a:ext>
            </a:extLst>
          </p:cNvPr>
          <p:cNvGrpSpPr/>
          <p:nvPr userDrawn="1"/>
        </p:nvGrpSpPr>
        <p:grpSpPr>
          <a:xfrm>
            <a:off x="4777693" y="6973965"/>
            <a:ext cx="1392143" cy="268658"/>
            <a:chOff x="3394364" y="6980846"/>
            <a:chExt cx="1392143" cy="26865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36BC0BC-19D6-027A-BAFF-A1C0A92468F4}"/>
                </a:ext>
              </a:extLst>
            </p:cNvPr>
            <p:cNvSpPr/>
            <p:nvPr userDrawn="1"/>
          </p:nvSpPr>
          <p:spPr>
            <a:xfrm>
              <a:off x="3394364" y="6980846"/>
              <a:ext cx="1392143" cy="268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3499E3A-868A-E6DC-6DE9-AEC4BAE00662}"/>
                </a:ext>
              </a:extLst>
            </p:cNvPr>
            <p:cNvSpPr/>
            <p:nvPr userDrawn="1"/>
          </p:nvSpPr>
          <p:spPr>
            <a:xfrm>
              <a:off x="3458999" y="7029450"/>
              <a:ext cx="252000" cy="17145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FB3A612-8867-B25D-E236-7DB70AFB8E13}"/>
                </a:ext>
              </a:extLst>
            </p:cNvPr>
            <p:cNvSpPr/>
            <p:nvPr userDrawn="1"/>
          </p:nvSpPr>
          <p:spPr>
            <a:xfrm>
              <a:off x="3793010" y="7029450"/>
              <a:ext cx="252000" cy="17145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C1BA4A3-21AC-F3E6-FEF1-764DE9B49803}"/>
                </a:ext>
              </a:extLst>
            </p:cNvPr>
            <p:cNvSpPr/>
            <p:nvPr userDrawn="1"/>
          </p:nvSpPr>
          <p:spPr>
            <a:xfrm>
              <a:off x="4127021" y="7029450"/>
              <a:ext cx="252000" cy="171450"/>
            </a:xfrm>
            <a:prstGeom prst="rect">
              <a:avLst/>
            </a:prstGeom>
            <a:solidFill>
              <a:srgbClr val="6749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23C4178-2176-BA13-E413-B095D6DEEB04}"/>
                </a:ext>
              </a:extLst>
            </p:cNvPr>
            <p:cNvSpPr/>
            <p:nvPr userDrawn="1"/>
          </p:nvSpPr>
          <p:spPr>
            <a:xfrm>
              <a:off x="4461028" y="7029450"/>
              <a:ext cx="252000" cy="171450"/>
            </a:xfrm>
            <a:prstGeom prst="rect">
              <a:avLst/>
            </a:prstGeom>
            <a:solidFill>
              <a:srgbClr val="008C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3407C52-5A84-270F-76D5-AAFA275E42BA}"/>
              </a:ext>
            </a:extLst>
          </p:cNvPr>
          <p:cNvGrpSpPr/>
          <p:nvPr userDrawn="1"/>
        </p:nvGrpSpPr>
        <p:grpSpPr>
          <a:xfrm>
            <a:off x="10798806" y="6980846"/>
            <a:ext cx="1393194" cy="268658"/>
            <a:chOff x="1311095" y="6980846"/>
            <a:chExt cx="1393194" cy="26865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905D579-3DD2-750C-011E-894A3B713C1A}"/>
                </a:ext>
              </a:extLst>
            </p:cNvPr>
            <p:cNvSpPr/>
            <p:nvPr userDrawn="1"/>
          </p:nvSpPr>
          <p:spPr>
            <a:xfrm>
              <a:off x="1311095" y="6980846"/>
              <a:ext cx="1393194" cy="268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C95B397-B43E-EB2C-5834-1DDC723EE984}"/>
                </a:ext>
              </a:extLst>
            </p:cNvPr>
            <p:cNvSpPr/>
            <p:nvPr userDrawn="1"/>
          </p:nvSpPr>
          <p:spPr>
            <a:xfrm>
              <a:off x="1393194" y="7029450"/>
              <a:ext cx="252000" cy="171450"/>
            </a:xfrm>
            <a:prstGeom prst="rect">
              <a:avLst/>
            </a:prstGeom>
            <a:solidFill>
              <a:srgbClr val="6F6F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34AED84-EA05-912F-B5B7-18F80CFD2FD4}"/>
                </a:ext>
              </a:extLst>
            </p:cNvPr>
            <p:cNvSpPr/>
            <p:nvPr userDrawn="1"/>
          </p:nvSpPr>
          <p:spPr>
            <a:xfrm>
              <a:off x="1727205" y="7029450"/>
              <a:ext cx="252000" cy="171450"/>
            </a:xfrm>
            <a:prstGeom prst="rect">
              <a:avLst/>
            </a:prstGeom>
            <a:solidFill>
              <a:srgbClr val="B2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01A5165-582E-966C-1A00-B54080F12879}"/>
                </a:ext>
              </a:extLst>
            </p:cNvPr>
            <p:cNvSpPr/>
            <p:nvPr userDrawn="1"/>
          </p:nvSpPr>
          <p:spPr>
            <a:xfrm>
              <a:off x="2061216" y="7029450"/>
              <a:ext cx="252000" cy="171450"/>
            </a:xfrm>
            <a:prstGeom prst="rect">
              <a:avLst/>
            </a:prstGeom>
            <a:solidFill>
              <a:srgbClr val="E3E3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16716D3-C259-1660-35FB-320AA0544FDB}"/>
                </a:ext>
              </a:extLst>
            </p:cNvPr>
            <p:cNvSpPr/>
            <p:nvPr userDrawn="1"/>
          </p:nvSpPr>
          <p:spPr>
            <a:xfrm>
              <a:off x="2395227" y="7029450"/>
              <a:ext cx="252000" cy="171450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415A15BB-ED5E-0E47-DE33-2F5BF1BF6796}"/>
              </a:ext>
            </a:extLst>
          </p:cNvPr>
          <p:cNvSpPr txBox="1"/>
          <p:nvPr userDrawn="1"/>
        </p:nvSpPr>
        <p:spPr>
          <a:xfrm>
            <a:off x="1714" y="6965624"/>
            <a:ext cx="10896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u="none" strike="noStrike" baseline="0">
                <a:solidFill>
                  <a:srgbClr val="1F213B"/>
                </a:solidFill>
                <a:latin typeface="+mj-lt"/>
              </a:rPr>
              <a:t>Primary </a:t>
            </a:r>
            <a:r>
              <a:rPr lang="en-IN" sz="1100" b="0" i="0" u="none" strike="noStrike" baseline="0" err="1">
                <a:solidFill>
                  <a:srgbClr val="1F213B"/>
                </a:solidFill>
                <a:latin typeface="+mj-lt"/>
              </a:rPr>
              <a:t>colors</a:t>
            </a:r>
            <a:endParaRPr lang="en-IN" sz="1100">
              <a:latin typeface="+mj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A0D233-7922-E1E4-8379-453ED48C078B}"/>
              </a:ext>
            </a:extLst>
          </p:cNvPr>
          <p:cNvSpPr txBox="1"/>
          <p:nvPr userDrawn="1"/>
        </p:nvSpPr>
        <p:spPr>
          <a:xfrm>
            <a:off x="3484019" y="6965624"/>
            <a:ext cx="129283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u="none" strike="noStrike" baseline="0">
                <a:solidFill>
                  <a:srgbClr val="1F213B"/>
                </a:solidFill>
                <a:latin typeface="+mj-lt"/>
              </a:rPr>
              <a:t>Supporting </a:t>
            </a:r>
            <a:r>
              <a:rPr lang="en-IN" sz="1100" b="0" i="0" u="none" strike="noStrike" baseline="0" err="1">
                <a:solidFill>
                  <a:srgbClr val="1F213B"/>
                </a:solidFill>
                <a:latin typeface="+mj-lt"/>
              </a:rPr>
              <a:t>colors</a:t>
            </a:r>
            <a:endParaRPr lang="en-IN" sz="1100">
              <a:latin typeface="+mj-lt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A748B9D-F203-6120-81B1-D8F29EBDE61C}"/>
              </a:ext>
            </a:extLst>
          </p:cNvPr>
          <p:cNvGrpSpPr/>
          <p:nvPr userDrawn="1"/>
        </p:nvGrpSpPr>
        <p:grpSpPr>
          <a:xfrm>
            <a:off x="8270895" y="6973965"/>
            <a:ext cx="376853" cy="268658"/>
            <a:chOff x="4734862" y="6980846"/>
            <a:chExt cx="376853" cy="268658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13C83ED-C2DF-7CD8-0A5A-9D8C08B9285F}"/>
                </a:ext>
              </a:extLst>
            </p:cNvPr>
            <p:cNvSpPr/>
            <p:nvPr userDrawn="1"/>
          </p:nvSpPr>
          <p:spPr>
            <a:xfrm>
              <a:off x="4734862" y="6980846"/>
              <a:ext cx="376853" cy="268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D342F96-3342-F95A-5DAB-A57939D4A046}"/>
                </a:ext>
              </a:extLst>
            </p:cNvPr>
            <p:cNvSpPr/>
            <p:nvPr userDrawn="1"/>
          </p:nvSpPr>
          <p:spPr>
            <a:xfrm>
              <a:off x="4795035" y="7029450"/>
              <a:ext cx="252000" cy="171450"/>
            </a:xfrm>
            <a:prstGeom prst="rect">
              <a:avLst/>
            </a:prstGeom>
            <a:solidFill>
              <a:srgbClr val="FA5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419C8B9B-3497-D6EF-20AF-80EE938A5AD1}"/>
              </a:ext>
            </a:extLst>
          </p:cNvPr>
          <p:cNvSpPr txBox="1"/>
          <p:nvPr userDrawn="1"/>
        </p:nvSpPr>
        <p:spPr>
          <a:xfrm>
            <a:off x="7283733" y="6965624"/>
            <a:ext cx="98388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u="none" strike="noStrike" baseline="0">
                <a:solidFill>
                  <a:srgbClr val="1F213B"/>
                </a:solidFill>
                <a:latin typeface="+mj-lt"/>
              </a:rPr>
              <a:t>Signal </a:t>
            </a:r>
            <a:r>
              <a:rPr lang="en-IN" sz="1100" b="0" i="0" u="none" strike="noStrike" baseline="0" err="1">
                <a:solidFill>
                  <a:srgbClr val="1F213B"/>
                </a:solidFill>
                <a:latin typeface="+mj-lt"/>
              </a:rPr>
              <a:t>colors</a:t>
            </a:r>
            <a:endParaRPr lang="en-IN" sz="1100">
              <a:latin typeface="+mj-lt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7EAEA16-B705-92DF-834E-9D9AA604E23E}"/>
              </a:ext>
            </a:extLst>
          </p:cNvPr>
          <p:cNvSpPr txBox="1"/>
          <p:nvPr userDrawn="1"/>
        </p:nvSpPr>
        <p:spPr>
          <a:xfrm>
            <a:off x="9226532" y="6965624"/>
            <a:ext cx="157070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u="none" strike="noStrike" baseline="0">
                <a:solidFill>
                  <a:srgbClr val="1F213B"/>
                </a:solidFill>
                <a:latin typeface="+mj-lt"/>
              </a:rPr>
              <a:t>Additional Grayscales</a:t>
            </a:r>
            <a:endParaRPr lang="en-IN" sz="1100">
              <a:latin typeface="+mj-lt"/>
            </a:endParaRPr>
          </a:p>
        </p:txBody>
      </p:sp>
      <p:sp>
        <p:nvSpPr>
          <p:cNvPr id="35" name="Title 2 (JU-Free)">
            <a:extLst>
              <a:ext uri="{FF2B5EF4-FFF2-40B4-BE49-F238E27FC236}">
                <a16:creationId xmlns:a16="http://schemas.microsoft.com/office/drawing/2014/main" id="{BAE0FE1D-AC36-EA20-9119-96671B3878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8111" y="2056493"/>
            <a:ext cx="10766370" cy="1800000"/>
          </a:xfrm>
          <a:noFill/>
        </p:spPr>
        <p:txBody>
          <a:bodyPr/>
          <a:lstStyle>
            <a:lvl1pPr>
              <a:lnSpc>
                <a:spcPct val="90000"/>
              </a:lnSpc>
              <a:defRPr sz="4400" b="0">
                <a:solidFill>
                  <a:srgbClr val="1F2342"/>
                </a:solidFill>
              </a:defRPr>
            </a:lvl1pPr>
          </a:lstStyle>
          <a:p>
            <a:r>
              <a:rPr lang="en-US"/>
              <a:t>[Title (3 lines)]</a:t>
            </a:r>
          </a:p>
        </p:txBody>
      </p:sp>
      <p:sp>
        <p:nvSpPr>
          <p:cNvPr id="36" name="Subtitle 3[PHJU] (JU-Free)">
            <a:extLst>
              <a:ext uri="{FF2B5EF4-FFF2-40B4-BE49-F238E27FC236}">
                <a16:creationId xmlns:a16="http://schemas.microsoft.com/office/drawing/2014/main" id="{915C9C44-646B-11DB-26F8-8250F286E97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8111" y="4090143"/>
            <a:ext cx="10766370" cy="720000"/>
          </a:xfrm>
          <a:noFill/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2000" cap="none" baseline="0">
                <a:solidFill>
                  <a:srgbClr val="1F2342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[Subtitle]</a:t>
            </a:r>
          </a:p>
        </p:txBody>
      </p:sp>
    </p:spTree>
    <p:extLst>
      <p:ext uri="{BB962C8B-B14F-4D97-AF65-F5344CB8AC3E}">
        <p14:creationId xmlns:p14="http://schemas.microsoft.com/office/powerpoint/2010/main" val="1064377498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Sunr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3B4598"/>
              </a:gs>
              <a:gs pos="50000">
                <a:srgbClr val="9C3C9A"/>
              </a:gs>
              <a:gs pos="0">
                <a:srgbClr val="ED3F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30">
            <a:extLst>
              <a:ext uri="{FF2B5EF4-FFF2-40B4-BE49-F238E27FC236}">
                <a16:creationId xmlns:a16="http://schemas.microsoft.com/office/drawing/2014/main" id="{34E64832-2A5E-1A03-F2D8-77A19644A5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24023"/>
            <a:ext cx="10515600" cy="1325563"/>
          </a:xfrm>
        </p:spPr>
        <p:txBody>
          <a:bodyPr>
            <a:noAutofit/>
          </a:bodyPr>
          <a:lstStyle>
            <a:lvl1pPr algn="ctr">
              <a:defRPr sz="7200" b="1" i="0">
                <a:solidFill>
                  <a:srgbClr val="9C3C9A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18C36EB-5529-72B2-87F7-9801C49E140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508415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0">
                <a:solidFill>
                  <a:srgbClr val="ED3F7B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subtitle</a:t>
            </a:r>
          </a:p>
        </p:txBody>
      </p:sp>
      <p:pic>
        <p:nvPicPr>
          <p:cNvPr id="30" name="Picture 29" descr="A bright light in the dark&#10;&#10;AI-generated content may be incorrect.">
            <a:extLst>
              <a:ext uri="{FF2B5EF4-FFF2-40B4-BE49-F238E27FC236}">
                <a16:creationId xmlns:a16="http://schemas.microsoft.com/office/drawing/2014/main" id="{3E5594DF-9208-4697-904A-8DA68C1D61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04020">
            <a:off x="10674513" y="4210539"/>
            <a:ext cx="2613910" cy="422004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E820849-0AD2-0DF9-7E1F-A655D04AF34D}"/>
              </a:ext>
            </a:extLst>
          </p:cNvPr>
          <p:cNvGrpSpPr/>
          <p:nvPr userDrawn="1"/>
        </p:nvGrpSpPr>
        <p:grpSpPr>
          <a:xfrm>
            <a:off x="-115456" y="5592000"/>
            <a:ext cx="12646026" cy="1266001"/>
            <a:chOff x="-200297" y="5592000"/>
            <a:chExt cx="12646026" cy="12660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911F777-5810-21AF-2DDB-4648DC2CE6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0297" y="5592001"/>
              <a:ext cx="3787911" cy="1266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C6BBEF0-ED0C-734C-C602-AA75B98BC6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03781" y="5592001"/>
              <a:ext cx="3787911" cy="1266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974458A-5F50-8439-5525-3C9FD45534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10505" y="5592001"/>
              <a:ext cx="3787911" cy="1266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462E7BA-D1B1-A40D-DF99-06F394A68E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600308" y="5592000"/>
              <a:ext cx="3787911" cy="1266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CA03C73-9CBF-581A-3DEB-C762B020C0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657818" y="5592000"/>
              <a:ext cx="378791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745862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Title slide, title 2 lines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icture Placeholder 61">
            <a:extLst>
              <a:ext uri="{FF2B5EF4-FFF2-40B4-BE49-F238E27FC236}">
                <a16:creationId xmlns:a16="http://schemas.microsoft.com/office/drawing/2014/main" id="{CE96A21F-35CA-9CA7-EE0F-42C0573BBE2E}"/>
              </a:ext>
            </a:extLst>
          </p:cNvPr>
          <p:cNvSpPr>
            <a:spLocks noGrp="1"/>
          </p:cNvSpPr>
          <p:nvPr>
            <p:ph type="pic" sz="quarter" idx="1008"/>
          </p:nvPr>
        </p:nvSpPr>
        <p:spPr>
          <a:xfrm>
            <a:off x="4814108" y="515938"/>
            <a:ext cx="7387159" cy="5551487"/>
          </a:xfrm>
          <a:custGeom>
            <a:avLst/>
            <a:gdLst>
              <a:gd name="connsiteX0" fmla="*/ 0 w 7467600"/>
              <a:gd name="connsiteY0" fmla="*/ 80441 h 5551487"/>
              <a:gd name="connsiteX1" fmla="*/ 80441 w 7467600"/>
              <a:gd name="connsiteY1" fmla="*/ 0 h 5551487"/>
              <a:gd name="connsiteX2" fmla="*/ 7387159 w 7467600"/>
              <a:gd name="connsiteY2" fmla="*/ 0 h 5551487"/>
              <a:gd name="connsiteX3" fmla="*/ 7467600 w 7467600"/>
              <a:gd name="connsiteY3" fmla="*/ 80441 h 5551487"/>
              <a:gd name="connsiteX4" fmla="*/ 7467600 w 7467600"/>
              <a:gd name="connsiteY4" fmla="*/ 5471046 h 5551487"/>
              <a:gd name="connsiteX5" fmla="*/ 7387159 w 7467600"/>
              <a:gd name="connsiteY5" fmla="*/ 5551487 h 5551487"/>
              <a:gd name="connsiteX6" fmla="*/ 80441 w 7467600"/>
              <a:gd name="connsiteY6" fmla="*/ 5551487 h 5551487"/>
              <a:gd name="connsiteX7" fmla="*/ 0 w 7467600"/>
              <a:gd name="connsiteY7" fmla="*/ 5471046 h 5551487"/>
              <a:gd name="connsiteX8" fmla="*/ 0 w 7467600"/>
              <a:gd name="connsiteY8" fmla="*/ 80441 h 5551487"/>
              <a:gd name="connsiteX0" fmla="*/ 0 w 7956018"/>
              <a:gd name="connsiteY0" fmla="*/ 80441 h 5551487"/>
              <a:gd name="connsiteX1" fmla="*/ 80441 w 7956018"/>
              <a:gd name="connsiteY1" fmla="*/ 0 h 5551487"/>
              <a:gd name="connsiteX2" fmla="*/ 7387159 w 7956018"/>
              <a:gd name="connsiteY2" fmla="*/ 0 h 5551487"/>
              <a:gd name="connsiteX3" fmla="*/ 7467600 w 7956018"/>
              <a:gd name="connsiteY3" fmla="*/ 5471046 h 5551487"/>
              <a:gd name="connsiteX4" fmla="*/ 7387159 w 7956018"/>
              <a:gd name="connsiteY4" fmla="*/ 5551487 h 5551487"/>
              <a:gd name="connsiteX5" fmla="*/ 80441 w 7956018"/>
              <a:gd name="connsiteY5" fmla="*/ 5551487 h 5551487"/>
              <a:gd name="connsiteX6" fmla="*/ 0 w 7956018"/>
              <a:gd name="connsiteY6" fmla="*/ 5471046 h 5551487"/>
              <a:gd name="connsiteX7" fmla="*/ 0 w 7956018"/>
              <a:gd name="connsiteY7" fmla="*/ 80441 h 5551487"/>
              <a:gd name="connsiteX0" fmla="*/ 0 w 8300498"/>
              <a:gd name="connsiteY0" fmla="*/ 80441 h 5551487"/>
              <a:gd name="connsiteX1" fmla="*/ 80441 w 8300498"/>
              <a:gd name="connsiteY1" fmla="*/ 0 h 5551487"/>
              <a:gd name="connsiteX2" fmla="*/ 7387159 w 8300498"/>
              <a:gd name="connsiteY2" fmla="*/ 0 h 5551487"/>
              <a:gd name="connsiteX3" fmla="*/ 7387159 w 8300498"/>
              <a:gd name="connsiteY3" fmla="*/ 5551487 h 5551487"/>
              <a:gd name="connsiteX4" fmla="*/ 80441 w 8300498"/>
              <a:gd name="connsiteY4" fmla="*/ 5551487 h 5551487"/>
              <a:gd name="connsiteX5" fmla="*/ 0 w 8300498"/>
              <a:gd name="connsiteY5" fmla="*/ 5471046 h 5551487"/>
              <a:gd name="connsiteX6" fmla="*/ 0 w 8300498"/>
              <a:gd name="connsiteY6" fmla="*/ 80441 h 5551487"/>
              <a:gd name="connsiteX0" fmla="*/ 0 w 7928397"/>
              <a:gd name="connsiteY0" fmla="*/ 80441 h 5551487"/>
              <a:gd name="connsiteX1" fmla="*/ 80441 w 7928397"/>
              <a:gd name="connsiteY1" fmla="*/ 0 h 5551487"/>
              <a:gd name="connsiteX2" fmla="*/ 7387159 w 7928397"/>
              <a:gd name="connsiteY2" fmla="*/ 0 h 5551487"/>
              <a:gd name="connsiteX3" fmla="*/ 7387159 w 7928397"/>
              <a:gd name="connsiteY3" fmla="*/ 5551487 h 5551487"/>
              <a:gd name="connsiteX4" fmla="*/ 80441 w 7928397"/>
              <a:gd name="connsiteY4" fmla="*/ 5551487 h 5551487"/>
              <a:gd name="connsiteX5" fmla="*/ 0 w 7928397"/>
              <a:gd name="connsiteY5" fmla="*/ 5471046 h 5551487"/>
              <a:gd name="connsiteX6" fmla="*/ 0 w 7928397"/>
              <a:gd name="connsiteY6" fmla="*/ 80441 h 5551487"/>
              <a:gd name="connsiteX0" fmla="*/ 0 w 7387159"/>
              <a:gd name="connsiteY0" fmla="*/ 80441 h 5551487"/>
              <a:gd name="connsiteX1" fmla="*/ 80441 w 7387159"/>
              <a:gd name="connsiteY1" fmla="*/ 0 h 5551487"/>
              <a:gd name="connsiteX2" fmla="*/ 7387159 w 7387159"/>
              <a:gd name="connsiteY2" fmla="*/ 0 h 5551487"/>
              <a:gd name="connsiteX3" fmla="*/ 7387159 w 7387159"/>
              <a:gd name="connsiteY3" fmla="*/ 5551487 h 5551487"/>
              <a:gd name="connsiteX4" fmla="*/ 80441 w 7387159"/>
              <a:gd name="connsiteY4" fmla="*/ 5551487 h 5551487"/>
              <a:gd name="connsiteX5" fmla="*/ 0 w 7387159"/>
              <a:gd name="connsiteY5" fmla="*/ 5471046 h 5551487"/>
              <a:gd name="connsiteX6" fmla="*/ 0 w 7387159"/>
              <a:gd name="connsiteY6" fmla="*/ 80441 h 5551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87159" h="5551487">
                <a:moveTo>
                  <a:pt x="0" y="80441"/>
                </a:moveTo>
                <a:cubicBezTo>
                  <a:pt x="0" y="36015"/>
                  <a:pt x="36015" y="0"/>
                  <a:pt x="80441" y="0"/>
                </a:cubicBezTo>
                <a:lnTo>
                  <a:pt x="7387159" y="0"/>
                </a:lnTo>
                <a:lnTo>
                  <a:pt x="7387159" y="5551487"/>
                </a:lnTo>
                <a:lnTo>
                  <a:pt x="80441" y="5551487"/>
                </a:lnTo>
                <a:cubicBezTo>
                  <a:pt x="36015" y="5551487"/>
                  <a:pt x="0" y="5515472"/>
                  <a:pt x="0" y="5471046"/>
                </a:cubicBezTo>
                <a:lnTo>
                  <a:pt x="0" y="80441"/>
                </a:lnTo>
                <a:close/>
              </a:path>
            </a:pathLst>
          </a:custGeo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58" name="Text Placeholder 56">
            <a:extLst>
              <a:ext uri="{FF2B5EF4-FFF2-40B4-BE49-F238E27FC236}">
                <a16:creationId xmlns:a16="http://schemas.microsoft.com/office/drawing/2014/main" id="{8D1968FF-E45F-F74E-32EB-B0208844BA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07"/>
          </p:nvPr>
        </p:nvSpPr>
        <p:spPr>
          <a:xfrm>
            <a:off x="3701626" y="1072805"/>
            <a:ext cx="2800774" cy="529495"/>
          </a:xfrm>
          <a:prstGeom prst="round2DiagRect">
            <a:avLst>
              <a:gd name="adj1" fmla="val 16667"/>
              <a:gd name="adj2" fmla="val 21110"/>
            </a:avLst>
          </a:prstGeom>
          <a:solidFill>
            <a:schemeClr val="accent1"/>
          </a:solidFill>
        </p:spPr>
        <p:txBody>
          <a:bodyPr lIns="144000" bIns="0"/>
          <a:lstStyle>
            <a:lvl1pPr marL="0" indent="0">
              <a:buNone/>
              <a:defRPr sz="3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***Frame slide number 5 (JU-Free)">
            <a:extLst>
              <a:ext uri="{FF2B5EF4-FFF2-40B4-BE49-F238E27FC236}">
                <a16:creationId xmlns:a16="http://schemas.microsoft.com/office/drawing/2014/main" id="{73D55BA6-58E5-4DE2-A114-C5450C1EC7E5}"/>
              </a:ext>
            </a:extLst>
          </p:cNvPr>
          <p:cNvSpPr>
            <a:spLocks noGrp="1"/>
          </p:cNvSpPr>
          <p:nvPr>
            <p:ph type="sldNum" sz="quarter" idx="1003"/>
          </p:nvPr>
        </p:nvSpPr>
        <p:spPr/>
        <p:txBody>
          <a:bodyPr/>
          <a:lstStyle>
            <a:lvl1pPr>
              <a:defRPr>
                <a:solidFill>
                  <a:srgbClr val="1F2342"/>
                </a:solidFill>
              </a:defRPr>
            </a:lvl1pPr>
          </a:lstStyle>
          <a:p>
            <a:fld id="{8F18802B-E4C7-4B2D-B37A-6B7CC3C134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rame 6{PHJU} (JU-Free)">
            <a:extLst>
              <a:ext uri="{FF2B5EF4-FFF2-40B4-BE49-F238E27FC236}">
                <a16:creationId xmlns:a16="http://schemas.microsoft.com/office/drawing/2014/main" id="{C37D8F99-8619-457C-8C5D-15CBFC14B11F}"/>
              </a:ext>
            </a:extLst>
          </p:cNvPr>
          <p:cNvSpPr>
            <a:spLocks noGrp="1"/>
          </p:cNvSpPr>
          <p:nvPr>
            <p:ph type="body" idx="1001" hasCustomPrompt="1"/>
          </p:nvPr>
        </p:nvSpPr>
        <p:spPr bwMode="ltGray">
          <a:xfrm>
            <a:off x="848641" y="927971"/>
            <a:ext cx="2016125" cy="271463"/>
          </a:xfrm>
          <a:custGeom>
            <a:avLst/>
            <a:gdLst>
              <a:gd name="T0" fmla="*/ 2027 w 6353"/>
              <a:gd name="T1" fmla="*/ 837 h 856"/>
              <a:gd name="T2" fmla="*/ 1660 w 6353"/>
              <a:gd name="T3" fmla="*/ 856 h 856"/>
              <a:gd name="T4" fmla="*/ 1948 w 6353"/>
              <a:gd name="T5" fmla="*/ 442 h 856"/>
              <a:gd name="T6" fmla="*/ 1660 w 6353"/>
              <a:gd name="T7" fmla="*/ 704 h 856"/>
              <a:gd name="T8" fmla="*/ 1806 w 6353"/>
              <a:gd name="T9" fmla="*/ 225 h 856"/>
              <a:gd name="T10" fmla="*/ 1423 w 6353"/>
              <a:gd name="T11" fmla="*/ 342 h 856"/>
              <a:gd name="T12" fmla="*/ 2159 w 6353"/>
              <a:gd name="T13" fmla="*/ 417 h 856"/>
              <a:gd name="T14" fmla="*/ 5080 w 6353"/>
              <a:gd name="T15" fmla="*/ 74 h 856"/>
              <a:gd name="T16" fmla="*/ 4906 w 6353"/>
              <a:gd name="T17" fmla="*/ 328 h 856"/>
              <a:gd name="T18" fmla="*/ 5346 w 6353"/>
              <a:gd name="T19" fmla="*/ 512 h 856"/>
              <a:gd name="T20" fmla="*/ 4923 w 6353"/>
              <a:gd name="T21" fmla="*/ 539 h 856"/>
              <a:gd name="T22" fmla="*/ 4900 w 6353"/>
              <a:gd name="T23" fmla="*/ 418 h 856"/>
              <a:gd name="T24" fmla="*/ 5346 w 6353"/>
              <a:gd name="T25" fmla="*/ 770 h 856"/>
              <a:gd name="T26" fmla="*/ 5501 w 6353"/>
              <a:gd name="T27" fmla="*/ 813 h 856"/>
              <a:gd name="T28" fmla="*/ 5982 w 6353"/>
              <a:gd name="T29" fmla="*/ 74 h 856"/>
              <a:gd name="T30" fmla="*/ 5635 w 6353"/>
              <a:gd name="T31" fmla="*/ 93 h 856"/>
              <a:gd name="T32" fmla="*/ 5745 w 6353"/>
              <a:gd name="T33" fmla="*/ 837 h 856"/>
              <a:gd name="T34" fmla="*/ 6011 w 6353"/>
              <a:gd name="T35" fmla="*/ 216 h 856"/>
              <a:gd name="T36" fmla="*/ 6332 w 6353"/>
              <a:gd name="T37" fmla="*/ 837 h 856"/>
              <a:gd name="T38" fmla="*/ 6011 w 6353"/>
              <a:gd name="T39" fmla="*/ 74 h 856"/>
              <a:gd name="T40" fmla="*/ 2228 w 6353"/>
              <a:gd name="T41" fmla="*/ 441 h 856"/>
              <a:gd name="T42" fmla="*/ 2985 w 6353"/>
              <a:gd name="T43" fmla="*/ 618 h 856"/>
              <a:gd name="T44" fmla="*/ 2649 w 6353"/>
              <a:gd name="T45" fmla="*/ 704 h 856"/>
              <a:gd name="T46" fmla="*/ 2605 w 6353"/>
              <a:gd name="T47" fmla="*/ 225 h 856"/>
              <a:gd name="T48" fmla="*/ 2439 w 6353"/>
              <a:gd name="T49" fmla="*/ 489 h 856"/>
              <a:gd name="T50" fmla="*/ 2870 w 6353"/>
              <a:gd name="T51" fmla="*/ 511 h 856"/>
              <a:gd name="T52" fmla="*/ 2625 w 6353"/>
              <a:gd name="T53" fmla="*/ 74 h 856"/>
              <a:gd name="T54" fmla="*/ 3884 w 6353"/>
              <a:gd name="T55" fmla="*/ 441 h 856"/>
              <a:gd name="T56" fmla="*/ 4641 w 6353"/>
              <a:gd name="T57" fmla="*/ 618 h 856"/>
              <a:gd name="T58" fmla="*/ 4305 w 6353"/>
              <a:gd name="T59" fmla="*/ 704 h 856"/>
              <a:gd name="T60" fmla="*/ 4260 w 6353"/>
              <a:gd name="T61" fmla="*/ 225 h 856"/>
              <a:gd name="T62" fmla="*/ 4095 w 6353"/>
              <a:gd name="T63" fmla="*/ 489 h 856"/>
              <a:gd name="T64" fmla="*/ 4526 w 6353"/>
              <a:gd name="T65" fmla="*/ 511 h 856"/>
              <a:gd name="T66" fmla="*/ 4281 w 6353"/>
              <a:gd name="T67" fmla="*/ 74 h 856"/>
              <a:gd name="T68" fmla="*/ 1215 w 6353"/>
              <a:gd name="T69" fmla="*/ 694 h 856"/>
              <a:gd name="T70" fmla="*/ 1302 w 6353"/>
              <a:gd name="T71" fmla="*/ 184 h 856"/>
              <a:gd name="T72" fmla="*/ 1003 w 6353"/>
              <a:gd name="T73" fmla="*/ 3 h 856"/>
              <a:gd name="T74" fmla="*/ 1215 w 6353"/>
              <a:gd name="T75" fmla="*/ 836 h 856"/>
              <a:gd name="T76" fmla="*/ 1337 w 6353"/>
              <a:gd name="T77" fmla="*/ 709 h 856"/>
              <a:gd name="T78" fmla="*/ 3088 w 6353"/>
              <a:gd name="T79" fmla="*/ 92 h 856"/>
              <a:gd name="T80" fmla="*/ 3665 w 6353"/>
              <a:gd name="T81" fmla="*/ 448 h 856"/>
              <a:gd name="T82" fmla="*/ 3244 w 6353"/>
              <a:gd name="T83" fmla="*/ 322 h 856"/>
              <a:gd name="T84" fmla="*/ 3088 w 6353"/>
              <a:gd name="T85" fmla="*/ 818 h 856"/>
              <a:gd name="T86" fmla="*/ 3821 w 6353"/>
              <a:gd name="T87" fmla="*/ 469 h 856"/>
              <a:gd name="T88" fmla="*/ 509 w 6353"/>
              <a:gd name="T89" fmla="*/ 385 h 856"/>
              <a:gd name="T90" fmla="*/ 239 w 6353"/>
              <a:gd name="T91" fmla="*/ 237 h 856"/>
              <a:gd name="T92" fmla="*/ 602 w 6353"/>
              <a:gd name="T93" fmla="*/ 312 h 856"/>
              <a:gd name="T94" fmla="*/ 779 w 6353"/>
              <a:gd name="T95" fmla="*/ 308 h 856"/>
              <a:gd name="T96" fmla="*/ 195 w 6353"/>
              <a:gd name="T97" fmla="*/ 106 h 856"/>
              <a:gd name="T98" fmla="*/ 144 w 6353"/>
              <a:gd name="T99" fmla="*/ 491 h 856"/>
              <a:gd name="T100" fmla="*/ 623 w 6353"/>
              <a:gd name="T101" fmla="*/ 614 h 856"/>
              <a:gd name="T102" fmla="*/ 214 w 6353"/>
              <a:gd name="T103" fmla="*/ 654 h 856"/>
              <a:gd name="T104" fmla="*/ 5 w 6353"/>
              <a:gd name="T105" fmla="*/ 589 h 856"/>
              <a:gd name="T106" fmla="*/ 406 w 6353"/>
              <a:gd name="T107" fmla="*/ 850 h 856"/>
              <a:gd name="T108" fmla="*/ 793 w 6353"/>
              <a:gd name="T109" fmla="*/ 599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6353" h="856">
                <a:moveTo>
                  <a:pt x="2159" y="813"/>
                </a:moveTo>
                <a:cubicBezTo>
                  <a:pt x="2159" y="813"/>
                  <a:pt x="2159" y="813"/>
                  <a:pt x="2159" y="813"/>
                </a:cubicBezTo>
                <a:cubicBezTo>
                  <a:pt x="2159" y="826"/>
                  <a:pt x="2148" y="837"/>
                  <a:pt x="2135" y="837"/>
                </a:cubicBezTo>
                <a:cubicBezTo>
                  <a:pt x="2027" y="837"/>
                  <a:pt x="2027" y="837"/>
                  <a:pt x="2027" y="837"/>
                </a:cubicBezTo>
                <a:cubicBezTo>
                  <a:pt x="2014" y="837"/>
                  <a:pt x="2003" y="826"/>
                  <a:pt x="2003" y="813"/>
                </a:cubicBezTo>
                <a:cubicBezTo>
                  <a:pt x="2003" y="770"/>
                  <a:pt x="2003" y="770"/>
                  <a:pt x="2003" y="770"/>
                </a:cubicBezTo>
                <a:cubicBezTo>
                  <a:pt x="1947" y="820"/>
                  <a:pt x="1879" y="856"/>
                  <a:pt x="1806" y="856"/>
                </a:cubicBezTo>
                <a:cubicBezTo>
                  <a:pt x="1660" y="856"/>
                  <a:pt x="1660" y="856"/>
                  <a:pt x="1660" y="856"/>
                </a:cubicBezTo>
                <a:cubicBezTo>
                  <a:pt x="1508" y="856"/>
                  <a:pt x="1385" y="736"/>
                  <a:pt x="1385" y="587"/>
                </a:cubicBezTo>
                <a:cubicBezTo>
                  <a:pt x="1385" y="494"/>
                  <a:pt x="1462" y="418"/>
                  <a:pt x="1558" y="418"/>
                </a:cubicBezTo>
                <a:cubicBezTo>
                  <a:pt x="1920" y="418"/>
                  <a:pt x="1920" y="418"/>
                  <a:pt x="1920" y="418"/>
                </a:cubicBezTo>
                <a:cubicBezTo>
                  <a:pt x="1934" y="418"/>
                  <a:pt x="1946" y="428"/>
                  <a:pt x="1948" y="442"/>
                </a:cubicBezTo>
                <a:cubicBezTo>
                  <a:pt x="1949" y="455"/>
                  <a:pt x="1939" y="467"/>
                  <a:pt x="1926" y="470"/>
                </a:cubicBezTo>
                <a:cubicBezTo>
                  <a:pt x="1580" y="539"/>
                  <a:pt x="1580" y="539"/>
                  <a:pt x="1580" y="539"/>
                </a:cubicBezTo>
                <a:cubicBezTo>
                  <a:pt x="1557" y="544"/>
                  <a:pt x="1540" y="564"/>
                  <a:pt x="1540" y="587"/>
                </a:cubicBezTo>
                <a:cubicBezTo>
                  <a:pt x="1540" y="652"/>
                  <a:pt x="1594" y="704"/>
                  <a:pt x="1660" y="704"/>
                </a:cubicBezTo>
                <a:cubicBezTo>
                  <a:pt x="1806" y="704"/>
                  <a:pt x="1806" y="704"/>
                  <a:pt x="1806" y="704"/>
                </a:cubicBezTo>
                <a:cubicBezTo>
                  <a:pt x="1915" y="704"/>
                  <a:pt x="2003" y="618"/>
                  <a:pt x="2003" y="512"/>
                </a:cubicBezTo>
                <a:cubicBezTo>
                  <a:pt x="2003" y="417"/>
                  <a:pt x="2003" y="417"/>
                  <a:pt x="2003" y="417"/>
                </a:cubicBezTo>
                <a:cubicBezTo>
                  <a:pt x="2003" y="311"/>
                  <a:pt x="1915" y="225"/>
                  <a:pt x="1806" y="225"/>
                </a:cubicBezTo>
                <a:cubicBezTo>
                  <a:pt x="1737" y="225"/>
                  <a:pt x="1737" y="225"/>
                  <a:pt x="1737" y="225"/>
                </a:cubicBezTo>
                <a:cubicBezTo>
                  <a:pt x="1662" y="225"/>
                  <a:pt x="1596" y="267"/>
                  <a:pt x="1563" y="328"/>
                </a:cubicBezTo>
                <a:cubicBezTo>
                  <a:pt x="1559" y="337"/>
                  <a:pt x="1549" y="342"/>
                  <a:pt x="1539" y="342"/>
                </a:cubicBezTo>
                <a:cubicBezTo>
                  <a:pt x="1423" y="342"/>
                  <a:pt x="1423" y="342"/>
                  <a:pt x="1423" y="342"/>
                </a:cubicBezTo>
                <a:cubicBezTo>
                  <a:pt x="1408" y="342"/>
                  <a:pt x="1397" y="327"/>
                  <a:pt x="1402" y="313"/>
                </a:cubicBezTo>
                <a:cubicBezTo>
                  <a:pt x="1447" y="174"/>
                  <a:pt x="1580" y="74"/>
                  <a:pt x="1737" y="74"/>
                </a:cubicBezTo>
                <a:cubicBezTo>
                  <a:pt x="1806" y="74"/>
                  <a:pt x="1806" y="74"/>
                  <a:pt x="1806" y="74"/>
                </a:cubicBezTo>
                <a:cubicBezTo>
                  <a:pt x="2001" y="74"/>
                  <a:pt x="2159" y="228"/>
                  <a:pt x="2159" y="417"/>
                </a:cubicBezTo>
                <a:lnTo>
                  <a:pt x="2159" y="813"/>
                </a:lnTo>
                <a:close/>
                <a:moveTo>
                  <a:pt x="5501" y="417"/>
                </a:moveTo>
                <a:cubicBezTo>
                  <a:pt x="5501" y="228"/>
                  <a:pt x="5343" y="74"/>
                  <a:pt x="5149" y="74"/>
                </a:cubicBezTo>
                <a:cubicBezTo>
                  <a:pt x="5080" y="74"/>
                  <a:pt x="5080" y="74"/>
                  <a:pt x="5080" y="74"/>
                </a:cubicBezTo>
                <a:cubicBezTo>
                  <a:pt x="4923" y="74"/>
                  <a:pt x="4789" y="174"/>
                  <a:pt x="4744" y="313"/>
                </a:cubicBezTo>
                <a:cubicBezTo>
                  <a:pt x="4739" y="327"/>
                  <a:pt x="4750" y="342"/>
                  <a:pt x="4766" y="342"/>
                </a:cubicBezTo>
                <a:cubicBezTo>
                  <a:pt x="4881" y="342"/>
                  <a:pt x="4881" y="342"/>
                  <a:pt x="4881" y="342"/>
                </a:cubicBezTo>
                <a:cubicBezTo>
                  <a:pt x="4892" y="342"/>
                  <a:pt x="4901" y="337"/>
                  <a:pt x="4906" y="328"/>
                </a:cubicBezTo>
                <a:cubicBezTo>
                  <a:pt x="4939" y="267"/>
                  <a:pt x="5004" y="225"/>
                  <a:pt x="5080" y="225"/>
                </a:cubicBezTo>
                <a:cubicBezTo>
                  <a:pt x="5149" y="225"/>
                  <a:pt x="5149" y="225"/>
                  <a:pt x="5149" y="225"/>
                </a:cubicBezTo>
                <a:cubicBezTo>
                  <a:pt x="5257" y="225"/>
                  <a:pt x="5346" y="311"/>
                  <a:pt x="5346" y="417"/>
                </a:cubicBezTo>
                <a:cubicBezTo>
                  <a:pt x="5346" y="512"/>
                  <a:pt x="5346" y="512"/>
                  <a:pt x="5346" y="512"/>
                </a:cubicBezTo>
                <a:cubicBezTo>
                  <a:pt x="5346" y="618"/>
                  <a:pt x="5257" y="704"/>
                  <a:pt x="5149" y="704"/>
                </a:cubicBezTo>
                <a:cubicBezTo>
                  <a:pt x="5003" y="704"/>
                  <a:pt x="5003" y="704"/>
                  <a:pt x="5003" y="704"/>
                </a:cubicBezTo>
                <a:cubicBezTo>
                  <a:pt x="4936" y="704"/>
                  <a:pt x="4883" y="652"/>
                  <a:pt x="4883" y="587"/>
                </a:cubicBezTo>
                <a:cubicBezTo>
                  <a:pt x="4883" y="564"/>
                  <a:pt x="4899" y="544"/>
                  <a:pt x="4923" y="539"/>
                </a:cubicBezTo>
                <a:cubicBezTo>
                  <a:pt x="5269" y="470"/>
                  <a:pt x="5269" y="470"/>
                  <a:pt x="5269" y="470"/>
                </a:cubicBezTo>
                <a:cubicBezTo>
                  <a:pt x="5282" y="467"/>
                  <a:pt x="5291" y="455"/>
                  <a:pt x="5290" y="442"/>
                </a:cubicBezTo>
                <a:cubicBezTo>
                  <a:pt x="5289" y="428"/>
                  <a:pt x="5276" y="418"/>
                  <a:pt x="5262" y="418"/>
                </a:cubicBezTo>
                <a:cubicBezTo>
                  <a:pt x="4900" y="418"/>
                  <a:pt x="4900" y="418"/>
                  <a:pt x="4900" y="418"/>
                </a:cubicBezTo>
                <a:cubicBezTo>
                  <a:pt x="4805" y="418"/>
                  <a:pt x="4727" y="494"/>
                  <a:pt x="4727" y="587"/>
                </a:cubicBezTo>
                <a:cubicBezTo>
                  <a:pt x="4727" y="736"/>
                  <a:pt x="4851" y="856"/>
                  <a:pt x="5003" y="856"/>
                </a:cubicBezTo>
                <a:cubicBezTo>
                  <a:pt x="5149" y="856"/>
                  <a:pt x="5149" y="856"/>
                  <a:pt x="5149" y="856"/>
                </a:cubicBezTo>
                <a:cubicBezTo>
                  <a:pt x="5222" y="856"/>
                  <a:pt x="5289" y="820"/>
                  <a:pt x="5346" y="770"/>
                </a:cubicBezTo>
                <a:cubicBezTo>
                  <a:pt x="5346" y="813"/>
                  <a:pt x="5346" y="813"/>
                  <a:pt x="5346" y="813"/>
                </a:cubicBezTo>
                <a:cubicBezTo>
                  <a:pt x="5346" y="826"/>
                  <a:pt x="5356" y="837"/>
                  <a:pt x="5370" y="837"/>
                </a:cubicBezTo>
                <a:cubicBezTo>
                  <a:pt x="5477" y="837"/>
                  <a:pt x="5477" y="837"/>
                  <a:pt x="5477" y="837"/>
                </a:cubicBezTo>
                <a:cubicBezTo>
                  <a:pt x="5490" y="837"/>
                  <a:pt x="5501" y="826"/>
                  <a:pt x="5501" y="813"/>
                </a:cubicBezTo>
                <a:cubicBezTo>
                  <a:pt x="5501" y="813"/>
                  <a:pt x="5501" y="813"/>
                  <a:pt x="5501" y="813"/>
                </a:cubicBezTo>
                <a:lnTo>
                  <a:pt x="5501" y="417"/>
                </a:lnTo>
                <a:close/>
                <a:moveTo>
                  <a:pt x="6011" y="74"/>
                </a:moveTo>
                <a:cubicBezTo>
                  <a:pt x="5982" y="74"/>
                  <a:pt x="5982" y="74"/>
                  <a:pt x="5982" y="74"/>
                </a:cubicBezTo>
                <a:cubicBezTo>
                  <a:pt x="5903" y="74"/>
                  <a:pt x="5828" y="107"/>
                  <a:pt x="5766" y="155"/>
                </a:cubicBezTo>
                <a:cubicBezTo>
                  <a:pt x="5766" y="117"/>
                  <a:pt x="5766" y="117"/>
                  <a:pt x="5766" y="117"/>
                </a:cubicBezTo>
                <a:cubicBezTo>
                  <a:pt x="5766" y="104"/>
                  <a:pt x="5755" y="93"/>
                  <a:pt x="5742" y="93"/>
                </a:cubicBezTo>
                <a:cubicBezTo>
                  <a:pt x="5635" y="93"/>
                  <a:pt x="5635" y="93"/>
                  <a:pt x="5635" y="93"/>
                </a:cubicBezTo>
                <a:cubicBezTo>
                  <a:pt x="5622" y="93"/>
                  <a:pt x="5611" y="104"/>
                  <a:pt x="5611" y="117"/>
                </a:cubicBezTo>
                <a:cubicBezTo>
                  <a:pt x="5611" y="816"/>
                  <a:pt x="5611" y="816"/>
                  <a:pt x="5611" y="816"/>
                </a:cubicBezTo>
                <a:cubicBezTo>
                  <a:pt x="5611" y="828"/>
                  <a:pt x="5620" y="837"/>
                  <a:pt x="5632" y="837"/>
                </a:cubicBezTo>
                <a:cubicBezTo>
                  <a:pt x="5745" y="837"/>
                  <a:pt x="5745" y="837"/>
                  <a:pt x="5745" y="837"/>
                </a:cubicBezTo>
                <a:cubicBezTo>
                  <a:pt x="5757" y="837"/>
                  <a:pt x="5766" y="828"/>
                  <a:pt x="5766" y="816"/>
                </a:cubicBezTo>
                <a:cubicBezTo>
                  <a:pt x="5766" y="427"/>
                  <a:pt x="5766" y="427"/>
                  <a:pt x="5766" y="427"/>
                </a:cubicBezTo>
                <a:cubicBezTo>
                  <a:pt x="5766" y="316"/>
                  <a:pt x="5843" y="216"/>
                  <a:pt x="5982" y="216"/>
                </a:cubicBezTo>
                <a:cubicBezTo>
                  <a:pt x="6011" y="216"/>
                  <a:pt x="6011" y="216"/>
                  <a:pt x="6011" y="216"/>
                </a:cubicBezTo>
                <a:cubicBezTo>
                  <a:pt x="6144" y="216"/>
                  <a:pt x="6198" y="316"/>
                  <a:pt x="6198" y="427"/>
                </a:cubicBezTo>
                <a:cubicBezTo>
                  <a:pt x="6198" y="816"/>
                  <a:pt x="6198" y="816"/>
                  <a:pt x="6198" y="816"/>
                </a:cubicBezTo>
                <a:cubicBezTo>
                  <a:pt x="6198" y="828"/>
                  <a:pt x="6207" y="837"/>
                  <a:pt x="6219" y="837"/>
                </a:cubicBezTo>
                <a:cubicBezTo>
                  <a:pt x="6332" y="837"/>
                  <a:pt x="6332" y="837"/>
                  <a:pt x="6332" y="837"/>
                </a:cubicBezTo>
                <a:cubicBezTo>
                  <a:pt x="6344" y="837"/>
                  <a:pt x="6353" y="828"/>
                  <a:pt x="6353" y="816"/>
                </a:cubicBezTo>
                <a:cubicBezTo>
                  <a:pt x="6353" y="816"/>
                  <a:pt x="6353" y="816"/>
                  <a:pt x="6353" y="816"/>
                </a:cubicBezTo>
                <a:cubicBezTo>
                  <a:pt x="6353" y="427"/>
                  <a:pt x="6353" y="427"/>
                  <a:pt x="6353" y="427"/>
                </a:cubicBezTo>
                <a:cubicBezTo>
                  <a:pt x="6353" y="232"/>
                  <a:pt x="6224" y="74"/>
                  <a:pt x="6011" y="74"/>
                </a:cubicBezTo>
                <a:close/>
                <a:moveTo>
                  <a:pt x="2625" y="74"/>
                </a:moveTo>
                <a:cubicBezTo>
                  <a:pt x="2625" y="74"/>
                  <a:pt x="2625" y="74"/>
                  <a:pt x="2625" y="74"/>
                </a:cubicBezTo>
                <a:cubicBezTo>
                  <a:pt x="2605" y="74"/>
                  <a:pt x="2605" y="74"/>
                  <a:pt x="2605" y="74"/>
                </a:cubicBezTo>
                <a:cubicBezTo>
                  <a:pt x="2397" y="74"/>
                  <a:pt x="2228" y="238"/>
                  <a:pt x="2228" y="441"/>
                </a:cubicBezTo>
                <a:cubicBezTo>
                  <a:pt x="2228" y="489"/>
                  <a:pt x="2228" y="489"/>
                  <a:pt x="2228" y="489"/>
                </a:cubicBezTo>
                <a:cubicBezTo>
                  <a:pt x="2228" y="691"/>
                  <a:pt x="2397" y="856"/>
                  <a:pt x="2605" y="856"/>
                </a:cubicBezTo>
                <a:cubicBezTo>
                  <a:pt x="2650" y="856"/>
                  <a:pt x="2650" y="856"/>
                  <a:pt x="2650" y="856"/>
                </a:cubicBezTo>
                <a:cubicBezTo>
                  <a:pt x="2806" y="856"/>
                  <a:pt x="2939" y="756"/>
                  <a:pt x="2985" y="618"/>
                </a:cubicBezTo>
                <a:cubicBezTo>
                  <a:pt x="2990" y="603"/>
                  <a:pt x="2978" y="587"/>
                  <a:pt x="2962" y="587"/>
                </a:cubicBezTo>
                <a:cubicBezTo>
                  <a:pt x="2846" y="587"/>
                  <a:pt x="2846" y="587"/>
                  <a:pt x="2846" y="587"/>
                </a:cubicBezTo>
                <a:cubicBezTo>
                  <a:pt x="2837" y="587"/>
                  <a:pt x="2829" y="592"/>
                  <a:pt x="2824" y="600"/>
                </a:cubicBezTo>
                <a:cubicBezTo>
                  <a:pt x="2792" y="662"/>
                  <a:pt x="2726" y="704"/>
                  <a:pt x="2649" y="704"/>
                </a:cubicBezTo>
                <a:cubicBezTo>
                  <a:pt x="2605" y="704"/>
                  <a:pt x="2605" y="704"/>
                  <a:pt x="2605" y="704"/>
                </a:cubicBezTo>
                <a:cubicBezTo>
                  <a:pt x="2483" y="704"/>
                  <a:pt x="2383" y="607"/>
                  <a:pt x="2383" y="489"/>
                </a:cubicBezTo>
                <a:cubicBezTo>
                  <a:pt x="2383" y="448"/>
                  <a:pt x="2383" y="448"/>
                  <a:pt x="2383" y="448"/>
                </a:cubicBezTo>
                <a:cubicBezTo>
                  <a:pt x="2383" y="322"/>
                  <a:pt x="2482" y="225"/>
                  <a:pt x="2605" y="225"/>
                </a:cubicBezTo>
                <a:cubicBezTo>
                  <a:pt x="2625" y="225"/>
                  <a:pt x="2625" y="225"/>
                  <a:pt x="2625" y="225"/>
                </a:cubicBezTo>
                <a:cubicBezTo>
                  <a:pt x="2727" y="225"/>
                  <a:pt x="2813" y="292"/>
                  <a:pt x="2838" y="384"/>
                </a:cubicBezTo>
                <a:cubicBezTo>
                  <a:pt x="2460" y="459"/>
                  <a:pt x="2460" y="459"/>
                  <a:pt x="2460" y="459"/>
                </a:cubicBezTo>
                <a:cubicBezTo>
                  <a:pt x="2446" y="462"/>
                  <a:pt x="2437" y="475"/>
                  <a:pt x="2439" y="489"/>
                </a:cubicBezTo>
                <a:cubicBezTo>
                  <a:pt x="2441" y="502"/>
                  <a:pt x="2453" y="511"/>
                  <a:pt x="2466" y="511"/>
                </a:cubicBezTo>
                <a:cubicBezTo>
                  <a:pt x="2862" y="511"/>
                  <a:pt x="2862" y="511"/>
                  <a:pt x="2862" y="511"/>
                </a:cubicBezTo>
                <a:cubicBezTo>
                  <a:pt x="2863" y="511"/>
                  <a:pt x="2865" y="511"/>
                  <a:pt x="2866" y="511"/>
                </a:cubicBezTo>
                <a:cubicBezTo>
                  <a:pt x="2868" y="511"/>
                  <a:pt x="2869" y="511"/>
                  <a:pt x="2870" y="511"/>
                </a:cubicBezTo>
                <a:cubicBezTo>
                  <a:pt x="2977" y="511"/>
                  <a:pt x="2977" y="511"/>
                  <a:pt x="2977" y="511"/>
                </a:cubicBezTo>
                <a:cubicBezTo>
                  <a:pt x="2991" y="511"/>
                  <a:pt x="3002" y="501"/>
                  <a:pt x="3002" y="488"/>
                </a:cubicBezTo>
                <a:cubicBezTo>
                  <a:pt x="3002" y="441"/>
                  <a:pt x="3002" y="441"/>
                  <a:pt x="3002" y="441"/>
                </a:cubicBezTo>
                <a:cubicBezTo>
                  <a:pt x="3002" y="238"/>
                  <a:pt x="2833" y="74"/>
                  <a:pt x="2625" y="74"/>
                </a:cubicBezTo>
                <a:close/>
                <a:moveTo>
                  <a:pt x="4281" y="74"/>
                </a:moveTo>
                <a:cubicBezTo>
                  <a:pt x="4281" y="74"/>
                  <a:pt x="4281" y="74"/>
                  <a:pt x="4281" y="74"/>
                </a:cubicBezTo>
                <a:cubicBezTo>
                  <a:pt x="4260" y="74"/>
                  <a:pt x="4260" y="74"/>
                  <a:pt x="4260" y="74"/>
                </a:cubicBezTo>
                <a:cubicBezTo>
                  <a:pt x="4052" y="74"/>
                  <a:pt x="3884" y="238"/>
                  <a:pt x="3884" y="441"/>
                </a:cubicBezTo>
                <a:cubicBezTo>
                  <a:pt x="3884" y="489"/>
                  <a:pt x="3884" y="489"/>
                  <a:pt x="3884" y="489"/>
                </a:cubicBezTo>
                <a:cubicBezTo>
                  <a:pt x="3884" y="691"/>
                  <a:pt x="4052" y="856"/>
                  <a:pt x="4260" y="856"/>
                </a:cubicBezTo>
                <a:cubicBezTo>
                  <a:pt x="4305" y="856"/>
                  <a:pt x="4305" y="856"/>
                  <a:pt x="4305" y="856"/>
                </a:cubicBezTo>
                <a:cubicBezTo>
                  <a:pt x="4462" y="856"/>
                  <a:pt x="4595" y="756"/>
                  <a:pt x="4641" y="618"/>
                </a:cubicBezTo>
                <a:cubicBezTo>
                  <a:pt x="4646" y="603"/>
                  <a:pt x="4634" y="587"/>
                  <a:pt x="4617" y="587"/>
                </a:cubicBezTo>
                <a:cubicBezTo>
                  <a:pt x="4502" y="587"/>
                  <a:pt x="4502" y="587"/>
                  <a:pt x="4502" y="587"/>
                </a:cubicBezTo>
                <a:cubicBezTo>
                  <a:pt x="4493" y="587"/>
                  <a:pt x="4484" y="592"/>
                  <a:pt x="4480" y="600"/>
                </a:cubicBezTo>
                <a:cubicBezTo>
                  <a:pt x="4447" y="662"/>
                  <a:pt x="4381" y="704"/>
                  <a:pt x="4305" y="704"/>
                </a:cubicBezTo>
                <a:cubicBezTo>
                  <a:pt x="4260" y="704"/>
                  <a:pt x="4260" y="704"/>
                  <a:pt x="4260" y="704"/>
                </a:cubicBezTo>
                <a:cubicBezTo>
                  <a:pt x="4138" y="704"/>
                  <a:pt x="4039" y="607"/>
                  <a:pt x="4039" y="489"/>
                </a:cubicBezTo>
                <a:cubicBezTo>
                  <a:pt x="4039" y="448"/>
                  <a:pt x="4039" y="448"/>
                  <a:pt x="4039" y="448"/>
                </a:cubicBezTo>
                <a:cubicBezTo>
                  <a:pt x="4039" y="322"/>
                  <a:pt x="4138" y="225"/>
                  <a:pt x="4260" y="225"/>
                </a:cubicBezTo>
                <a:cubicBezTo>
                  <a:pt x="4281" y="225"/>
                  <a:pt x="4281" y="225"/>
                  <a:pt x="4281" y="225"/>
                </a:cubicBezTo>
                <a:cubicBezTo>
                  <a:pt x="4383" y="225"/>
                  <a:pt x="4468" y="292"/>
                  <a:pt x="4494" y="384"/>
                </a:cubicBezTo>
                <a:cubicBezTo>
                  <a:pt x="4116" y="459"/>
                  <a:pt x="4116" y="459"/>
                  <a:pt x="4116" y="459"/>
                </a:cubicBezTo>
                <a:cubicBezTo>
                  <a:pt x="4102" y="462"/>
                  <a:pt x="4093" y="475"/>
                  <a:pt x="4095" y="489"/>
                </a:cubicBezTo>
                <a:cubicBezTo>
                  <a:pt x="4097" y="502"/>
                  <a:pt x="4109" y="511"/>
                  <a:pt x="4122" y="511"/>
                </a:cubicBezTo>
                <a:cubicBezTo>
                  <a:pt x="4518" y="511"/>
                  <a:pt x="4518" y="511"/>
                  <a:pt x="4518" y="511"/>
                </a:cubicBezTo>
                <a:cubicBezTo>
                  <a:pt x="4519" y="511"/>
                  <a:pt x="4521" y="511"/>
                  <a:pt x="4522" y="511"/>
                </a:cubicBezTo>
                <a:cubicBezTo>
                  <a:pt x="4523" y="511"/>
                  <a:pt x="4525" y="511"/>
                  <a:pt x="4526" y="511"/>
                </a:cubicBezTo>
                <a:cubicBezTo>
                  <a:pt x="4633" y="511"/>
                  <a:pt x="4633" y="511"/>
                  <a:pt x="4633" y="511"/>
                </a:cubicBezTo>
                <a:cubicBezTo>
                  <a:pt x="4646" y="511"/>
                  <a:pt x="4657" y="501"/>
                  <a:pt x="4657" y="488"/>
                </a:cubicBezTo>
                <a:cubicBezTo>
                  <a:pt x="4657" y="441"/>
                  <a:pt x="4657" y="441"/>
                  <a:pt x="4657" y="441"/>
                </a:cubicBezTo>
                <a:cubicBezTo>
                  <a:pt x="4657" y="238"/>
                  <a:pt x="4489" y="74"/>
                  <a:pt x="4281" y="74"/>
                </a:cubicBezTo>
                <a:close/>
                <a:moveTo>
                  <a:pt x="1337" y="709"/>
                </a:moveTo>
                <a:cubicBezTo>
                  <a:pt x="1335" y="700"/>
                  <a:pt x="1327" y="694"/>
                  <a:pt x="1317" y="694"/>
                </a:cubicBezTo>
                <a:cubicBezTo>
                  <a:pt x="1253" y="694"/>
                  <a:pt x="1253" y="694"/>
                  <a:pt x="1253" y="694"/>
                </a:cubicBezTo>
                <a:cubicBezTo>
                  <a:pt x="1215" y="694"/>
                  <a:pt x="1215" y="694"/>
                  <a:pt x="1215" y="694"/>
                </a:cubicBezTo>
                <a:cubicBezTo>
                  <a:pt x="1082" y="694"/>
                  <a:pt x="1028" y="595"/>
                  <a:pt x="1028" y="484"/>
                </a:cubicBezTo>
                <a:cubicBezTo>
                  <a:pt x="1028" y="274"/>
                  <a:pt x="1028" y="274"/>
                  <a:pt x="1028" y="274"/>
                </a:cubicBezTo>
                <a:cubicBezTo>
                  <a:pt x="1275" y="211"/>
                  <a:pt x="1275" y="211"/>
                  <a:pt x="1275" y="211"/>
                </a:cubicBezTo>
                <a:cubicBezTo>
                  <a:pt x="1294" y="205"/>
                  <a:pt x="1302" y="201"/>
                  <a:pt x="1302" y="184"/>
                </a:cubicBezTo>
                <a:cubicBezTo>
                  <a:pt x="1302" y="169"/>
                  <a:pt x="1289" y="160"/>
                  <a:pt x="1273" y="160"/>
                </a:cubicBezTo>
                <a:cubicBezTo>
                  <a:pt x="1028" y="160"/>
                  <a:pt x="1028" y="160"/>
                  <a:pt x="1028" y="160"/>
                </a:cubicBezTo>
                <a:cubicBezTo>
                  <a:pt x="1028" y="22"/>
                  <a:pt x="1028" y="22"/>
                  <a:pt x="1028" y="22"/>
                </a:cubicBezTo>
                <a:cubicBezTo>
                  <a:pt x="1028" y="11"/>
                  <a:pt x="1017" y="0"/>
                  <a:pt x="1003" y="3"/>
                </a:cubicBezTo>
                <a:cubicBezTo>
                  <a:pt x="893" y="25"/>
                  <a:pt x="893" y="25"/>
                  <a:pt x="893" y="25"/>
                </a:cubicBezTo>
                <a:cubicBezTo>
                  <a:pt x="881" y="27"/>
                  <a:pt x="872" y="34"/>
                  <a:pt x="872" y="45"/>
                </a:cubicBezTo>
                <a:cubicBezTo>
                  <a:pt x="872" y="484"/>
                  <a:pt x="872" y="484"/>
                  <a:pt x="872" y="484"/>
                </a:cubicBezTo>
                <a:cubicBezTo>
                  <a:pt x="872" y="678"/>
                  <a:pt x="1002" y="836"/>
                  <a:pt x="1215" y="836"/>
                </a:cubicBezTo>
                <a:cubicBezTo>
                  <a:pt x="1347" y="836"/>
                  <a:pt x="1347" y="836"/>
                  <a:pt x="1347" y="836"/>
                </a:cubicBezTo>
                <a:cubicBezTo>
                  <a:pt x="1358" y="836"/>
                  <a:pt x="1367" y="826"/>
                  <a:pt x="1364" y="815"/>
                </a:cubicBezTo>
                <a:cubicBezTo>
                  <a:pt x="1364" y="815"/>
                  <a:pt x="1364" y="815"/>
                  <a:pt x="1364" y="815"/>
                </a:cubicBezTo>
                <a:lnTo>
                  <a:pt x="1337" y="709"/>
                </a:lnTo>
                <a:close/>
                <a:moveTo>
                  <a:pt x="3821" y="441"/>
                </a:moveTo>
                <a:cubicBezTo>
                  <a:pt x="3821" y="238"/>
                  <a:pt x="3652" y="74"/>
                  <a:pt x="3444" y="74"/>
                </a:cubicBezTo>
                <a:cubicBezTo>
                  <a:pt x="3107" y="74"/>
                  <a:pt x="3107" y="74"/>
                  <a:pt x="3107" y="74"/>
                </a:cubicBezTo>
                <a:cubicBezTo>
                  <a:pt x="3096" y="74"/>
                  <a:pt x="3088" y="82"/>
                  <a:pt x="3088" y="92"/>
                </a:cubicBezTo>
                <a:cubicBezTo>
                  <a:pt x="3088" y="207"/>
                  <a:pt x="3088" y="207"/>
                  <a:pt x="3088" y="207"/>
                </a:cubicBezTo>
                <a:cubicBezTo>
                  <a:pt x="3088" y="217"/>
                  <a:pt x="3096" y="226"/>
                  <a:pt x="3107" y="226"/>
                </a:cubicBezTo>
                <a:cubicBezTo>
                  <a:pt x="3444" y="226"/>
                  <a:pt x="3444" y="226"/>
                  <a:pt x="3444" y="226"/>
                </a:cubicBezTo>
                <a:cubicBezTo>
                  <a:pt x="3566" y="226"/>
                  <a:pt x="3665" y="322"/>
                  <a:pt x="3665" y="448"/>
                </a:cubicBezTo>
                <a:cubicBezTo>
                  <a:pt x="3665" y="469"/>
                  <a:pt x="3665" y="469"/>
                  <a:pt x="3665" y="469"/>
                </a:cubicBezTo>
                <a:cubicBezTo>
                  <a:pt x="3665" y="588"/>
                  <a:pt x="3566" y="685"/>
                  <a:pt x="3444" y="685"/>
                </a:cubicBezTo>
                <a:cubicBezTo>
                  <a:pt x="3244" y="685"/>
                  <a:pt x="3244" y="685"/>
                  <a:pt x="3244" y="685"/>
                </a:cubicBezTo>
                <a:cubicBezTo>
                  <a:pt x="3244" y="322"/>
                  <a:pt x="3244" y="322"/>
                  <a:pt x="3244" y="322"/>
                </a:cubicBezTo>
                <a:cubicBezTo>
                  <a:pt x="3244" y="311"/>
                  <a:pt x="3233" y="302"/>
                  <a:pt x="3222" y="305"/>
                </a:cubicBezTo>
                <a:cubicBezTo>
                  <a:pt x="3104" y="328"/>
                  <a:pt x="3104" y="328"/>
                  <a:pt x="3104" y="328"/>
                </a:cubicBezTo>
                <a:cubicBezTo>
                  <a:pt x="3095" y="329"/>
                  <a:pt x="3088" y="337"/>
                  <a:pt x="3088" y="347"/>
                </a:cubicBezTo>
                <a:cubicBezTo>
                  <a:pt x="3088" y="818"/>
                  <a:pt x="3088" y="818"/>
                  <a:pt x="3088" y="818"/>
                </a:cubicBezTo>
                <a:cubicBezTo>
                  <a:pt x="3088" y="828"/>
                  <a:pt x="3097" y="836"/>
                  <a:pt x="3107" y="836"/>
                </a:cubicBezTo>
                <a:cubicBezTo>
                  <a:pt x="3444" y="836"/>
                  <a:pt x="3444" y="836"/>
                  <a:pt x="3444" y="836"/>
                </a:cubicBezTo>
                <a:cubicBezTo>
                  <a:pt x="3652" y="836"/>
                  <a:pt x="3821" y="672"/>
                  <a:pt x="3821" y="469"/>
                </a:cubicBezTo>
                <a:cubicBezTo>
                  <a:pt x="3821" y="469"/>
                  <a:pt x="3821" y="469"/>
                  <a:pt x="3821" y="469"/>
                </a:cubicBezTo>
                <a:lnTo>
                  <a:pt x="3821" y="441"/>
                </a:lnTo>
                <a:close/>
                <a:moveTo>
                  <a:pt x="768" y="496"/>
                </a:moveTo>
                <a:cubicBezTo>
                  <a:pt x="751" y="465"/>
                  <a:pt x="721" y="440"/>
                  <a:pt x="680" y="421"/>
                </a:cubicBezTo>
                <a:cubicBezTo>
                  <a:pt x="639" y="403"/>
                  <a:pt x="582" y="390"/>
                  <a:pt x="509" y="385"/>
                </a:cubicBezTo>
                <a:cubicBezTo>
                  <a:pt x="330" y="371"/>
                  <a:pt x="330" y="371"/>
                  <a:pt x="330" y="371"/>
                </a:cubicBezTo>
                <a:cubicBezTo>
                  <a:pt x="276" y="367"/>
                  <a:pt x="240" y="358"/>
                  <a:pt x="220" y="346"/>
                </a:cubicBezTo>
                <a:cubicBezTo>
                  <a:pt x="202" y="334"/>
                  <a:pt x="192" y="319"/>
                  <a:pt x="192" y="302"/>
                </a:cubicBezTo>
                <a:cubicBezTo>
                  <a:pt x="192" y="273"/>
                  <a:pt x="208" y="252"/>
                  <a:pt x="239" y="237"/>
                </a:cubicBezTo>
                <a:cubicBezTo>
                  <a:pt x="272" y="221"/>
                  <a:pt x="317" y="213"/>
                  <a:pt x="375" y="212"/>
                </a:cubicBezTo>
                <a:cubicBezTo>
                  <a:pt x="429" y="211"/>
                  <a:pt x="473" y="216"/>
                  <a:pt x="505" y="228"/>
                </a:cubicBezTo>
                <a:cubicBezTo>
                  <a:pt x="538" y="240"/>
                  <a:pt x="562" y="254"/>
                  <a:pt x="578" y="272"/>
                </a:cubicBezTo>
                <a:cubicBezTo>
                  <a:pt x="589" y="285"/>
                  <a:pt x="598" y="298"/>
                  <a:pt x="602" y="312"/>
                </a:cubicBezTo>
                <a:cubicBezTo>
                  <a:pt x="606" y="323"/>
                  <a:pt x="616" y="330"/>
                  <a:pt x="628" y="330"/>
                </a:cubicBezTo>
                <a:cubicBezTo>
                  <a:pt x="762" y="328"/>
                  <a:pt x="762" y="328"/>
                  <a:pt x="762" y="328"/>
                </a:cubicBezTo>
                <a:cubicBezTo>
                  <a:pt x="767" y="328"/>
                  <a:pt x="772" y="325"/>
                  <a:pt x="775" y="321"/>
                </a:cubicBezTo>
                <a:cubicBezTo>
                  <a:pt x="778" y="317"/>
                  <a:pt x="780" y="312"/>
                  <a:pt x="779" y="308"/>
                </a:cubicBezTo>
                <a:cubicBezTo>
                  <a:pt x="773" y="264"/>
                  <a:pt x="753" y="225"/>
                  <a:pt x="722" y="191"/>
                </a:cubicBezTo>
                <a:cubicBezTo>
                  <a:pt x="687" y="154"/>
                  <a:pt x="640" y="125"/>
                  <a:pt x="582" y="105"/>
                </a:cubicBezTo>
                <a:cubicBezTo>
                  <a:pt x="524" y="84"/>
                  <a:pt x="457" y="75"/>
                  <a:pt x="383" y="76"/>
                </a:cubicBezTo>
                <a:cubicBezTo>
                  <a:pt x="312" y="77"/>
                  <a:pt x="249" y="88"/>
                  <a:pt x="195" y="106"/>
                </a:cubicBezTo>
                <a:cubicBezTo>
                  <a:pt x="141" y="125"/>
                  <a:pt x="98" y="152"/>
                  <a:pt x="67" y="186"/>
                </a:cubicBezTo>
                <a:cubicBezTo>
                  <a:pt x="37" y="221"/>
                  <a:pt x="21" y="264"/>
                  <a:pt x="21" y="315"/>
                </a:cubicBezTo>
                <a:cubicBezTo>
                  <a:pt x="21" y="350"/>
                  <a:pt x="31" y="383"/>
                  <a:pt x="49" y="414"/>
                </a:cubicBezTo>
                <a:cubicBezTo>
                  <a:pt x="68" y="445"/>
                  <a:pt x="100" y="471"/>
                  <a:pt x="144" y="491"/>
                </a:cubicBezTo>
                <a:cubicBezTo>
                  <a:pt x="188" y="512"/>
                  <a:pt x="249" y="525"/>
                  <a:pt x="324" y="531"/>
                </a:cubicBezTo>
                <a:cubicBezTo>
                  <a:pt x="463" y="541"/>
                  <a:pt x="463" y="541"/>
                  <a:pt x="463" y="541"/>
                </a:cubicBezTo>
                <a:cubicBezTo>
                  <a:pt x="526" y="546"/>
                  <a:pt x="569" y="554"/>
                  <a:pt x="591" y="565"/>
                </a:cubicBezTo>
                <a:cubicBezTo>
                  <a:pt x="613" y="576"/>
                  <a:pt x="623" y="592"/>
                  <a:pt x="623" y="614"/>
                </a:cubicBezTo>
                <a:cubicBezTo>
                  <a:pt x="623" y="646"/>
                  <a:pt x="607" y="670"/>
                  <a:pt x="574" y="687"/>
                </a:cubicBezTo>
                <a:cubicBezTo>
                  <a:pt x="541" y="704"/>
                  <a:pt x="490" y="713"/>
                  <a:pt x="423" y="714"/>
                </a:cubicBezTo>
                <a:cubicBezTo>
                  <a:pt x="377" y="715"/>
                  <a:pt x="336" y="710"/>
                  <a:pt x="300" y="700"/>
                </a:cubicBezTo>
                <a:cubicBezTo>
                  <a:pt x="264" y="690"/>
                  <a:pt x="235" y="674"/>
                  <a:pt x="214" y="654"/>
                </a:cubicBezTo>
                <a:cubicBezTo>
                  <a:pt x="197" y="639"/>
                  <a:pt x="185" y="621"/>
                  <a:pt x="179" y="601"/>
                </a:cubicBezTo>
                <a:cubicBezTo>
                  <a:pt x="175" y="589"/>
                  <a:pt x="163" y="581"/>
                  <a:pt x="150" y="581"/>
                </a:cubicBezTo>
                <a:cubicBezTo>
                  <a:pt x="18" y="583"/>
                  <a:pt x="18" y="583"/>
                  <a:pt x="18" y="583"/>
                </a:cubicBezTo>
                <a:cubicBezTo>
                  <a:pt x="13" y="583"/>
                  <a:pt x="8" y="586"/>
                  <a:pt x="5" y="589"/>
                </a:cubicBezTo>
                <a:cubicBezTo>
                  <a:pt x="2" y="593"/>
                  <a:pt x="0" y="598"/>
                  <a:pt x="0" y="602"/>
                </a:cubicBezTo>
                <a:cubicBezTo>
                  <a:pt x="5" y="650"/>
                  <a:pt x="24" y="692"/>
                  <a:pt x="55" y="728"/>
                </a:cubicBezTo>
                <a:cubicBezTo>
                  <a:pt x="89" y="768"/>
                  <a:pt x="138" y="799"/>
                  <a:pt x="201" y="820"/>
                </a:cubicBezTo>
                <a:cubicBezTo>
                  <a:pt x="259" y="840"/>
                  <a:pt x="328" y="850"/>
                  <a:pt x="406" y="850"/>
                </a:cubicBezTo>
                <a:cubicBezTo>
                  <a:pt x="411" y="850"/>
                  <a:pt x="417" y="850"/>
                  <a:pt x="422" y="850"/>
                </a:cubicBezTo>
                <a:cubicBezTo>
                  <a:pt x="504" y="848"/>
                  <a:pt x="574" y="837"/>
                  <a:pt x="628" y="817"/>
                </a:cubicBezTo>
                <a:cubicBezTo>
                  <a:pt x="684" y="796"/>
                  <a:pt x="725" y="767"/>
                  <a:pt x="752" y="730"/>
                </a:cubicBezTo>
                <a:cubicBezTo>
                  <a:pt x="779" y="693"/>
                  <a:pt x="793" y="649"/>
                  <a:pt x="793" y="599"/>
                </a:cubicBezTo>
                <a:cubicBezTo>
                  <a:pt x="793" y="561"/>
                  <a:pt x="785" y="526"/>
                  <a:pt x="768" y="496"/>
                </a:cubicBezTo>
                <a:close/>
              </a:path>
            </a:pathLst>
          </a:custGeom>
          <a:solidFill>
            <a:srgbClr val="17C8BE"/>
          </a:solidFill>
          <a:ln w="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Tx/>
              <a:buNone/>
              <a:defRPr sz="330">
                <a:solidFill>
                  <a:srgbClr val="17C8BE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13" name="Instruction frame text 7{PHJU} (JU-Free)">
            <a:extLst>
              <a:ext uri="{FF2B5EF4-FFF2-40B4-BE49-F238E27FC236}">
                <a16:creationId xmlns:a16="http://schemas.microsoft.com/office/drawing/2014/main" id="{CDD2C3D5-F393-483B-B490-604E639AAA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2115031" y="0"/>
            <a:ext cx="2052000" cy="4516205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36000" tIns="36000" rIns="36000" bIns="36000"/>
          <a:lstStyle>
            <a:lvl1pPr marL="127" indent="0">
              <a:lnSpc>
                <a:spcPct val="99000"/>
              </a:lnSpc>
              <a:spcBef>
                <a:spcPts val="1"/>
              </a:spcBef>
              <a:spcAft>
                <a:spcPts val="1"/>
              </a:spcAft>
              <a:buNone/>
              <a:defRPr sz="1050" baseline="0"/>
            </a:lvl1pPr>
            <a:lvl2pPr marL="0" indent="0">
              <a:lnSpc>
                <a:spcPct val="99000"/>
              </a:lnSpc>
              <a:buNone/>
              <a:defRPr sz="1000"/>
            </a:lvl2pPr>
            <a:lvl3pPr marL="0" indent="0">
              <a:lnSpc>
                <a:spcPct val="99000"/>
              </a:lnSpc>
              <a:buNone/>
              <a:defRPr sz="1000"/>
            </a:lvl3pPr>
            <a:lvl4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5pPr>
            <a:lvl6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6pPr>
            <a:lvl7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7pPr>
            <a:lvl8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8pPr>
            <a:lvl9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9pPr>
          </a:lstStyle>
          <a:p>
            <a:pPr lvl="0"/>
            <a:r>
              <a:rPr lang="en-US"/>
              <a:t>If you insert a picture, it will automatically be placed in the background. The logo and text will appear above the photo. </a:t>
            </a:r>
            <a:br>
              <a:rPr lang="en-US"/>
            </a:br>
            <a:r>
              <a:rPr lang="en-US"/>
              <a:t>When you change the picture, first delete the old photo, then click in the ribbon above on Home | Reset. The lay-out will then automatically adjusted. Click on icon to insert a new picture.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Do not choose the option Change picture, as PowerPoint will change the format and position. If you choose reset the slide, the photo will be deformed.</a:t>
            </a:r>
            <a:br>
              <a:rPr lang="en-US"/>
            </a:br>
            <a:br>
              <a:rPr lang="en-US"/>
            </a:br>
            <a:r>
              <a:rPr lang="en-US"/>
              <a:t>This frame will not be printed or shown in a presentation. To delete this explanation: click in the border of the frames (text and picture) and choose delete. </a:t>
            </a:r>
          </a:p>
        </p:txBody>
      </p:sp>
      <p:sp>
        <p:nvSpPr>
          <p:cNvPr id="14" name="Instruction image frame text 8{PHJU} (JU-Free)">
            <a:extLst>
              <a:ext uri="{FF2B5EF4-FFF2-40B4-BE49-F238E27FC236}">
                <a16:creationId xmlns:a16="http://schemas.microsoft.com/office/drawing/2014/main" id="{BDFC7580-70B6-4DB9-B86C-4D28ACEFC3EB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-1621998" y="1788929"/>
            <a:ext cx="1060322" cy="756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0" cap="flat" cmpd="sng" algn="ctr">
            <a:solidFill>
              <a:prstClr val="black">
                <a:alpha val="0"/>
              </a:prst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>
            <a:lvl1pPr marL="0" indent="0">
              <a:lnSpc>
                <a:spcPct val="99000"/>
              </a:lnSpc>
              <a:buNone/>
              <a:defRPr sz="330">
                <a:latin typeface="Arial" panose="020B0604020202020204" pitchFamily="34" charset="0"/>
              </a:defRPr>
            </a:lvl1pPr>
            <a:lvl2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2pPr>
            <a:lvl3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3pPr>
            <a:lvl4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4pPr>
            <a:lvl5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5pPr>
            <a:lvl6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6pPr>
            <a:lvl7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7pPr>
            <a:lvl8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8pPr>
            <a:lvl9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" name="Pay-off {PHJU} 9 (JU-Free)">
            <a:extLst>
              <a:ext uri="{FF2B5EF4-FFF2-40B4-BE49-F238E27FC236}">
                <a16:creationId xmlns:a16="http://schemas.microsoft.com/office/drawing/2014/main" id="{F3D3ECD5-0648-BA2C-BE3D-A694A21785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132774" y="708392"/>
            <a:ext cx="1481708" cy="673155"/>
          </a:xfrm>
          <a:custGeom>
            <a:avLst/>
            <a:gdLst>
              <a:gd name="connsiteX0" fmla="*/ 0 w 2449513"/>
              <a:gd name="connsiteY0" fmla="*/ 0 h 1112838"/>
              <a:gd name="connsiteX1" fmla="*/ 2449513 w 2449513"/>
              <a:gd name="connsiteY1" fmla="*/ 0 h 1112838"/>
              <a:gd name="connsiteX2" fmla="*/ 2449513 w 2449513"/>
              <a:gd name="connsiteY2" fmla="*/ 1112838 h 1112838"/>
              <a:gd name="connsiteX3" fmla="*/ 0 w 2449513"/>
              <a:gd name="connsiteY3" fmla="*/ 1112838 h 1112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9513" h="1112838">
                <a:moveTo>
                  <a:pt x="0" y="0"/>
                </a:moveTo>
                <a:lnTo>
                  <a:pt x="2449513" y="0"/>
                </a:lnTo>
                <a:lnTo>
                  <a:pt x="2449513" y="1112838"/>
                </a:lnTo>
                <a:lnTo>
                  <a:pt x="0" y="1112838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330">
                <a:latin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800"/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800"/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800"/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800"/>
            </a:lvl5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79205A14-288E-7195-422D-C25639B64E19}"/>
              </a:ext>
            </a:extLst>
          </p:cNvPr>
          <p:cNvSpPr>
            <a:spLocks noGrp="1"/>
          </p:cNvSpPr>
          <p:nvPr>
            <p:ph type="body" sz="quarter" idx="1005"/>
          </p:nvPr>
        </p:nvSpPr>
        <p:spPr>
          <a:xfrm>
            <a:off x="667" y="1732201"/>
            <a:ext cx="6501733" cy="2654104"/>
          </a:xfrm>
          <a:custGeom>
            <a:avLst/>
            <a:gdLst>
              <a:gd name="connsiteX0" fmla="*/ 0 w 6647527"/>
              <a:gd name="connsiteY0" fmla="*/ 89948 h 2654104"/>
              <a:gd name="connsiteX1" fmla="*/ 89948 w 6647527"/>
              <a:gd name="connsiteY1" fmla="*/ 0 h 2654104"/>
              <a:gd name="connsiteX2" fmla="*/ 6557579 w 6647527"/>
              <a:gd name="connsiteY2" fmla="*/ 0 h 2654104"/>
              <a:gd name="connsiteX3" fmla="*/ 6647527 w 6647527"/>
              <a:gd name="connsiteY3" fmla="*/ 89948 h 2654104"/>
              <a:gd name="connsiteX4" fmla="*/ 6647527 w 6647527"/>
              <a:gd name="connsiteY4" fmla="*/ 2564156 h 2654104"/>
              <a:gd name="connsiteX5" fmla="*/ 6557579 w 6647527"/>
              <a:gd name="connsiteY5" fmla="*/ 2654104 h 2654104"/>
              <a:gd name="connsiteX6" fmla="*/ 89948 w 6647527"/>
              <a:gd name="connsiteY6" fmla="*/ 2654104 h 2654104"/>
              <a:gd name="connsiteX7" fmla="*/ 0 w 6647527"/>
              <a:gd name="connsiteY7" fmla="*/ 2564156 h 2654104"/>
              <a:gd name="connsiteX8" fmla="*/ 0 w 6647527"/>
              <a:gd name="connsiteY8" fmla="*/ 89948 h 2654104"/>
              <a:gd name="connsiteX0" fmla="*/ 0 w 6647527"/>
              <a:gd name="connsiteY0" fmla="*/ 2564156 h 2654104"/>
              <a:gd name="connsiteX1" fmla="*/ 89948 w 6647527"/>
              <a:gd name="connsiteY1" fmla="*/ 0 h 2654104"/>
              <a:gd name="connsiteX2" fmla="*/ 6557579 w 6647527"/>
              <a:gd name="connsiteY2" fmla="*/ 0 h 2654104"/>
              <a:gd name="connsiteX3" fmla="*/ 6647527 w 6647527"/>
              <a:gd name="connsiteY3" fmla="*/ 89948 h 2654104"/>
              <a:gd name="connsiteX4" fmla="*/ 6647527 w 6647527"/>
              <a:gd name="connsiteY4" fmla="*/ 2564156 h 2654104"/>
              <a:gd name="connsiteX5" fmla="*/ 6557579 w 6647527"/>
              <a:gd name="connsiteY5" fmla="*/ 2654104 h 2654104"/>
              <a:gd name="connsiteX6" fmla="*/ 89948 w 6647527"/>
              <a:gd name="connsiteY6" fmla="*/ 2654104 h 2654104"/>
              <a:gd name="connsiteX7" fmla="*/ 0 w 6647527"/>
              <a:gd name="connsiteY7" fmla="*/ 2564156 h 2654104"/>
              <a:gd name="connsiteX0" fmla="*/ 808454 w 7366033"/>
              <a:gd name="connsiteY0" fmla="*/ 2654104 h 2654104"/>
              <a:gd name="connsiteX1" fmla="*/ 808454 w 7366033"/>
              <a:gd name="connsiteY1" fmla="*/ 0 h 2654104"/>
              <a:gd name="connsiteX2" fmla="*/ 7276085 w 7366033"/>
              <a:gd name="connsiteY2" fmla="*/ 0 h 2654104"/>
              <a:gd name="connsiteX3" fmla="*/ 7366033 w 7366033"/>
              <a:gd name="connsiteY3" fmla="*/ 89948 h 2654104"/>
              <a:gd name="connsiteX4" fmla="*/ 7366033 w 7366033"/>
              <a:gd name="connsiteY4" fmla="*/ 2564156 h 2654104"/>
              <a:gd name="connsiteX5" fmla="*/ 7276085 w 7366033"/>
              <a:gd name="connsiteY5" fmla="*/ 2654104 h 2654104"/>
              <a:gd name="connsiteX6" fmla="*/ 808454 w 7366033"/>
              <a:gd name="connsiteY6" fmla="*/ 2654104 h 2654104"/>
              <a:gd name="connsiteX0" fmla="*/ 479084 w 7036663"/>
              <a:gd name="connsiteY0" fmla="*/ 2654104 h 2654104"/>
              <a:gd name="connsiteX1" fmla="*/ 479084 w 7036663"/>
              <a:gd name="connsiteY1" fmla="*/ 0 h 2654104"/>
              <a:gd name="connsiteX2" fmla="*/ 6946715 w 7036663"/>
              <a:gd name="connsiteY2" fmla="*/ 0 h 2654104"/>
              <a:gd name="connsiteX3" fmla="*/ 7036663 w 7036663"/>
              <a:gd name="connsiteY3" fmla="*/ 89948 h 2654104"/>
              <a:gd name="connsiteX4" fmla="*/ 7036663 w 7036663"/>
              <a:gd name="connsiteY4" fmla="*/ 2564156 h 2654104"/>
              <a:gd name="connsiteX5" fmla="*/ 6946715 w 7036663"/>
              <a:gd name="connsiteY5" fmla="*/ 2654104 h 2654104"/>
              <a:gd name="connsiteX6" fmla="*/ 479084 w 7036663"/>
              <a:gd name="connsiteY6" fmla="*/ 2654104 h 2654104"/>
              <a:gd name="connsiteX0" fmla="*/ 0 w 6557579"/>
              <a:gd name="connsiteY0" fmla="*/ 2654104 h 2654104"/>
              <a:gd name="connsiteX1" fmla="*/ 0 w 6557579"/>
              <a:gd name="connsiteY1" fmla="*/ 0 h 2654104"/>
              <a:gd name="connsiteX2" fmla="*/ 6467631 w 6557579"/>
              <a:gd name="connsiteY2" fmla="*/ 0 h 2654104"/>
              <a:gd name="connsiteX3" fmla="*/ 6557579 w 6557579"/>
              <a:gd name="connsiteY3" fmla="*/ 89948 h 2654104"/>
              <a:gd name="connsiteX4" fmla="*/ 6557579 w 6557579"/>
              <a:gd name="connsiteY4" fmla="*/ 2564156 h 2654104"/>
              <a:gd name="connsiteX5" fmla="*/ 6467631 w 6557579"/>
              <a:gd name="connsiteY5" fmla="*/ 2654104 h 2654104"/>
              <a:gd name="connsiteX6" fmla="*/ 0 w 6557579"/>
              <a:gd name="connsiteY6" fmla="*/ 2654104 h 2654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57579" h="2654104">
                <a:moveTo>
                  <a:pt x="0" y="2654104"/>
                </a:moveTo>
                <a:lnTo>
                  <a:pt x="0" y="0"/>
                </a:lnTo>
                <a:lnTo>
                  <a:pt x="6467631" y="0"/>
                </a:lnTo>
                <a:cubicBezTo>
                  <a:pt x="6517308" y="0"/>
                  <a:pt x="6557579" y="40271"/>
                  <a:pt x="6557579" y="89948"/>
                </a:cubicBezTo>
                <a:lnTo>
                  <a:pt x="6557579" y="2564156"/>
                </a:lnTo>
                <a:cubicBezTo>
                  <a:pt x="6557579" y="2613833"/>
                  <a:pt x="6517308" y="2654104"/>
                  <a:pt x="6467631" y="2654104"/>
                </a:cubicBezTo>
                <a:lnTo>
                  <a:pt x="0" y="2654104"/>
                </a:lnTo>
                <a:close/>
              </a:path>
            </a:pathLst>
          </a:custGeom>
          <a:solidFill>
            <a:schemeClr val="accent3"/>
          </a:solidFill>
        </p:spPr>
        <p:txBody>
          <a:bodyPr lIns="864000" tIns="432000" rIns="270000" bIns="180000"/>
          <a:lstStyle>
            <a:lvl1pPr marL="0" indent="0">
              <a:lnSpc>
                <a:spcPct val="100000"/>
              </a:lnSpc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F002656F-D0D2-CBBA-3A44-E61264A9912B}"/>
              </a:ext>
            </a:extLst>
          </p:cNvPr>
          <p:cNvSpPr>
            <a:spLocks noGrp="1"/>
          </p:cNvSpPr>
          <p:nvPr>
            <p:ph type="body" sz="quarter" idx="1006" hasCustomPrompt="1"/>
          </p:nvPr>
        </p:nvSpPr>
        <p:spPr>
          <a:xfrm flipH="1">
            <a:off x="3701626" y="1449389"/>
            <a:ext cx="2800774" cy="370220"/>
          </a:xfrm>
          <a:prstGeom prst="round2DiagRect">
            <a:avLst>
              <a:gd name="adj1" fmla="val 20889"/>
              <a:gd name="adj2" fmla="val 0"/>
            </a:avLst>
          </a:prstGeom>
          <a:solidFill>
            <a:schemeClr val="tx1"/>
          </a:solidFill>
        </p:spPr>
        <p:txBody>
          <a:bodyPr lIns="144000" bIns="72000" anchor="ctr" anchorCtr="0"/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Sub title</a:t>
            </a:r>
            <a:endParaRPr lang="en-IN"/>
          </a:p>
        </p:txBody>
      </p:sp>
      <p:sp>
        <p:nvSpPr>
          <p:cNvPr id="64" name="Subtitle 3[PHJU] (JU-Free)">
            <a:extLst>
              <a:ext uri="{FF2B5EF4-FFF2-40B4-BE49-F238E27FC236}">
                <a16:creationId xmlns:a16="http://schemas.microsoft.com/office/drawing/2014/main" id="{59B014DF-949D-F385-E109-24736DCA9C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8112" y="5808735"/>
            <a:ext cx="3772297" cy="258690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2000" cap="none" baseline="0">
                <a:solidFill>
                  <a:srgbClr val="B2B2B1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[Subtitle]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64315C7-3E2B-1796-BDE4-479E26052F71}"/>
              </a:ext>
            </a:extLst>
          </p:cNvPr>
          <p:cNvGrpSpPr/>
          <p:nvPr userDrawn="1"/>
        </p:nvGrpSpPr>
        <p:grpSpPr>
          <a:xfrm>
            <a:off x="1100662" y="6973965"/>
            <a:ext cx="1397285" cy="268658"/>
            <a:chOff x="0" y="6980846"/>
            <a:chExt cx="1397285" cy="26865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8A59E94-8A0C-9DBB-32F8-59FA77B95CE3}"/>
                </a:ext>
              </a:extLst>
            </p:cNvPr>
            <p:cNvSpPr/>
            <p:nvPr userDrawn="1"/>
          </p:nvSpPr>
          <p:spPr>
            <a:xfrm>
              <a:off x="0" y="6980846"/>
              <a:ext cx="1397285" cy="268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0D95DE3-8349-659E-6B60-64BDDE17394F}"/>
                </a:ext>
              </a:extLst>
            </p:cNvPr>
            <p:cNvSpPr/>
            <p:nvPr userDrawn="1"/>
          </p:nvSpPr>
          <p:spPr>
            <a:xfrm>
              <a:off x="57150" y="7029450"/>
              <a:ext cx="252000" cy="17145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6F0F6F0-E9A1-96FF-DC0D-F990423385C7}"/>
                </a:ext>
              </a:extLst>
            </p:cNvPr>
            <p:cNvSpPr/>
            <p:nvPr userDrawn="1"/>
          </p:nvSpPr>
          <p:spPr>
            <a:xfrm>
              <a:off x="391161" y="7029450"/>
              <a:ext cx="252000" cy="171450"/>
            </a:xfrm>
            <a:prstGeom prst="rect">
              <a:avLst/>
            </a:prstGeom>
            <a:solidFill>
              <a:srgbClr val="1F2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9804531-D0FC-B9A6-B4FE-2192C1356A14}"/>
                </a:ext>
              </a:extLst>
            </p:cNvPr>
            <p:cNvSpPr/>
            <p:nvPr userDrawn="1"/>
          </p:nvSpPr>
          <p:spPr>
            <a:xfrm>
              <a:off x="725172" y="7029450"/>
              <a:ext cx="252000" cy="171450"/>
            </a:xfrm>
            <a:prstGeom prst="rect">
              <a:avLst/>
            </a:prstGeom>
            <a:solidFill>
              <a:srgbClr val="0031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1F6968E-E1FA-03A1-C004-D9282CFE13D7}"/>
                </a:ext>
              </a:extLst>
            </p:cNvPr>
            <p:cNvSpPr/>
            <p:nvPr userDrawn="1"/>
          </p:nvSpPr>
          <p:spPr>
            <a:xfrm>
              <a:off x="1059183" y="7029450"/>
              <a:ext cx="252000" cy="1714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1F0348D-CC76-20EC-EAE1-2814CFF1D218}"/>
              </a:ext>
            </a:extLst>
          </p:cNvPr>
          <p:cNvGrpSpPr/>
          <p:nvPr userDrawn="1"/>
        </p:nvGrpSpPr>
        <p:grpSpPr>
          <a:xfrm>
            <a:off x="4777693" y="6973965"/>
            <a:ext cx="1392143" cy="268658"/>
            <a:chOff x="3394364" y="6980846"/>
            <a:chExt cx="1392143" cy="26865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14791CF-299D-A7F5-1FEB-0E8E95F3BEFF}"/>
                </a:ext>
              </a:extLst>
            </p:cNvPr>
            <p:cNvSpPr/>
            <p:nvPr userDrawn="1"/>
          </p:nvSpPr>
          <p:spPr>
            <a:xfrm>
              <a:off x="3394364" y="6980846"/>
              <a:ext cx="1392143" cy="268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AC55677-9494-A3D6-81F3-ABE26A91D151}"/>
                </a:ext>
              </a:extLst>
            </p:cNvPr>
            <p:cNvSpPr/>
            <p:nvPr userDrawn="1"/>
          </p:nvSpPr>
          <p:spPr>
            <a:xfrm>
              <a:off x="3458999" y="7029450"/>
              <a:ext cx="252000" cy="17145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ED6D18E-CB68-B1DF-B26C-B6D1A825D8AA}"/>
                </a:ext>
              </a:extLst>
            </p:cNvPr>
            <p:cNvSpPr/>
            <p:nvPr userDrawn="1"/>
          </p:nvSpPr>
          <p:spPr>
            <a:xfrm>
              <a:off x="3793010" y="7029450"/>
              <a:ext cx="252000" cy="17145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903FA01-D573-DA56-4922-9A8A376E86FD}"/>
                </a:ext>
              </a:extLst>
            </p:cNvPr>
            <p:cNvSpPr/>
            <p:nvPr userDrawn="1"/>
          </p:nvSpPr>
          <p:spPr>
            <a:xfrm>
              <a:off x="4127021" y="7029450"/>
              <a:ext cx="252000" cy="171450"/>
            </a:xfrm>
            <a:prstGeom prst="rect">
              <a:avLst/>
            </a:prstGeom>
            <a:solidFill>
              <a:srgbClr val="6749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6486746-81D4-5D05-4B22-82F86F449004}"/>
                </a:ext>
              </a:extLst>
            </p:cNvPr>
            <p:cNvSpPr/>
            <p:nvPr userDrawn="1"/>
          </p:nvSpPr>
          <p:spPr>
            <a:xfrm>
              <a:off x="4461028" y="7029450"/>
              <a:ext cx="252000" cy="171450"/>
            </a:xfrm>
            <a:prstGeom prst="rect">
              <a:avLst/>
            </a:prstGeom>
            <a:solidFill>
              <a:srgbClr val="008C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705CB34-5623-12B7-BAAE-A6CF553A787F}"/>
              </a:ext>
            </a:extLst>
          </p:cNvPr>
          <p:cNvGrpSpPr/>
          <p:nvPr userDrawn="1"/>
        </p:nvGrpSpPr>
        <p:grpSpPr>
          <a:xfrm>
            <a:off x="10798806" y="6980846"/>
            <a:ext cx="1393194" cy="268658"/>
            <a:chOff x="1311095" y="6980846"/>
            <a:chExt cx="1393194" cy="26865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3E5A4F1-826C-6971-AA06-5068256EE4EE}"/>
                </a:ext>
              </a:extLst>
            </p:cNvPr>
            <p:cNvSpPr/>
            <p:nvPr userDrawn="1"/>
          </p:nvSpPr>
          <p:spPr>
            <a:xfrm>
              <a:off x="1311095" y="6980846"/>
              <a:ext cx="1393194" cy="268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4B81800-A591-84BB-3068-312560CBC40F}"/>
                </a:ext>
              </a:extLst>
            </p:cNvPr>
            <p:cNvSpPr/>
            <p:nvPr userDrawn="1"/>
          </p:nvSpPr>
          <p:spPr>
            <a:xfrm>
              <a:off x="1393194" y="7029450"/>
              <a:ext cx="252000" cy="171450"/>
            </a:xfrm>
            <a:prstGeom prst="rect">
              <a:avLst/>
            </a:prstGeom>
            <a:solidFill>
              <a:srgbClr val="6F6F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169B176-26FA-B040-C0C6-ED9E27E37047}"/>
                </a:ext>
              </a:extLst>
            </p:cNvPr>
            <p:cNvSpPr/>
            <p:nvPr userDrawn="1"/>
          </p:nvSpPr>
          <p:spPr>
            <a:xfrm>
              <a:off x="1727205" y="7029450"/>
              <a:ext cx="252000" cy="171450"/>
            </a:xfrm>
            <a:prstGeom prst="rect">
              <a:avLst/>
            </a:prstGeom>
            <a:solidFill>
              <a:srgbClr val="B2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F0BAB2-AC28-342B-385F-B4007E63795E}"/>
                </a:ext>
              </a:extLst>
            </p:cNvPr>
            <p:cNvSpPr/>
            <p:nvPr userDrawn="1"/>
          </p:nvSpPr>
          <p:spPr>
            <a:xfrm>
              <a:off x="2061216" y="7029450"/>
              <a:ext cx="252000" cy="171450"/>
            </a:xfrm>
            <a:prstGeom prst="rect">
              <a:avLst/>
            </a:prstGeom>
            <a:solidFill>
              <a:srgbClr val="E3E3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12E49B2-D909-371E-2702-D39E9052D32D}"/>
                </a:ext>
              </a:extLst>
            </p:cNvPr>
            <p:cNvSpPr/>
            <p:nvPr userDrawn="1"/>
          </p:nvSpPr>
          <p:spPr>
            <a:xfrm>
              <a:off x="2395227" y="7029450"/>
              <a:ext cx="252000" cy="171450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35020F0-F1E9-219D-AF03-A9DC9F63457E}"/>
              </a:ext>
            </a:extLst>
          </p:cNvPr>
          <p:cNvSpPr txBox="1"/>
          <p:nvPr userDrawn="1"/>
        </p:nvSpPr>
        <p:spPr>
          <a:xfrm>
            <a:off x="1714" y="6965624"/>
            <a:ext cx="10896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u="none" strike="noStrike" baseline="0">
                <a:solidFill>
                  <a:srgbClr val="1F213B"/>
                </a:solidFill>
                <a:latin typeface="+mj-lt"/>
              </a:rPr>
              <a:t>Primary </a:t>
            </a:r>
            <a:r>
              <a:rPr lang="en-IN" sz="1100" b="0" i="0" u="none" strike="noStrike" baseline="0" err="1">
                <a:solidFill>
                  <a:srgbClr val="1F213B"/>
                </a:solidFill>
                <a:latin typeface="+mj-lt"/>
              </a:rPr>
              <a:t>colors</a:t>
            </a:r>
            <a:endParaRPr lang="en-IN" sz="1100"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5698D70-BB26-D38E-61B4-057F56A49B9D}"/>
              </a:ext>
            </a:extLst>
          </p:cNvPr>
          <p:cNvSpPr txBox="1"/>
          <p:nvPr userDrawn="1"/>
        </p:nvSpPr>
        <p:spPr>
          <a:xfrm>
            <a:off x="3484019" y="6965624"/>
            <a:ext cx="129283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u="none" strike="noStrike" baseline="0">
                <a:solidFill>
                  <a:srgbClr val="1F213B"/>
                </a:solidFill>
                <a:latin typeface="+mj-lt"/>
              </a:rPr>
              <a:t>Supporting </a:t>
            </a:r>
            <a:r>
              <a:rPr lang="en-IN" sz="1100" b="0" i="0" u="none" strike="noStrike" baseline="0" err="1">
                <a:solidFill>
                  <a:srgbClr val="1F213B"/>
                </a:solidFill>
                <a:latin typeface="+mj-lt"/>
              </a:rPr>
              <a:t>colors</a:t>
            </a:r>
            <a:endParaRPr lang="en-IN" sz="1100">
              <a:latin typeface="+mj-lt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D8A1206-54D1-2B65-6DE2-7F9365325B79}"/>
              </a:ext>
            </a:extLst>
          </p:cNvPr>
          <p:cNvGrpSpPr/>
          <p:nvPr userDrawn="1"/>
        </p:nvGrpSpPr>
        <p:grpSpPr>
          <a:xfrm>
            <a:off x="8270895" y="6973965"/>
            <a:ext cx="376853" cy="268658"/>
            <a:chOff x="4734862" y="6980846"/>
            <a:chExt cx="376853" cy="268658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94D4679-2697-0C3A-34D5-1918C54A0B91}"/>
                </a:ext>
              </a:extLst>
            </p:cNvPr>
            <p:cNvSpPr/>
            <p:nvPr userDrawn="1"/>
          </p:nvSpPr>
          <p:spPr>
            <a:xfrm>
              <a:off x="4734862" y="6980846"/>
              <a:ext cx="376853" cy="268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7A8FF58-1039-F353-F319-9F77EE71D85A}"/>
                </a:ext>
              </a:extLst>
            </p:cNvPr>
            <p:cNvSpPr/>
            <p:nvPr userDrawn="1"/>
          </p:nvSpPr>
          <p:spPr>
            <a:xfrm>
              <a:off x="4795035" y="7029450"/>
              <a:ext cx="252000" cy="171450"/>
            </a:xfrm>
            <a:prstGeom prst="rect">
              <a:avLst/>
            </a:prstGeom>
            <a:solidFill>
              <a:srgbClr val="FA5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98302636-CB17-DC28-989E-146ECF8EF940}"/>
              </a:ext>
            </a:extLst>
          </p:cNvPr>
          <p:cNvSpPr txBox="1"/>
          <p:nvPr userDrawn="1"/>
        </p:nvSpPr>
        <p:spPr>
          <a:xfrm>
            <a:off x="7283733" y="6965624"/>
            <a:ext cx="98388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u="none" strike="noStrike" baseline="0">
                <a:solidFill>
                  <a:srgbClr val="1F213B"/>
                </a:solidFill>
                <a:latin typeface="+mj-lt"/>
              </a:rPr>
              <a:t>Signal </a:t>
            </a:r>
            <a:r>
              <a:rPr lang="en-IN" sz="1100" b="0" i="0" u="none" strike="noStrike" baseline="0" err="1">
                <a:solidFill>
                  <a:srgbClr val="1F213B"/>
                </a:solidFill>
                <a:latin typeface="+mj-lt"/>
              </a:rPr>
              <a:t>colors</a:t>
            </a:r>
            <a:endParaRPr lang="en-IN" sz="1100"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8D68407-05AF-88B6-290D-B8DBBE71D84D}"/>
              </a:ext>
            </a:extLst>
          </p:cNvPr>
          <p:cNvSpPr txBox="1"/>
          <p:nvPr userDrawn="1"/>
        </p:nvSpPr>
        <p:spPr>
          <a:xfrm>
            <a:off x="9226532" y="6965624"/>
            <a:ext cx="157070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u="none" strike="noStrike" baseline="0">
                <a:solidFill>
                  <a:srgbClr val="1F213B"/>
                </a:solidFill>
                <a:latin typeface="+mj-lt"/>
              </a:rPr>
              <a:t>Additional Grayscales</a:t>
            </a:r>
            <a:endParaRPr lang="en-IN" sz="11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4559713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[Title slide, title 2 lines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***Frame slide number 5 (JU-Free)">
            <a:extLst>
              <a:ext uri="{FF2B5EF4-FFF2-40B4-BE49-F238E27FC236}">
                <a16:creationId xmlns:a16="http://schemas.microsoft.com/office/drawing/2014/main" id="{73D55BA6-58E5-4DE2-A114-C5450C1EC7E5}"/>
              </a:ext>
            </a:extLst>
          </p:cNvPr>
          <p:cNvSpPr>
            <a:spLocks noGrp="1"/>
          </p:cNvSpPr>
          <p:nvPr>
            <p:ph type="sldNum" sz="quarter" idx="1003"/>
          </p:nvPr>
        </p:nvSpPr>
        <p:spPr/>
        <p:txBody>
          <a:bodyPr/>
          <a:lstStyle>
            <a:lvl1pPr>
              <a:defRPr>
                <a:solidFill>
                  <a:srgbClr val="1F2342"/>
                </a:solidFill>
              </a:defRPr>
            </a:lvl1pPr>
          </a:lstStyle>
          <a:p>
            <a:fld id="{8F18802B-E4C7-4B2D-B37A-6B7CC3C134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ay-off {PHJU} 9 (JU-Free)">
            <a:extLst>
              <a:ext uri="{FF2B5EF4-FFF2-40B4-BE49-F238E27FC236}">
                <a16:creationId xmlns:a16="http://schemas.microsoft.com/office/drawing/2014/main" id="{F3D3ECD5-0648-BA2C-BE3D-A694A21785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132774" y="708392"/>
            <a:ext cx="1481708" cy="673155"/>
          </a:xfrm>
          <a:custGeom>
            <a:avLst/>
            <a:gdLst>
              <a:gd name="connsiteX0" fmla="*/ 0 w 2449513"/>
              <a:gd name="connsiteY0" fmla="*/ 0 h 1112838"/>
              <a:gd name="connsiteX1" fmla="*/ 2449513 w 2449513"/>
              <a:gd name="connsiteY1" fmla="*/ 0 h 1112838"/>
              <a:gd name="connsiteX2" fmla="*/ 2449513 w 2449513"/>
              <a:gd name="connsiteY2" fmla="*/ 1112838 h 1112838"/>
              <a:gd name="connsiteX3" fmla="*/ 0 w 2449513"/>
              <a:gd name="connsiteY3" fmla="*/ 1112838 h 1112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9513" h="1112838">
                <a:moveTo>
                  <a:pt x="0" y="0"/>
                </a:moveTo>
                <a:lnTo>
                  <a:pt x="2449513" y="0"/>
                </a:lnTo>
                <a:lnTo>
                  <a:pt x="2449513" y="1112838"/>
                </a:lnTo>
                <a:lnTo>
                  <a:pt x="0" y="1112838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330">
                <a:latin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800"/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800"/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800"/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800"/>
            </a:lvl5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79205A14-288E-7195-422D-C25639B64E19}"/>
              </a:ext>
            </a:extLst>
          </p:cNvPr>
          <p:cNvSpPr>
            <a:spLocks noGrp="1"/>
          </p:cNvSpPr>
          <p:nvPr>
            <p:ph type="body" sz="quarter" idx="1005"/>
          </p:nvPr>
        </p:nvSpPr>
        <p:spPr>
          <a:xfrm>
            <a:off x="667" y="1732201"/>
            <a:ext cx="6501733" cy="2654104"/>
          </a:xfrm>
          <a:custGeom>
            <a:avLst/>
            <a:gdLst>
              <a:gd name="connsiteX0" fmla="*/ 0 w 6647527"/>
              <a:gd name="connsiteY0" fmla="*/ 89948 h 2654104"/>
              <a:gd name="connsiteX1" fmla="*/ 89948 w 6647527"/>
              <a:gd name="connsiteY1" fmla="*/ 0 h 2654104"/>
              <a:gd name="connsiteX2" fmla="*/ 6557579 w 6647527"/>
              <a:gd name="connsiteY2" fmla="*/ 0 h 2654104"/>
              <a:gd name="connsiteX3" fmla="*/ 6647527 w 6647527"/>
              <a:gd name="connsiteY3" fmla="*/ 89948 h 2654104"/>
              <a:gd name="connsiteX4" fmla="*/ 6647527 w 6647527"/>
              <a:gd name="connsiteY4" fmla="*/ 2564156 h 2654104"/>
              <a:gd name="connsiteX5" fmla="*/ 6557579 w 6647527"/>
              <a:gd name="connsiteY5" fmla="*/ 2654104 h 2654104"/>
              <a:gd name="connsiteX6" fmla="*/ 89948 w 6647527"/>
              <a:gd name="connsiteY6" fmla="*/ 2654104 h 2654104"/>
              <a:gd name="connsiteX7" fmla="*/ 0 w 6647527"/>
              <a:gd name="connsiteY7" fmla="*/ 2564156 h 2654104"/>
              <a:gd name="connsiteX8" fmla="*/ 0 w 6647527"/>
              <a:gd name="connsiteY8" fmla="*/ 89948 h 2654104"/>
              <a:gd name="connsiteX0" fmla="*/ 0 w 6647527"/>
              <a:gd name="connsiteY0" fmla="*/ 2564156 h 2654104"/>
              <a:gd name="connsiteX1" fmla="*/ 89948 w 6647527"/>
              <a:gd name="connsiteY1" fmla="*/ 0 h 2654104"/>
              <a:gd name="connsiteX2" fmla="*/ 6557579 w 6647527"/>
              <a:gd name="connsiteY2" fmla="*/ 0 h 2654104"/>
              <a:gd name="connsiteX3" fmla="*/ 6647527 w 6647527"/>
              <a:gd name="connsiteY3" fmla="*/ 89948 h 2654104"/>
              <a:gd name="connsiteX4" fmla="*/ 6647527 w 6647527"/>
              <a:gd name="connsiteY4" fmla="*/ 2564156 h 2654104"/>
              <a:gd name="connsiteX5" fmla="*/ 6557579 w 6647527"/>
              <a:gd name="connsiteY5" fmla="*/ 2654104 h 2654104"/>
              <a:gd name="connsiteX6" fmla="*/ 89948 w 6647527"/>
              <a:gd name="connsiteY6" fmla="*/ 2654104 h 2654104"/>
              <a:gd name="connsiteX7" fmla="*/ 0 w 6647527"/>
              <a:gd name="connsiteY7" fmla="*/ 2564156 h 2654104"/>
              <a:gd name="connsiteX0" fmla="*/ 808454 w 7366033"/>
              <a:gd name="connsiteY0" fmla="*/ 2654104 h 2654104"/>
              <a:gd name="connsiteX1" fmla="*/ 808454 w 7366033"/>
              <a:gd name="connsiteY1" fmla="*/ 0 h 2654104"/>
              <a:gd name="connsiteX2" fmla="*/ 7276085 w 7366033"/>
              <a:gd name="connsiteY2" fmla="*/ 0 h 2654104"/>
              <a:gd name="connsiteX3" fmla="*/ 7366033 w 7366033"/>
              <a:gd name="connsiteY3" fmla="*/ 89948 h 2654104"/>
              <a:gd name="connsiteX4" fmla="*/ 7366033 w 7366033"/>
              <a:gd name="connsiteY4" fmla="*/ 2564156 h 2654104"/>
              <a:gd name="connsiteX5" fmla="*/ 7276085 w 7366033"/>
              <a:gd name="connsiteY5" fmla="*/ 2654104 h 2654104"/>
              <a:gd name="connsiteX6" fmla="*/ 808454 w 7366033"/>
              <a:gd name="connsiteY6" fmla="*/ 2654104 h 2654104"/>
              <a:gd name="connsiteX0" fmla="*/ 479084 w 7036663"/>
              <a:gd name="connsiteY0" fmla="*/ 2654104 h 2654104"/>
              <a:gd name="connsiteX1" fmla="*/ 479084 w 7036663"/>
              <a:gd name="connsiteY1" fmla="*/ 0 h 2654104"/>
              <a:gd name="connsiteX2" fmla="*/ 6946715 w 7036663"/>
              <a:gd name="connsiteY2" fmla="*/ 0 h 2654104"/>
              <a:gd name="connsiteX3" fmla="*/ 7036663 w 7036663"/>
              <a:gd name="connsiteY3" fmla="*/ 89948 h 2654104"/>
              <a:gd name="connsiteX4" fmla="*/ 7036663 w 7036663"/>
              <a:gd name="connsiteY4" fmla="*/ 2564156 h 2654104"/>
              <a:gd name="connsiteX5" fmla="*/ 6946715 w 7036663"/>
              <a:gd name="connsiteY5" fmla="*/ 2654104 h 2654104"/>
              <a:gd name="connsiteX6" fmla="*/ 479084 w 7036663"/>
              <a:gd name="connsiteY6" fmla="*/ 2654104 h 2654104"/>
              <a:gd name="connsiteX0" fmla="*/ 0 w 6557579"/>
              <a:gd name="connsiteY0" fmla="*/ 2654104 h 2654104"/>
              <a:gd name="connsiteX1" fmla="*/ 0 w 6557579"/>
              <a:gd name="connsiteY1" fmla="*/ 0 h 2654104"/>
              <a:gd name="connsiteX2" fmla="*/ 6467631 w 6557579"/>
              <a:gd name="connsiteY2" fmla="*/ 0 h 2654104"/>
              <a:gd name="connsiteX3" fmla="*/ 6557579 w 6557579"/>
              <a:gd name="connsiteY3" fmla="*/ 89948 h 2654104"/>
              <a:gd name="connsiteX4" fmla="*/ 6557579 w 6557579"/>
              <a:gd name="connsiteY4" fmla="*/ 2564156 h 2654104"/>
              <a:gd name="connsiteX5" fmla="*/ 6467631 w 6557579"/>
              <a:gd name="connsiteY5" fmla="*/ 2654104 h 2654104"/>
              <a:gd name="connsiteX6" fmla="*/ 0 w 6557579"/>
              <a:gd name="connsiteY6" fmla="*/ 2654104 h 2654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57579" h="2654104">
                <a:moveTo>
                  <a:pt x="0" y="2654104"/>
                </a:moveTo>
                <a:lnTo>
                  <a:pt x="0" y="0"/>
                </a:lnTo>
                <a:lnTo>
                  <a:pt x="6467631" y="0"/>
                </a:lnTo>
                <a:cubicBezTo>
                  <a:pt x="6517308" y="0"/>
                  <a:pt x="6557579" y="40271"/>
                  <a:pt x="6557579" y="89948"/>
                </a:cubicBezTo>
                <a:lnTo>
                  <a:pt x="6557579" y="2564156"/>
                </a:lnTo>
                <a:cubicBezTo>
                  <a:pt x="6557579" y="2613833"/>
                  <a:pt x="6517308" y="2654104"/>
                  <a:pt x="6467631" y="2654104"/>
                </a:cubicBezTo>
                <a:lnTo>
                  <a:pt x="0" y="2654104"/>
                </a:lnTo>
                <a:close/>
              </a:path>
            </a:pathLst>
          </a:custGeom>
          <a:solidFill>
            <a:schemeClr val="accent3"/>
          </a:solidFill>
        </p:spPr>
        <p:txBody>
          <a:bodyPr lIns="864000" tIns="432000" rIns="270000" bIns="180000"/>
          <a:lstStyle>
            <a:lvl1pPr marL="0" indent="0">
              <a:lnSpc>
                <a:spcPct val="100000"/>
              </a:lnSpc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64315C7-3E2B-1796-BDE4-479E26052F71}"/>
              </a:ext>
            </a:extLst>
          </p:cNvPr>
          <p:cNvGrpSpPr/>
          <p:nvPr userDrawn="1"/>
        </p:nvGrpSpPr>
        <p:grpSpPr>
          <a:xfrm>
            <a:off x="1100662" y="6973965"/>
            <a:ext cx="1397285" cy="268658"/>
            <a:chOff x="0" y="6980846"/>
            <a:chExt cx="1397285" cy="26865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8A59E94-8A0C-9DBB-32F8-59FA77B95CE3}"/>
                </a:ext>
              </a:extLst>
            </p:cNvPr>
            <p:cNvSpPr/>
            <p:nvPr userDrawn="1"/>
          </p:nvSpPr>
          <p:spPr>
            <a:xfrm>
              <a:off x="0" y="6980846"/>
              <a:ext cx="1397285" cy="268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0D95DE3-8349-659E-6B60-64BDDE17394F}"/>
                </a:ext>
              </a:extLst>
            </p:cNvPr>
            <p:cNvSpPr/>
            <p:nvPr userDrawn="1"/>
          </p:nvSpPr>
          <p:spPr>
            <a:xfrm>
              <a:off x="57150" y="7029450"/>
              <a:ext cx="252000" cy="17145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6F0F6F0-E9A1-96FF-DC0D-F990423385C7}"/>
                </a:ext>
              </a:extLst>
            </p:cNvPr>
            <p:cNvSpPr/>
            <p:nvPr userDrawn="1"/>
          </p:nvSpPr>
          <p:spPr>
            <a:xfrm>
              <a:off x="391161" y="7029450"/>
              <a:ext cx="252000" cy="171450"/>
            </a:xfrm>
            <a:prstGeom prst="rect">
              <a:avLst/>
            </a:prstGeom>
            <a:solidFill>
              <a:srgbClr val="1F2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9804531-D0FC-B9A6-B4FE-2192C1356A14}"/>
                </a:ext>
              </a:extLst>
            </p:cNvPr>
            <p:cNvSpPr/>
            <p:nvPr userDrawn="1"/>
          </p:nvSpPr>
          <p:spPr>
            <a:xfrm>
              <a:off x="725172" y="7029450"/>
              <a:ext cx="252000" cy="171450"/>
            </a:xfrm>
            <a:prstGeom prst="rect">
              <a:avLst/>
            </a:prstGeom>
            <a:solidFill>
              <a:srgbClr val="0031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1F6968E-E1FA-03A1-C004-D9282CFE13D7}"/>
                </a:ext>
              </a:extLst>
            </p:cNvPr>
            <p:cNvSpPr/>
            <p:nvPr userDrawn="1"/>
          </p:nvSpPr>
          <p:spPr>
            <a:xfrm>
              <a:off x="1059183" y="7029450"/>
              <a:ext cx="252000" cy="1714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1F0348D-CC76-20EC-EAE1-2814CFF1D218}"/>
              </a:ext>
            </a:extLst>
          </p:cNvPr>
          <p:cNvGrpSpPr/>
          <p:nvPr userDrawn="1"/>
        </p:nvGrpSpPr>
        <p:grpSpPr>
          <a:xfrm>
            <a:off x="4777693" y="6973965"/>
            <a:ext cx="1392143" cy="268658"/>
            <a:chOff x="3394364" y="6980846"/>
            <a:chExt cx="1392143" cy="26865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14791CF-299D-A7F5-1FEB-0E8E95F3BEFF}"/>
                </a:ext>
              </a:extLst>
            </p:cNvPr>
            <p:cNvSpPr/>
            <p:nvPr userDrawn="1"/>
          </p:nvSpPr>
          <p:spPr>
            <a:xfrm>
              <a:off x="3394364" y="6980846"/>
              <a:ext cx="1392143" cy="268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AC55677-9494-A3D6-81F3-ABE26A91D151}"/>
                </a:ext>
              </a:extLst>
            </p:cNvPr>
            <p:cNvSpPr/>
            <p:nvPr userDrawn="1"/>
          </p:nvSpPr>
          <p:spPr>
            <a:xfrm>
              <a:off x="3458999" y="7029450"/>
              <a:ext cx="252000" cy="17145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ED6D18E-CB68-B1DF-B26C-B6D1A825D8AA}"/>
                </a:ext>
              </a:extLst>
            </p:cNvPr>
            <p:cNvSpPr/>
            <p:nvPr userDrawn="1"/>
          </p:nvSpPr>
          <p:spPr>
            <a:xfrm>
              <a:off x="3793010" y="7029450"/>
              <a:ext cx="252000" cy="17145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903FA01-D573-DA56-4922-9A8A376E86FD}"/>
                </a:ext>
              </a:extLst>
            </p:cNvPr>
            <p:cNvSpPr/>
            <p:nvPr userDrawn="1"/>
          </p:nvSpPr>
          <p:spPr>
            <a:xfrm>
              <a:off x="4127021" y="7029450"/>
              <a:ext cx="252000" cy="171450"/>
            </a:xfrm>
            <a:prstGeom prst="rect">
              <a:avLst/>
            </a:prstGeom>
            <a:solidFill>
              <a:srgbClr val="6749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6486746-81D4-5D05-4B22-82F86F449004}"/>
                </a:ext>
              </a:extLst>
            </p:cNvPr>
            <p:cNvSpPr/>
            <p:nvPr userDrawn="1"/>
          </p:nvSpPr>
          <p:spPr>
            <a:xfrm>
              <a:off x="4461028" y="7029450"/>
              <a:ext cx="252000" cy="171450"/>
            </a:xfrm>
            <a:prstGeom prst="rect">
              <a:avLst/>
            </a:prstGeom>
            <a:solidFill>
              <a:srgbClr val="008C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705CB34-5623-12B7-BAAE-A6CF553A787F}"/>
              </a:ext>
            </a:extLst>
          </p:cNvPr>
          <p:cNvGrpSpPr/>
          <p:nvPr userDrawn="1"/>
        </p:nvGrpSpPr>
        <p:grpSpPr>
          <a:xfrm>
            <a:off x="10798806" y="6980846"/>
            <a:ext cx="1393194" cy="268658"/>
            <a:chOff x="1311095" y="6980846"/>
            <a:chExt cx="1393194" cy="26865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3E5A4F1-826C-6971-AA06-5068256EE4EE}"/>
                </a:ext>
              </a:extLst>
            </p:cNvPr>
            <p:cNvSpPr/>
            <p:nvPr userDrawn="1"/>
          </p:nvSpPr>
          <p:spPr>
            <a:xfrm>
              <a:off x="1311095" y="6980846"/>
              <a:ext cx="1393194" cy="268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4B81800-A591-84BB-3068-312560CBC40F}"/>
                </a:ext>
              </a:extLst>
            </p:cNvPr>
            <p:cNvSpPr/>
            <p:nvPr userDrawn="1"/>
          </p:nvSpPr>
          <p:spPr>
            <a:xfrm>
              <a:off x="1393194" y="7029450"/>
              <a:ext cx="252000" cy="171450"/>
            </a:xfrm>
            <a:prstGeom prst="rect">
              <a:avLst/>
            </a:prstGeom>
            <a:solidFill>
              <a:srgbClr val="6F6F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169B176-26FA-B040-C0C6-ED9E27E37047}"/>
                </a:ext>
              </a:extLst>
            </p:cNvPr>
            <p:cNvSpPr/>
            <p:nvPr userDrawn="1"/>
          </p:nvSpPr>
          <p:spPr>
            <a:xfrm>
              <a:off x="1727205" y="7029450"/>
              <a:ext cx="252000" cy="171450"/>
            </a:xfrm>
            <a:prstGeom prst="rect">
              <a:avLst/>
            </a:prstGeom>
            <a:solidFill>
              <a:srgbClr val="B2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F0BAB2-AC28-342B-385F-B4007E63795E}"/>
                </a:ext>
              </a:extLst>
            </p:cNvPr>
            <p:cNvSpPr/>
            <p:nvPr userDrawn="1"/>
          </p:nvSpPr>
          <p:spPr>
            <a:xfrm>
              <a:off x="2061216" y="7029450"/>
              <a:ext cx="252000" cy="171450"/>
            </a:xfrm>
            <a:prstGeom prst="rect">
              <a:avLst/>
            </a:prstGeom>
            <a:solidFill>
              <a:srgbClr val="E3E3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12E49B2-D909-371E-2702-D39E9052D32D}"/>
                </a:ext>
              </a:extLst>
            </p:cNvPr>
            <p:cNvSpPr/>
            <p:nvPr userDrawn="1"/>
          </p:nvSpPr>
          <p:spPr>
            <a:xfrm>
              <a:off x="2395227" y="7029450"/>
              <a:ext cx="252000" cy="171450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35020F0-F1E9-219D-AF03-A9DC9F63457E}"/>
              </a:ext>
            </a:extLst>
          </p:cNvPr>
          <p:cNvSpPr txBox="1"/>
          <p:nvPr userDrawn="1"/>
        </p:nvSpPr>
        <p:spPr>
          <a:xfrm>
            <a:off x="1714" y="6965624"/>
            <a:ext cx="10896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u="none" strike="noStrike" baseline="0">
                <a:solidFill>
                  <a:srgbClr val="1F213B"/>
                </a:solidFill>
                <a:latin typeface="+mj-lt"/>
              </a:rPr>
              <a:t>Primary </a:t>
            </a:r>
            <a:r>
              <a:rPr lang="en-IN" sz="1100" b="0" i="0" u="none" strike="noStrike" baseline="0" err="1">
                <a:solidFill>
                  <a:srgbClr val="1F213B"/>
                </a:solidFill>
                <a:latin typeface="+mj-lt"/>
              </a:rPr>
              <a:t>colors</a:t>
            </a:r>
            <a:endParaRPr lang="en-IN" sz="1100"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5698D70-BB26-D38E-61B4-057F56A49B9D}"/>
              </a:ext>
            </a:extLst>
          </p:cNvPr>
          <p:cNvSpPr txBox="1"/>
          <p:nvPr userDrawn="1"/>
        </p:nvSpPr>
        <p:spPr>
          <a:xfrm>
            <a:off x="3484019" y="6965624"/>
            <a:ext cx="129283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u="none" strike="noStrike" baseline="0">
                <a:solidFill>
                  <a:srgbClr val="1F213B"/>
                </a:solidFill>
                <a:latin typeface="+mj-lt"/>
              </a:rPr>
              <a:t>Supporting </a:t>
            </a:r>
            <a:r>
              <a:rPr lang="en-IN" sz="1100" b="0" i="0" u="none" strike="noStrike" baseline="0" err="1">
                <a:solidFill>
                  <a:srgbClr val="1F213B"/>
                </a:solidFill>
                <a:latin typeface="+mj-lt"/>
              </a:rPr>
              <a:t>colors</a:t>
            </a:r>
            <a:endParaRPr lang="en-IN" sz="1100">
              <a:latin typeface="+mj-lt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D8A1206-54D1-2B65-6DE2-7F9365325B79}"/>
              </a:ext>
            </a:extLst>
          </p:cNvPr>
          <p:cNvGrpSpPr/>
          <p:nvPr userDrawn="1"/>
        </p:nvGrpSpPr>
        <p:grpSpPr>
          <a:xfrm>
            <a:off x="8270895" y="6973965"/>
            <a:ext cx="376853" cy="268658"/>
            <a:chOff x="4734862" y="6980846"/>
            <a:chExt cx="376853" cy="268658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94D4679-2697-0C3A-34D5-1918C54A0B91}"/>
                </a:ext>
              </a:extLst>
            </p:cNvPr>
            <p:cNvSpPr/>
            <p:nvPr userDrawn="1"/>
          </p:nvSpPr>
          <p:spPr>
            <a:xfrm>
              <a:off x="4734862" y="6980846"/>
              <a:ext cx="376853" cy="268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7A8FF58-1039-F353-F319-9F77EE71D85A}"/>
                </a:ext>
              </a:extLst>
            </p:cNvPr>
            <p:cNvSpPr/>
            <p:nvPr userDrawn="1"/>
          </p:nvSpPr>
          <p:spPr>
            <a:xfrm>
              <a:off x="4795035" y="7029450"/>
              <a:ext cx="252000" cy="171450"/>
            </a:xfrm>
            <a:prstGeom prst="rect">
              <a:avLst/>
            </a:prstGeom>
            <a:solidFill>
              <a:srgbClr val="FA5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98302636-CB17-DC28-989E-146ECF8EF940}"/>
              </a:ext>
            </a:extLst>
          </p:cNvPr>
          <p:cNvSpPr txBox="1"/>
          <p:nvPr userDrawn="1"/>
        </p:nvSpPr>
        <p:spPr>
          <a:xfrm>
            <a:off x="7283733" y="6965624"/>
            <a:ext cx="98388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u="none" strike="noStrike" baseline="0">
                <a:solidFill>
                  <a:srgbClr val="1F213B"/>
                </a:solidFill>
                <a:latin typeface="+mj-lt"/>
              </a:rPr>
              <a:t>Signal </a:t>
            </a:r>
            <a:r>
              <a:rPr lang="en-IN" sz="1100" b="0" i="0" u="none" strike="noStrike" baseline="0" err="1">
                <a:solidFill>
                  <a:srgbClr val="1F213B"/>
                </a:solidFill>
                <a:latin typeface="+mj-lt"/>
              </a:rPr>
              <a:t>colors</a:t>
            </a:r>
            <a:endParaRPr lang="en-IN" sz="1100"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8D68407-05AF-88B6-290D-B8DBBE71D84D}"/>
              </a:ext>
            </a:extLst>
          </p:cNvPr>
          <p:cNvSpPr txBox="1"/>
          <p:nvPr userDrawn="1"/>
        </p:nvSpPr>
        <p:spPr>
          <a:xfrm>
            <a:off x="9226532" y="6965624"/>
            <a:ext cx="157070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u="none" strike="noStrike" baseline="0">
                <a:solidFill>
                  <a:srgbClr val="1F213B"/>
                </a:solidFill>
                <a:latin typeface="+mj-lt"/>
              </a:rPr>
              <a:t>Additional Grayscales</a:t>
            </a:r>
            <a:endParaRPr lang="en-IN" sz="11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17260750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[Title slide, title 2 lines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icture Placeholder 61">
            <a:extLst>
              <a:ext uri="{FF2B5EF4-FFF2-40B4-BE49-F238E27FC236}">
                <a16:creationId xmlns:a16="http://schemas.microsoft.com/office/drawing/2014/main" id="{CE96A21F-35CA-9CA7-EE0F-42C0573BBE2E}"/>
              </a:ext>
            </a:extLst>
          </p:cNvPr>
          <p:cNvSpPr>
            <a:spLocks noGrp="1"/>
          </p:cNvSpPr>
          <p:nvPr>
            <p:ph type="pic" sz="quarter" idx="1008"/>
          </p:nvPr>
        </p:nvSpPr>
        <p:spPr>
          <a:xfrm>
            <a:off x="4814108" y="515938"/>
            <a:ext cx="7387159" cy="5551487"/>
          </a:xfrm>
          <a:custGeom>
            <a:avLst/>
            <a:gdLst>
              <a:gd name="connsiteX0" fmla="*/ 0 w 7467600"/>
              <a:gd name="connsiteY0" fmla="*/ 80441 h 5551487"/>
              <a:gd name="connsiteX1" fmla="*/ 80441 w 7467600"/>
              <a:gd name="connsiteY1" fmla="*/ 0 h 5551487"/>
              <a:gd name="connsiteX2" fmla="*/ 7387159 w 7467600"/>
              <a:gd name="connsiteY2" fmla="*/ 0 h 5551487"/>
              <a:gd name="connsiteX3" fmla="*/ 7467600 w 7467600"/>
              <a:gd name="connsiteY3" fmla="*/ 80441 h 5551487"/>
              <a:gd name="connsiteX4" fmla="*/ 7467600 w 7467600"/>
              <a:gd name="connsiteY4" fmla="*/ 5471046 h 5551487"/>
              <a:gd name="connsiteX5" fmla="*/ 7387159 w 7467600"/>
              <a:gd name="connsiteY5" fmla="*/ 5551487 h 5551487"/>
              <a:gd name="connsiteX6" fmla="*/ 80441 w 7467600"/>
              <a:gd name="connsiteY6" fmla="*/ 5551487 h 5551487"/>
              <a:gd name="connsiteX7" fmla="*/ 0 w 7467600"/>
              <a:gd name="connsiteY7" fmla="*/ 5471046 h 5551487"/>
              <a:gd name="connsiteX8" fmla="*/ 0 w 7467600"/>
              <a:gd name="connsiteY8" fmla="*/ 80441 h 5551487"/>
              <a:gd name="connsiteX0" fmla="*/ 0 w 7956018"/>
              <a:gd name="connsiteY0" fmla="*/ 80441 h 5551487"/>
              <a:gd name="connsiteX1" fmla="*/ 80441 w 7956018"/>
              <a:gd name="connsiteY1" fmla="*/ 0 h 5551487"/>
              <a:gd name="connsiteX2" fmla="*/ 7387159 w 7956018"/>
              <a:gd name="connsiteY2" fmla="*/ 0 h 5551487"/>
              <a:gd name="connsiteX3" fmla="*/ 7467600 w 7956018"/>
              <a:gd name="connsiteY3" fmla="*/ 5471046 h 5551487"/>
              <a:gd name="connsiteX4" fmla="*/ 7387159 w 7956018"/>
              <a:gd name="connsiteY4" fmla="*/ 5551487 h 5551487"/>
              <a:gd name="connsiteX5" fmla="*/ 80441 w 7956018"/>
              <a:gd name="connsiteY5" fmla="*/ 5551487 h 5551487"/>
              <a:gd name="connsiteX6" fmla="*/ 0 w 7956018"/>
              <a:gd name="connsiteY6" fmla="*/ 5471046 h 5551487"/>
              <a:gd name="connsiteX7" fmla="*/ 0 w 7956018"/>
              <a:gd name="connsiteY7" fmla="*/ 80441 h 5551487"/>
              <a:gd name="connsiteX0" fmla="*/ 0 w 8300498"/>
              <a:gd name="connsiteY0" fmla="*/ 80441 h 5551487"/>
              <a:gd name="connsiteX1" fmla="*/ 80441 w 8300498"/>
              <a:gd name="connsiteY1" fmla="*/ 0 h 5551487"/>
              <a:gd name="connsiteX2" fmla="*/ 7387159 w 8300498"/>
              <a:gd name="connsiteY2" fmla="*/ 0 h 5551487"/>
              <a:gd name="connsiteX3" fmla="*/ 7387159 w 8300498"/>
              <a:gd name="connsiteY3" fmla="*/ 5551487 h 5551487"/>
              <a:gd name="connsiteX4" fmla="*/ 80441 w 8300498"/>
              <a:gd name="connsiteY4" fmla="*/ 5551487 h 5551487"/>
              <a:gd name="connsiteX5" fmla="*/ 0 w 8300498"/>
              <a:gd name="connsiteY5" fmla="*/ 5471046 h 5551487"/>
              <a:gd name="connsiteX6" fmla="*/ 0 w 8300498"/>
              <a:gd name="connsiteY6" fmla="*/ 80441 h 5551487"/>
              <a:gd name="connsiteX0" fmla="*/ 0 w 7928397"/>
              <a:gd name="connsiteY0" fmla="*/ 80441 h 5551487"/>
              <a:gd name="connsiteX1" fmla="*/ 80441 w 7928397"/>
              <a:gd name="connsiteY1" fmla="*/ 0 h 5551487"/>
              <a:gd name="connsiteX2" fmla="*/ 7387159 w 7928397"/>
              <a:gd name="connsiteY2" fmla="*/ 0 h 5551487"/>
              <a:gd name="connsiteX3" fmla="*/ 7387159 w 7928397"/>
              <a:gd name="connsiteY3" fmla="*/ 5551487 h 5551487"/>
              <a:gd name="connsiteX4" fmla="*/ 80441 w 7928397"/>
              <a:gd name="connsiteY4" fmla="*/ 5551487 h 5551487"/>
              <a:gd name="connsiteX5" fmla="*/ 0 w 7928397"/>
              <a:gd name="connsiteY5" fmla="*/ 5471046 h 5551487"/>
              <a:gd name="connsiteX6" fmla="*/ 0 w 7928397"/>
              <a:gd name="connsiteY6" fmla="*/ 80441 h 5551487"/>
              <a:gd name="connsiteX0" fmla="*/ 0 w 7387159"/>
              <a:gd name="connsiteY0" fmla="*/ 80441 h 5551487"/>
              <a:gd name="connsiteX1" fmla="*/ 80441 w 7387159"/>
              <a:gd name="connsiteY1" fmla="*/ 0 h 5551487"/>
              <a:gd name="connsiteX2" fmla="*/ 7387159 w 7387159"/>
              <a:gd name="connsiteY2" fmla="*/ 0 h 5551487"/>
              <a:gd name="connsiteX3" fmla="*/ 7387159 w 7387159"/>
              <a:gd name="connsiteY3" fmla="*/ 5551487 h 5551487"/>
              <a:gd name="connsiteX4" fmla="*/ 80441 w 7387159"/>
              <a:gd name="connsiteY4" fmla="*/ 5551487 h 5551487"/>
              <a:gd name="connsiteX5" fmla="*/ 0 w 7387159"/>
              <a:gd name="connsiteY5" fmla="*/ 5471046 h 5551487"/>
              <a:gd name="connsiteX6" fmla="*/ 0 w 7387159"/>
              <a:gd name="connsiteY6" fmla="*/ 80441 h 5551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87159" h="5551487">
                <a:moveTo>
                  <a:pt x="0" y="80441"/>
                </a:moveTo>
                <a:cubicBezTo>
                  <a:pt x="0" y="36015"/>
                  <a:pt x="36015" y="0"/>
                  <a:pt x="80441" y="0"/>
                </a:cubicBezTo>
                <a:lnTo>
                  <a:pt x="7387159" y="0"/>
                </a:lnTo>
                <a:lnTo>
                  <a:pt x="7387159" y="5551487"/>
                </a:lnTo>
                <a:lnTo>
                  <a:pt x="80441" y="5551487"/>
                </a:lnTo>
                <a:cubicBezTo>
                  <a:pt x="36015" y="5551487"/>
                  <a:pt x="0" y="5515472"/>
                  <a:pt x="0" y="5471046"/>
                </a:cubicBezTo>
                <a:lnTo>
                  <a:pt x="0" y="80441"/>
                </a:lnTo>
                <a:close/>
              </a:path>
            </a:pathLst>
          </a:custGeo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58" name="Text Placeholder 56">
            <a:extLst>
              <a:ext uri="{FF2B5EF4-FFF2-40B4-BE49-F238E27FC236}">
                <a16:creationId xmlns:a16="http://schemas.microsoft.com/office/drawing/2014/main" id="{8D1968FF-E45F-F74E-32EB-B0208844BA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07"/>
          </p:nvPr>
        </p:nvSpPr>
        <p:spPr>
          <a:xfrm>
            <a:off x="3701626" y="1072805"/>
            <a:ext cx="2800774" cy="529495"/>
          </a:xfrm>
          <a:prstGeom prst="round2DiagRect">
            <a:avLst>
              <a:gd name="adj1" fmla="val 16667"/>
              <a:gd name="adj2" fmla="val 21110"/>
            </a:avLst>
          </a:prstGeom>
          <a:solidFill>
            <a:schemeClr val="accent1"/>
          </a:solidFill>
        </p:spPr>
        <p:txBody>
          <a:bodyPr lIns="144000" bIns="0"/>
          <a:lstStyle>
            <a:lvl1pPr marL="0" indent="0">
              <a:buNone/>
              <a:defRPr sz="3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***Frame slide number 5 (JU-Free)">
            <a:extLst>
              <a:ext uri="{FF2B5EF4-FFF2-40B4-BE49-F238E27FC236}">
                <a16:creationId xmlns:a16="http://schemas.microsoft.com/office/drawing/2014/main" id="{73D55BA6-58E5-4DE2-A114-C5450C1EC7E5}"/>
              </a:ext>
            </a:extLst>
          </p:cNvPr>
          <p:cNvSpPr>
            <a:spLocks noGrp="1"/>
          </p:cNvSpPr>
          <p:nvPr>
            <p:ph type="sldNum" sz="quarter" idx="1003"/>
          </p:nvPr>
        </p:nvSpPr>
        <p:spPr/>
        <p:txBody>
          <a:bodyPr/>
          <a:lstStyle>
            <a:lvl1pPr>
              <a:defRPr>
                <a:solidFill>
                  <a:srgbClr val="1F2342"/>
                </a:solidFill>
              </a:defRPr>
            </a:lvl1pPr>
          </a:lstStyle>
          <a:p>
            <a:fld id="{8F18802B-E4C7-4B2D-B37A-6B7CC3C134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rame 6{PHJU} (JU-Free)">
            <a:extLst>
              <a:ext uri="{FF2B5EF4-FFF2-40B4-BE49-F238E27FC236}">
                <a16:creationId xmlns:a16="http://schemas.microsoft.com/office/drawing/2014/main" id="{C37D8F99-8619-457C-8C5D-15CBFC14B11F}"/>
              </a:ext>
            </a:extLst>
          </p:cNvPr>
          <p:cNvSpPr>
            <a:spLocks noGrp="1"/>
          </p:cNvSpPr>
          <p:nvPr>
            <p:ph type="body" idx="1001" hasCustomPrompt="1"/>
          </p:nvPr>
        </p:nvSpPr>
        <p:spPr bwMode="ltGray">
          <a:xfrm>
            <a:off x="848641" y="927971"/>
            <a:ext cx="2016125" cy="271463"/>
          </a:xfrm>
          <a:custGeom>
            <a:avLst/>
            <a:gdLst>
              <a:gd name="T0" fmla="*/ 2027 w 6353"/>
              <a:gd name="T1" fmla="*/ 837 h 856"/>
              <a:gd name="T2" fmla="*/ 1660 w 6353"/>
              <a:gd name="T3" fmla="*/ 856 h 856"/>
              <a:gd name="T4" fmla="*/ 1948 w 6353"/>
              <a:gd name="T5" fmla="*/ 442 h 856"/>
              <a:gd name="T6" fmla="*/ 1660 w 6353"/>
              <a:gd name="T7" fmla="*/ 704 h 856"/>
              <a:gd name="T8" fmla="*/ 1806 w 6353"/>
              <a:gd name="T9" fmla="*/ 225 h 856"/>
              <a:gd name="T10" fmla="*/ 1423 w 6353"/>
              <a:gd name="T11" fmla="*/ 342 h 856"/>
              <a:gd name="T12" fmla="*/ 2159 w 6353"/>
              <a:gd name="T13" fmla="*/ 417 h 856"/>
              <a:gd name="T14" fmla="*/ 5080 w 6353"/>
              <a:gd name="T15" fmla="*/ 74 h 856"/>
              <a:gd name="T16" fmla="*/ 4906 w 6353"/>
              <a:gd name="T17" fmla="*/ 328 h 856"/>
              <a:gd name="T18" fmla="*/ 5346 w 6353"/>
              <a:gd name="T19" fmla="*/ 512 h 856"/>
              <a:gd name="T20" fmla="*/ 4923 w 6353"/>
              <a:gd name="T21" fmla="*/ 539 h 856"/>
              <a:gd name="T22" fmla="*/ 4900 w 6353"/>
              <a:gd name="T23" fmla="*/ 418 h 856"/>
              <a:gd name="T24" fmla="*/ 5346 w 6353"/>
              <a:gd name="T25" fmla="*/ 770 h 856"/>
              <a:gd name="T26" fmla="*/ 5501 w 6353"/>
              <a:gd name="T27" fmla="*/ 813 h 856"/>
              <a:gd name="T28" fmla="*/ 5982 w 6353"/>
              <a:gd name="T29" fmla="*/ 74 h 856"/>
              <a:gd name="T30" fmla="*/ 5635 w 6353"/>
              <a:gd name="T31" fmla="*/ 93 h 856"/>
              <a:gd name="T32" fmla="*/ 5745 w 6353"/>
              <a:gd name="T33" fmla="*/ 837 h 856"/>
              <a:gd name="T34" fmla="*/ 6011 w 6353"/>
              <a:gd name="T35" fmla="*/ 216 h 856"/>
              <a:gd name="T36" fmla="*/ 6332 w 6353"/>
              <a:gd name="T37" fmla="*/ 837 h 856"/>
              <a:gd name="T38" fmla="*/ 6011 w 6353"/>
              <a:gd name="T39" fmla="*/ 74 h 856"/>
              <a:gd name="T40" fmla="*/ 2228 w 6353"/>
              <a:gd name="T41" fmla="*/ 441 h 856"/>
              <a:gd name="T42" fmla="*/ 2985 w 6353"/>
              <a:gd name="T43" fmla="*/ 618 h 856"/>
              <a:gd name="T44" fmla="*/ 2649 w 6353"/>
              <a:gd name="T45" fmla="*/ 704 h 856"/>
              <a:gd name="T46" fmla="*/ 2605 w 6353"/>
              <a:gd name="T47" fmla="*/ 225 h 856"/>
              <a:gd name="T48" fmla="*/ 2439 w 6353"/>
              <a:gd name="T49" fmla="*/ 489 h 856"/>
              <a:gd name="T50" fmla="*/ 2870 w 6353"/>
              <a:gd name="T51" fmla="*/ 511 h 856"/>
              <a:gd name="T52" fmla="*/ 2625 w 6353"/>
              <a:gd name="T53" fmla="*/ 74 h 856"/>
              <a:gd name="T54" fmla="*/ 3884 w 6353"/>
              <a:gd name="T55" fmla="*/ 441 h 856"/>
              <a:gd name="T56" fmla="*/ 4641 w 6353"/>
              <a:gd name="T57" fmla="*/ 618 h 856"/>
              <a:gd name="T58" fmla="*/ 4305 w 6353"/>
              <a:gd name="T59" fmla="*/ 704 h 856"/>
              <a:gd name="T60" fmla="*/ 4260 w 6353"/>
              <a:gd name="T61" fmla="*/ 225 h 856"/>
              <a:gd name="T62" fmla="*/ 4095 w 6353"/>
              <a:gd name="T63" fmla="*/ 489 h 856"/>
              <a:gd name="T64" fmla="*/ 4526 w 6353"/>
              <a:gd name="T65" fmla="*/ 511 h 856"/>
              <a:gd name="T66" fmla="*/ 4281 w 6353"/>
              <a:gd name="T67" fmla="*/ 74 h 856"/>
              <a:gd name="T68" fmla="*/ 1215 w 6353"/>
              <a:gd name="T69" fmla="*/ 694 h 856"/>
              <a:gd name="T70" fmla="*/ 1302 w 6353"/>
              <a:gd name="T71" fmla="*/ 184 h 856"/>
              <a:gd name="T72" fmla="*/ 1003 w 6353"/>
              <a:gd name="T73" fmla="*/ 3 h 856"/>
              <a:gd name="T74" fmla="*/ 1215 w 6353"/>
              <a:gd name="T75" fmla="*/ 836 h 856"/>
              <a:gd name="T76" fmla="*/ 1337 w 6353"/>
              <a:gd name="T77" fmla="*/ 709 h 856"/>
              <a:gd name="T78" fmla="*/ 3088 w 6353"/>
              <a:gd name="T79" fmla="*/ 92 h 856"/>
              <a:gd name="T80" fmla="*/ 3665 w 6353"/>
              <a:gd name="T81" fmla="*/ 448 h 856"/>
              <a:gd name="T82" fmla="*/ 3244 w 6353"/>
              <a:gd name="T83" fmla="*/ 322 h 856"/>
              <a:gd name="T84" fmla="*/ 3088 w 6353"/>
              <a:gd name="T85" fmla="*/ 818 h 856"/>
              <a:gd name="T86" fmla="*/ 3821 w 6353"/>
              <a:gd name="T87" fmla="*/ 469 h 856"/>
              <a:gd name="T88" fmla="*/ 509 w 6353"/>
              <a:gd name="T89" fmla="*/ 385 h 856"/>
              <a:gd name="T90" fmla="*/ 239 w 6353"/>
              <a:gd name="T91" fmla="*/ 237 h 856"/>
              <a:gd name="T92" fmla="*/ 602 w 6353"/>
              <a:gd name="T93" fmla="*/ 312 h 856"/>
              <a:gd name="T94" fmla="*/ 779 w 6353"/>
              <a:gd name="T95" fmla="*/ 308 h 856"/>
              <a:gd name="T96" fmla="*/ 195 w 6353"/>
              <a:gd name="T97" fmla="*/ 106 h 856"/>
              <a:gd name="T98" fmla="*/ 144 w 6353"/>
              <a:gd name="T99" fmla="*/ 491 h 856"/>
              <a:gd name="T100" fmla="*/ 623 w 6353"/>
              <a:gd name="T101" fmla="*/ 614 h 856"/>
              <a:gd name="T102" fmla="*/ 214 w 6353"/>
              <a:gd name="T103" fmla="*/ 654 h 856"/>
              <a:gd name="T104" fmla="*/ 5 w 6353"/>
              <a:gd name="T105" fmla="*/ 589 h 856"/>
              <a:gd name="T106" fmla="*/ 406 w 6353"/>
              <a:gd name="T107" fmla="*/ 850 h 856"/>
              <a:gd name="T108" fmla="*/ 793 w 6353"/>
              <a:gd name="T109" fmla="*/ 599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6353" h="856">
                <a:moveTo>
                  <a:pt x="2159" y="813"/>
                </a:moveTo>
                <a:cubicBezTo>
                  <a:pt x="2159" y="813"/>
                  <a:pt x="2159" y="813"/>
                  <a:pt x="2159" y="813"/>
                </a:cubicBezTo>
                <a:cubicBezTo>
                  <a:pt x="2159" y="826"/>
                  <a:pt x="2148" y="837"/>
                  <a:pt x="2135" y="837"/>
                </a:cubicBezTo>
                <a:cubicBezTo>
                  <a:pt x="2027" y="837"/>
                  <a:pt x="2027" y="837"/>
                  <a:pt x="2027" y="837"/>
                </a:cubicBezTo>
                <a:cubicBezTo>
                  <a:pt x="2014" y="837"/>
                  <a:pt x="2003" y="826"/>
                  <a:pt x="2003" y="813"/>
                </a:cubicBezTo>
                <a:cubicBezTo>
                  <a:pt x="2003" y="770"/>
                  <a:pt x="2003" y="770"/>
                  <a:pt x="2003" y="770"/>
                </a:cubicBezTo>
                <a:cubicBezTo>
                  <a:pt x="1947" y="820"/>
                  <a:pt x="1879" y="856"/>
                  <a:pt x="1806" y="856"/>
                </a:cubicBezTo>
                <a:cubicBezTo>
                  <a:pt x="1660" y="856"/>
                  <a:pt x="1660" y="856"/>
                  <a:pt x="1660" y="856"/>
                </a:cubicBezTo>
                <a:cubicBezTo>
                  <a:pt x="1508" y="856"/>
                  <a:pt x="1385" y="736"/>
                  <a:pt x="1385" y="587"/>
                </a:cubicBezTo>
                <a:cubicBezTo>
                  <a:pt x="1385" y="494"/>
                  <a:pt x="1462" y="418"/>
                  <a:pt x="1558" y="418"/>
                </a:cubicBezTo>
                <a:cubicBezTo>
                  <a:pt x="1920" y="418"/>
                  <a:pt x="1920" y="418"/>
                  <a:pt x="1920" y="418"/>
                </a:cubicBezTo>
                <a:cubicBezTo>
                  <a:pt x="1934" y="418"/>
                  <a:pt x="1946" y="428"/>
                  <a:pt x="1948" y="442"/>
                </a:cubicBezTo>
                <a:cubicBezTo>
                  <a:pt x="1949" y="455"/>
                  <a:pt x="1939" y="467"/>
                  <a:pt x="1926" y="470"/>
                </a:cubicBezTo>
                <a:cubicBezTo>
                  <a:pt x="1580" y="539"/>
                  <a:pt x="1580" y="539"/>
                  <a:pt x="1580" y="539"/>
                </a:cubicBezTo>
                <a:cubicBezTo>
                  <a:pt x="1557" y="544"/>
                  <a:pt x="1540" y="564"/>
                  <a:pt x="1540" y="587"/>
                </a:cubicBezTo>
                <a:cubicBezTo>
                  <a:pt x="1540" y="652"/>
                  <a:pt x="1594" y="704"/>
                  <a:pt x="1660" y="704"/>
                </a:cubicBezTo>
                <a:cubicBezTo>
                  <a:pt x="1806" y="704"/>
                  <a:pt x="1806" y="704"/>
                  <a:pt x="1806" y="704"/>
                </a:cubicBezTo>
                <a:cubicBezTo>
                  <a:pt x="1915" y="704"/>
                  <a:pt x="2003" y="618"/>
                  <a:pt x="2003" y="512"/>
                </a:cubicBezTo>
                <a:cubicBezTo>
                  <a:pt x="2003" y="417"/>
                  <a:pt x="2003" y="417"/>
                  <a:pt x="2003" y="417"/>
                </a:cubicBezTo>
                <a:cubicBezTo>
                  <a:pt x="2003" y="311"/>
                  <a:pt x="1915" y="225"/>
                  <a:pt x="1806" y="225"/>
                </a:cubicBezTo>
                <a:cubicBezTo>
                  <a:pt x="1737" y="225"/>
                  <a:pt x="1737" y="225"/>
                  <a:pt x="1737" y="225"/>
                </a:cubicBezTo>
                <a:cubicBezTo>
                  <a:pt x="1662" y="225"/>
                  <a:pt x="1596" y="267"/>
                  <a:pt x="1563" y="328"/>
                </a:cubicBezTo>
                <a:cubicBezTo>
                  <a:pt x="1559" y="337"/>
                  <a:pt x="1549" y="342"/>
                  <a:pt x="1539" y="342"/>
                </a:cubicBezTo>
                <a:cubicBezTo>
                  <a:pt x="1423" y="342"/>
                  <a:pt x="1423" y="342"/>
                  <a:pt x="1423" y="342"/>
                </a:cubicBezTo>
                <a:cubicBezTo>
                  <a:pt x="1408" y="342"/>
                  <a:pt x="1397" y="327"/>
                  <a:pt x="1402" y="313"/>
                </a:cubicBezTo>
                <a:cubicBezTo>
                  <a:pt x="1447" y="174"/>
                  <a:pt x="1580" y="74"/>
                  <a:pt x="1737" y="74"/>
                </a:cubicBezTo>
                <a:cubicBezTo>
                  <a:pt x="1806" y="74"/>
                  <a:pt x="1806" y="74"/>
                  <a:pt x="1806" y="74"/>
                </a:cubicBezTo>
                <a:cubicBezTo>
                  <a:pt x="2001" y="74"/>
                  <a:pt x="2159" y="228"/>
                  <a:pt x="2159" y="417"/>
                </a:cubicBezTo>
                <a:lnTo>
                  <a:pt x="2159" y="813"/>
                </a:lnTo>
                <a:close/>
                <a:moveTo>
                  <a:pt x="5501" y="417"/>
                </a:moveTo>
                <a:cubicBezTo>
                  <a:pt x="5501" y="228"/>
                  <a:pt x="5343" y="74"/>
                  <a:pt x="5149" y="74"/>
                </a:cubicBezTo>
                <a:cubicBezTo>
                  <a:pt x="5080" y="74"/>
                  <a:pt x="5080" y="74"/>
                  <a:pt x="5080" y="74"/>
                </a:cubicBezTo>
                <a:cubicBezTo>
                  <a:pt x="4923" y="74"/>
                  <a:pt x="4789" y="174"/>
                  <a:pt x="4744" y="313"/>
                </a:cubicBezTo>
                <a:cubicBezTo>
                  <a:pt x="4739" y="327"/>
                  <a:pt x="4750" y="342"/>
                  <a:pt x="4766" y="342"/>
                </a:cubicBezTo>
                <a:cubicBezTo>
                  <a:pt x="4881" y="342"/>
                  <a:pt x="4881" y="342"/>
                  <a:pt x="4881" y="342"/>
                </a:cubicBezTo>
                <a:cubicBezTo>
                  <a:pt x="4892" y="342"/>
                  <a:pt x="4901" y="337"/>
                  <a:pt x="4906" y="328"/>
                </a:cubicBezTo>
                <a:cubicBezTo>
                  <a:pt x="4939" y="267"/>
                  <a:pt x="5004" y="225"/>
                  <a:pt x="5080" y="225"/>
                </a:cubicBezTo>
                <a:cubicBezTo>
                  <a:pt x="5149" y="225"/>
                  <a:pt x="5149" y="225"/>
                  <a:pt x="5149" y="225"/>
                </a:cubicBezTo>
                <a:cubicBezTo>
                  <a:pt x="5257" y="225"/>
                  <a:pt x="5346" y="311"/>
                  <a:pt x="5346" y="417"/>
                </a:cubicBezTo>
                <a:cubicBezTo>
                  <a:pt x="5346" y="512"/>
                  <a:pt x="5346" y="512"/>
                  <a:pt x="5346" y="512"/>
                </a:cubicBezTo>
                <a:cubicBezTo>
                  <a:pt x="5346" y="618"/>
                  <a:pt x="5257" y="704"/>
                  <a:pt x="5149" y="704"/>
                </a:cubicBezTo>
                <a:cubicBezTo>
                  <a:pt x="5003" y="704"/>
                  <a:pt x="5003" y="704"/>
                  <a:pt x="5003" y="704"/>
                </a:cubicBezTo>
                <a:cubicBezTo>
                  <a:pt x="4936" y="704"/>
                  <a:pt x="4883" y="652"/>
                  <a:pt x="4883" y="587"/>
                </a:cubicBezTo>
                <a:cubicBezTo>
                  <a:pt x="4883" y="564"/>
                  <a:pt x="4899" y="544"/>
                  <a:pt x="4923" y="539"/>
                </a:cubicBezTo>
                <a:cubicBezTo>
                  <a:pt x="5269" y="470"/>
                  <a:pt x="5269" y="470"/>
                  <a:pt x="5269" y="470"/>
                </a:cubicBezTo>
                <a:cubicBezTo>
                  <a:pt x="5282" y="467"/>
                  <a:pt x="5291" y="455"/>
                  <a:pt x="5290" y="442"/>
                </a:cubicBezTo>
                <a:cubicBezTo>
                  <a:pt x="5289" y="428"/>
                  <a:pt x="5276" y="418"/>
                  <a:pt x="5262" y="418"/>
                </a:cubicBezTo>
                <a:cubicBezTo>
                  <a:pt x="4900" y="418"/>
                  <a:pt x="4900" y="418"/>
                  <a:pt x="4900" y="418"/>
                </a:cubicBezTo>
                <a:cubicBezTo>
                  <a:pt x="4805" y="418"/>
                  <a:pt x="4727" y="494"/>
                  <a:pt x="4727" y="587"/>
                </a:cubicBezTo>
                <a:cubicBezTo>
                  <a:pt x="4727" y="736"/>
                  <a:pt x="4851" y="856"/>
                  <a:pt x="5003" y="856"/>
                </a:cubicBezTo>
                <a:cubicBezTo>
                  <a:pt x="5149" y="856"/>
                  <a:pt x="5149" y="856"/>
                  <a:pt x="5149" y="856"/>
                </a:cubicBezTo>
                <a:cubicBezTo>
                  <a:pt x="5222" y="856"/>
                  <a:pt x="5289" y="820"/>
                  <a:pt x="5346" y="770"/>
                </a:cubicBezTo>
                <a:cubicBezTo>
                  <a:pt x="5346" y="813"/>
                  <a:pt x="5346" y="813"/>
                  <a:pt x="5346" y="813"/>
                </a:cubicBezTo>
                <a:cubicBezTo>
                  <a:pt x="5346" y="826"/>
                  <a:pt x="5356" y="837"/>
                  <a:pt x="5370" y="837"/>
                </a:cubicBezTo>
                <a:cubicBezTo>
                  <a:pt x="5477" y="837"/>
                  <a:pt x="5477" y="837"/>
                  <a:pt x="5477" y="837"/>
                </a:cubicBezTo>
                <a:cubicBezTo>
                  <a:pt x="5490" y="837"/>
                  <a:pt x="5501" y="826"/>
                  <a:pt x="5501" y="813"/>
                </a:cubicBezTo>
                <a:cubicBezTo>
                  <a:pt x="5501" y="813"/>
                  <a:pt x="5501" y="813"/>
                  <a:pt x="5501" y="813"/>
                </a:cubicBezTo>
                <a:lnTo>
                  <a:pt x="5501" y="417"/>
                </a:lnTo>
                <a:close/>
                <a:moveTo>
                  <a:pt x="6011" y="74"/>
                </a:moveTo>
                <a:cubicBezTo>
                  <a:pt x="5982" y="74"/>
                  <a:pt x="5982" y="74"/>
                  <a:pt x="5982" y="74"/>
                </a:cubicBezTo>
                <a:cubicBezTo>
                  <a:pt x="5903" y="74"/>
                  <a:pt x="5828" y="107"/>
                  <a:pt x="5766" y="155"/>
                </a:cubicBezTo>
                <a:cubicBezTo>
                  <a:pt x="5766" y="117"/>
                  <a:pt x="5766" y="117"/>
                  <a:pt x="5766" y="117"/>
                </a:cubicBezTo>
                <a:cubicBezTo>
                  <a:pt x="5766" y="104"/>
                  <a:pt x="5755" y="93"/>
                  <a:pt x="5742" y="93"/>
                </a:cubicBezTo>
                <a:cubicBezTo>
                  <a:pt x="5635" y="93"/>
                  <a:pt x="5635" y="93"/>
                  <a:pt x="5635" y="93"/>
                </a:cubicBezTo>
                <a:cubicBezTo>
                  <a:pt x="5622" y="93"/>
                  <a:pt x="5611" y="104"/>
                  <a:pt x="5611" y="117"/>
                </a:cubicBezTo>
                <a:cubicBezTo>
                  <a:pt x="5611" y="816"/>
                  <a:pt x="5611" y="816"/>
                  <a:pt x="5611" y="816"/>
                </a:cubicBezTo>
                <a:cubicBezTo>
                  <a:pt x="5611" y="828"/>
                  <a:pt x="5620" y="837"/>
                  <a:pt x="5632" y="837"/>
                </a:cubicBezTo>
                <a:cubicBezTo>
                  <a:pt x="5745" y="837"/>
                  <a:pt x="5745" y="837"/>
                  <a:pt x="5745" y="837"/>
                </a:cubicBezTo>
                <a:cubicBezTo>
                  <a:pt x="5757" y="837"/>
                  <a:pt x="5766" y="828"/>
                  <a:pt x="5766" y="816"/>
                </a:cubicBezTo>
                <a:cubicBezTo>
                  <a:pt x="5766" y="427"/>
                  <a:pt x="5766" y="427"/>
                  <a:pt x="5766" y="427"/>
                </a:cubicBezTo>
                <a:cubicBezTo>
                  <a:pt x="5766" y="316"/>
                  <a:pt x="5843" y="216"/>
                  <a:pt x="5982" y="216"/>
                </a:cubicBezTo>
                <a:cubicBezTo>
                  <a:pt x="6011" y="216"/>
                  <a:pt x="6011" y="216"/>
                  <a:pt x="6011" y="216"/>
                </a:cubicBezTo>
                <a:cubicBezTo>
                  <a:pt x="6144" y="216"/>
                  <a:pt x="6198" y="316"/>
                  <a:pt x="6198" y="427"/>
                </a:cubicBezTo>
                <a:cubicBezTo>
                  <a:pt x="6198" y="816"/>
                  <a:pt x="6198" y="816"/>
                  <a:pt x="6198" y="816"/>
                </a:cubicBezTo>
                <a:cubicBezTo>
                  <a:pt x="6198" y="828"/>
                  <a:pt x="6207" y="837"/>
                  <a:pt x="6219" y="837"/>
                </a:cubicBezTo>
                <a:cubicBezTo>
                  <a:pt x="6332" y="837"/>
                  <a:pt x="6332" y="837"/>
                  <a:pt x="6332" y="837"/>
                </a:cubicBezTo>
                <a:cubicBezTo>
                  <a:pt x="6344" y="837"/>
                  <a:pt x="6353" y="828"/>
                  <a:pt x="6353" y="816"/>
                </a:cubicBezTo>
                <a:cubicBezTo>
                  <a:pt x="6353" y="816"/>
                  <a:pt x="6353" y="816"/>
                  <a:pt x="6353" y="816"/>
                </a:cubicBezTo>
                <a:cubicBezTo>
                  <a:pt x="6353" y="427"/>
                  <a:pt x="6353" y="427"/>
                  <a:pt x="6353" y="427"/>
                </a:cubicBezTo>
                <a:cubicBezTo>
                  <a:pt x="6353" y="232"/>
                  <a:pt x="6224" y="74"/>
                  <a:pt x="6011" y="74"/>
                </a:cubicBezTo>
                <a:close/>
                <a:moveTo>
                  <a:pt x="2625" y="74"/>
                </a:moveTo>
                <a:cubicBezTo>
                  <a:pt x="2625" y="74"/>
                  <a:pt x="2625" y="74"/>
                  <a:pt x="2625" y="74"/>
                </a:cubicBezTo>
                <a:cubicBezTo>
                  <a:pt x="2605" y="74"/>
                  <a:pt x="2605" y="74"/>
                  <a:pt x="2605" y="74"/>
                </a:cubicBezTo>
                <a:cubicBezTo>
                  <a:pt x="2397" y="74"/>
                  <a:pt x="2228" y="238"/>
                  <a:pt x="2228" y="441"/>
                </a:cubicBezTo>
                <a:cubicBezTo>
                  <a:pt x="2228" y="489"/>
                  <a:pt x="2228" y="489"/>
                  <a:pt x="2228" y="489"/>
                </a:cubicBezTo>
                <a:cubicBezTo>
                  <a:pt x="2228" y="691"/>
                  <a:pt x="2397" y="856"/>
                  <a:pt x="2605" y="856"/>
                </a:cubicBezTo>
                <a:cubicBezTo>
                  <a:pt x="2650" y="856"/>
                  <a:pt x="2650" y="856"/>
                  <a:pt x="2650" y="856"/>
                </a:cubicBezTo>
                <a:cubicBezTo>
                  <a:pt x="2806" y="856"/>
                  <a:pt x="2939" y="756"/>
                  <a:pt x="2985" y="618"/>
                </a:cubicBezTo>
                <a:cubicBezTo>
                  <a:pt x="2990" y="603"/>
                  <a:pt x="2978" y="587"/>
                  <a:pt x="2962" y="587"/>
                </a:cubicBezTo>
                <a:cubicBezTo>
                  <a:pt x="2846" y="587"/>
                  <a:pt x="2846" y="587"/>
                  <a:pt x="2846" y="587"/>
                </a:cubicBezTo>
                <a:cubicBezTo>
                  <a:pt x="2837" y="587"/>
                  <a:pt x="2829" y="592"/>
                  <a:pt x="2824" y="600"/>
                </a:cubicBezTo>
                <a:cubicBezTo>
                  <a:pt x="2792" y="662"/>
                  <a:pt x="2726" y="704"/>
                  <a:pt x="2649" y="704"/>
                </a:cubicBezTo>
                <a:cubicBezTo>
                  <a:pt x="2605" y="704"/>
                  <a:pt x="2605" y="704"/>
                  <a:pt x="2605" y="704"/>
                </a:cubicBezTo>
                <a:cubicBezTo>
                  <a:pt x="2483" y="704"/>
                  <a:pt x="2383" y="607"/>
                  <a:pt x="2383" y="489"/>
                </a:cubicBezTo>
                <a:cubicBezTo>
                  <a:pt x="2383" y="448"/>
                  <a:pt x="2383" y="448"/>
                  <a:pt x="2383" y="448"/>
                </a:cubicBezTo>
                <a:cubicBezTo>
                  <a:pt x="2383" y="322"/>
                  <a:pt x="2482" y="225"/>
                  <a:pt x="2605" y="225"/>
                </a:cubicBezTo>
                <a:cubicBezTo>
                  <a:pt x="2625" y="225"/>
                  <a:pt x="2625" y="225"/>
                  <a:pt x="2625" y="225"/>
                </a:cubicBezTo>
                <a:cubicBezTo>
                  <a:pt x="2727" y="225"/>
                  <a:pt x="2813" y="292"/>
                  <a:pt x="2838" y="384"/>
                </a:cubicBezTo>
                <a:cubicBezTo>
                  <a:pt x="2460" y="459"/>
                  <a:pt x="2460" y="459"/>
                  <a:pt x="2460" y="459"/>
                </a:cubicBezTo>
                <a:cubicBezTo>
                  <a:pt x="2446" y="462"/>
                  <a:pt x="2437" y="475"/>
                  <a:pt x="2439" y="489"/>
                </a:cubicBezTo>
                <a:cubicBezTo>
                  <a:pt x="2441" y="502"/>
                  <a:pt x="2453" y="511"/>
                  <a:pt x="2466" y="511"/>
                </a:cubicBezTo>
                <a:cubicBezTo>
                  <a:pt x="2862" y="511"/>
                  <a:pt x="2862" y="511"/>
                  <a:pt x="2862" y="511"/>
                </a:cubicBezTo>
                <a:cubicBezTo>
                  <a:pt x="2863" y="511"/>
                  <a:pt x="2865" y="511"/>
                  <a:pt x="2866" y="511"/>
                </a:cubicBezTo>
                <a:cubicBezTo>
                  <a:pt x="2868" y="511"/>
                  <a:pt x="2869" y="511"/>
                  <a:pt x="2870" y="511"/>
                </a:cubicBezTo>
                <a:cubicBezTo>
                  <a:pt x="2977" y="511"/>
                  <a:pt x="2977" y="511"/>
                  <a:pt x="2977" y="511"/>
                </a:cubicBezTo>
                <a:cubicBezTo>
                  <a:pt x="2991" y="511"/>
                  <a:pt x="3002" y="501"/>
                  <a:pt x="3002" y="488"/>
                </a:cubicBezTo>
                <a:cubicBezTo>
                  <a:pt x="3002" y="441"/>
                  <a:pt x="3002" y="441"/>
                  <a:pt x="3002" y="441"/>
                </a:cubicBezTo>
                <a:cubicBezTo>
                  <a:pt x="3002" y="238"/>
                  <a:pt x="2833" y="74"/>
                  <a:pt x="2625" y="74"/>
                </a:cubicBezTo>
                <a:close/>
                <a:moveTo>
                  <a:pt x="4281" y="74"/>
                </a:moveTo>
                <a:cubicBezTo>
                  <a:pt x="4281" y="74"/>
                  <a:pt x="4281" y="74"/>
                  <a:pt x="4281" y="74"/>
                </a:cubicBezTo>
                <a:cubicBezTo>
                  <a:pt x="4260" y="74"/>
                  <a:pt x="4260" y="74"/>
                  <a:pt x="4260" y="74"/>
                </a:cubicBezTo>
                <a:cubicBezTo>
                  <a:pt x="4052" y="74"/>
                  <a:pt x="3884" y="238"/>
                  <a:pt x="3884" y="441"/>
                </a:cubicBezTo>
                <a:cubicBezTo>
                  <a:pt x="3884" y="489"/>
                  <a:pt x="3884" y="489"/>
                  <a:pt x="3884" y="489"/>
                </a:cubicBezTo>
                <a:cubicBezTo>
                  <a:pt x="3884" y="691"/>
                  <a:pt x="4052" y="856"/>
                  <a:pt x="4260" y="856"/>
                </a:cubicBezTo>
                <a:cubicBezTo>
                  <a:pt x="4305" y="856"/>
                  <a:pt x="4305" y="856"/>
                  <a:pt x="4305" y="856"/>
                </a:cubicBezTo>
                <a:cubicBezTo>
                  <a:pt x="4462" y="856"/>
                  <a:pt x="4595" y="756"/>
                  <a:pt x="4641" y="618"/>
                </a:cubicBezTo>
                <a:cubicBezTo>
                  <a:pt x="4646" y="603"/>
                  <a:pt x="4634" y="587"/>
                  <a:pt x="4617" y="587"/>
                </a:cubicBezTo>
                <a:cubicBezTo>
                  <a:pt x="4502" y="587"/>
                  <a:pt x="4502" y="587"/>
                  <a:pt x="4502" y="587"/>
                </a:cubicBezTo>
                <a:cubicBezTo>
                  <a:pt x="4493" y="587"/>
                  <a:pt x="4484" y="592"/>
                  <a:pt x="4480" y="600"/>
                </a:cubicBezTo>
                <a:cubicBezTo>
                  <a:pt x="4447" y="662"/>
                  <a:pt x="4381" y="704"/>
                  <a:pt x="4305" y="704"/>
                </a:cubicBezTo>
                <a:cubicBezTo>
                  <a:pt x="4260" y="704"/>
                  <a:pt x="4260" y="704"/>
                  <a:pt x="4260" y="704"/>
                </a:cubicBezTo>
                <a:cubicBezTo>
                  <a:pt x="4138" y="704"/>
                  <a:pt x="4039" y="607"/>
                  <a:pt x="4039" y="489"/>
                </a:cubicBezTo>
                <a:cubicBezTo>
                  <a:pt x="4039" y="448"/>
                  <a:pt x="4039" y="448"/>
                  <a:pt x="4039" y="448"/>
                </a:cubicBezTo>
                <a:cubicBezTo>
                  <a:pt x="4039" y="322"/>
                  <a:pt x="4138" y="225"/>
                  <a:pt x="4260" y="225"/>
                </a:cubicBezTo>
                <a:cubicBezTo>
                  <a:pt x="4281" y="225"/>
                  <a:pt x="4281" y="225"/>
                  <a:pt x="4281" y="225"/>
                </a:cubicBezTo>
                <a:cubicBezTo>
                  <a:pt x="4383" y="225"/>
                  <a:pt x="4468" y="292"/>
                  <a:pt x="4494" y="384"/>
                </a:cubicBezTo>
                <a:cubicBezTo>
                  <a:pt x="4116" y="459"/>
                  <a:pt x="4116" y="459"/>
                  <a:pt x="4116" y="459"/>
                </a:cubicBezTo>
                <a:cubicBezTo>
                  <a:pt x="4102" y="462"/>
                  <a:pt x="4093" y="475"/>
                  <a:pt x="4095" y="489"/>
                </a:cubicBezTo>
                <a:cubicBezTo>
                  <a:pt x="4097" y="502"/>
                  <a:pt x="4109" y="511"/>
                  <a:pt x="4122" y="511"/>
                </a:cubicBezTo>
                <a:cubicBezTo>
                  <a:pt x="4518" y="511"/>
                  <a:pt x="4518" y="511"/>
                  <a:pt x="4518" y="511"/>
                </a:cubicBezTo>
                <a:cubicBezTo>
                  <a:pt x="4519" y="511"/>
                  <a:pt x="4521" y="511"/>
                  <a:pt x="4522" y="511"/>
                </a:cubicBezTo>
                <a:cubicBezTo>
                  <a:pt x="4523" y="511"/>
                  <a:pt x="4525" y="511"/>
                  <a:pt x="4526" y="511"/>
                </a:cubicBezTo>
                <a:cubicBezTo>
                  <a:pt x="4633" y="511"/>
                  <a:pt x="4633" y="511"/>
                  <a:pt x="4633" y="511"/>
                </a:cubicBezTo>
                <a:cubicBezTo>
                  <a:pt x="4646" y="511"/>
                  <a:pt x="4657" y="501"/>
                  <a:pt x="4657" y="488"/>
                </a:cubicBezTo>
                <a:cubicBezTo>
                  <a:pt x="4657" y="441"/>
                  <a:pt x="4657" y="441"/>
                  <a:pt x="4657" y="441"/>
                </a:cubicBezTo>
                <a:cubicBezTo>
                  <a:pt x="4657" y="238"/>
                  <a:pt x="4489" y="74"/>
                  <a:pt x="4281" y="74"/>
                </a:cubicBezTo>
                <a:close/>
                <a:moveTo>
                  <a:pt x="1337" y="709"/>
                </a:moveTo>
                <a:cubicBezTo>
                  <a:pt x="1335" y="700"/>
                  <a:pt x="1327" y="694"/>
                  <a:pt x="1317" y="694"/>
                </a:cubicBezTo>
                <a:cubicBezTo>
                  <a:pt x="1253" y="694"/>
                  <a:pt x="1253" y="694"/>
                  <a:pt x="1253" y="694"/>
                </a:cubicBezTo>
                <a:cubicBezTo>
                  <a:pt x="1215" y="694"/>
                  <a:pt x="1215" y="694"/>
                  <a:pt x="1215" y="694"/>
                </a:cubicBezTo>
                <a:cubicBezTo>
                  <a:pt x="1082" y="694"/>
                  <a:pt x="1028" y="595"/>
                  <a:pt x="1028" y="484"/>
                </a:cubicBezTo>
                <a:cubicBezTo>
                  <a:pt x="1028" y="274"/>
                  <a:pt x="1028" y="274"/>
                  <a:pt x="1028" y="274"/>
                </a:cubicBezTo>
                <a:cubicBezTo>
                  <a:pt x="1275" y="211"/>
                  <a:pt x="1275" y="211"/>
                  <a:pt x="1275" y="211"/>
                </a:cubicBezTo>
                <a:cubicBezTo>
                  <a:pt x="1294" y="205"/>
                  <a:pt x="1302" y="201"/>
                  <a:pt x="1302" y="184"/>
                </a:cubicBezTo>
                <a:cubicBezTo>
                  <a:pt x="1302" y="169"/>
                  <a:pt x="1289" y="160"/>
                  <a:pt x="1273" y="160"/>
                </a:cubicBezTo>
                <a:cubicBezTo>
                  <a:pt x="1028" y="160"/>
                  <a:pt x="1028" y="160"/>
                  <a:pt x="1028" y="160"/>
                </a:cubicBezTo>
                <a:cubicBezTo>
                  <a:pt x="1028" y="22"/>
                  <a:pt x="1028" y="22"/>
                  <a:pt x="1028" y="22"/>
                </a:cubicBezTo>
                <a:cubicBezTo>
                  <a:pt x="1028" y="11"/>
                  <a:pt x="1017" y="0"/>
                  <a:pt x="1003" y="3"/>
                </a:cubicBezTo>
                <a:cubicBezTo>
                  <a:pt x="893" y="25"/>
                  <a:pt x="893" y="25"/>
                  <a:pt x="893" y="25"/>
                </a:cubicBezTo>
                <a:cubicBezTo>
                  <a:pt x="881" y="27"/>
                  <a:pt x="872" y="34"/>
                  <a:pt x="872" y="45"/>
                </a:cubicBezTo>
                <a:cubicBezTo>
                  <a:pt x="872" y="484"/>
                  <a:pt x="872" y="484"/>
                  <a:pt x="872" y="484"/>
                </a:cubicBezTo>
                <a:cubicBezTo>
                  <a:pt x="872" y="678"/>
                  <a:pt x="1002" y="836"/>
                  <a:pt x="1215" y="836"/>
                </a:cubicBezTo>
                <a:cubicBezTo>
                  <a:pt x="1347" y="836"/>
                  <a:pt x="1347" y="836"/>
                  <a:pt x="1347" y="836"/>
                </a:cubicBezTo>
                <a:cubicBezTo>
                  <a:pt x="1358" y="836"/>
                  <a:pt x="1367" y="826"/>
                  <a:pt x="1364" y="815"/>
                </a:cubicBezTo>
                <a:cubicBezTo>
                  <a:pt x="1364" y="815"/>
                  <a:pt x="1364" y="815"/>
                  <a:pt x="1364" y="815"/>
                </a:cubicBezTo>
                <a:lnTo>
                  <a:pt x="1337" y="709"/>
                </a:lnTo>
                <a:close/>
                <a:moveTo>
                  <a:pt x="3821" y="441"/>
                </a:moveTo>
                <a:cubicBezTo>
                  <a:pt x="3821" y="238"/>
                  <a:pt x="3652" y="74"/>
                  <a:pt x="3444" y="74"/>
                </a:cubicBezTo>
                <a:cubicBezTo>
                  <a:pt x="3107" y="74"/>
                  <a:pt x="3107" y="74"/>
                  <a:pt x="3107" y="74"/>
                </a:cubicBezTo>
                <a:cubicBezTo>
                  <a:pt x="3096" y="74"/>
                  <a:pt x="3088" y="82"/>
                  <a:pt x="3088" y="92"/>
                </a:cubicBezTo>
                <a:cubicBezTo>
                  <a:pt x="3088" y="207"/>
                  <a:pt x="3088" y="207"/>
                  <a:pt x="3088" y="207"/>
                </a:cubicBezTo>
                <a:cubicBezTo>
                  <a:pt x="3088" y="217"/>
                  <a:pt x="3096" y="226"/>
                  <a:pt x="3107" y="226"/>
                </a:cubicBezTo>
                <a:cubicBezTo>
                  <a:pt x="3444" y="226"/>
                  <a:pt x="3444" y="226"/>
                  <a:pt x="3444" y="226"/>
                </a:cubicBezTo>
                <a:cubicBezTo>
                  <a:pt x="3566" y="226"/>
                  <a:pt x="3665" y="322"/>
                  <a:pt x="3665" y="448"/>
                </a:cubicBezTo>
                <a:cubicBezTo>
                  <a:pt x="3665" y="469"/>
                  <a:pt x="3665" y="469"/>
                  <a:pt x="3665" y="469"/>
                </a:cubicBezTo>
                <a:cubicBezTo>
                  <a:pt x="3665" y="588"/>
                  <a:pt x="3566" y="685"/>
                  <a:pt x="3444" y="685"/>
                </a:cubicBezTo>
                <a:cubicBezTo>
                  <a:pt x="3244" y="685"/>
                  <a:pt x="3244" y="685"/>
                  <a:pt x="3244" y="685"/>
                </a:cubicBezTo>
                <a:cubicBezTo>
                  <a:pt x="3244" y="322"/>
                  <a:pt x="3244" y="322"/>
                  <a:pt x="3244" y="322"/>
                </a:cubicBezTo>
                <a:cubicBezTo>
                  <a:pt x="3244" y="311"/>
                  <a:pt x="3233" y="302"/>
                  <a:pt x="3222" y="305"/>
                </a:cubicBezTo>
                <a:cubicBezTo>
                  <a:pt x="3104" y="328"/>
                  <a:pt x="3104" y="328"/>
                  <a:pt x="3104" y="328"/>
                </a:cubicBezTo>
                <a:cubicBezTo>
                  <a:pt x="3095" y="329"/>
                  <a:pt x="3088" y="337"/>
                  <a:pt x="3088" y="347"/>
                </a:cubicBezTo>
                <a:cubicBezTo>
                  <a:pt x="3088" y="818"/>
                  <a:pt x="3088" y="818"/>
                  <a:pt x="3088" y="818"/>
                </a:cubicBezTo>
                <a:cubicBezTo>
                  <a:pt x="3088" y="828"/>
                  <a:pt x="3097" y="836"/>
                  <a:pt x="3107" y="836"/>
                </a:cubicBezTo>
                <a:cubicBezTo>
                  <a:pt x="3444" y="836"/>
                  <a:pt x="3444" y="836"/>
                  <a:pt x="3444" y="836"/>
                </a:cubicBezTo>
                <a:cubicBezTo>
                  <a:pt x="3652" y="836"/>
                  <a:pt x="3821" y="672"/>
                  <a:pt x="3821" y="469"/>
                </a:cubicBezTo>
                <a:cubicBezTo>
                  <a:pt x="3821" y="469"/>
                  <a:pt x="3821" y="469"/>
                  <a:pt x="3821" y="469"/>
                </a:cubicBezTo>
                <a:lnTo>
                  <a:pt x="3821" y="441"/>
                </a:lnTo>
                <a:close/>
                <a:moveTo>
                  <a:pt x="768" y="496"/>
                </a:moveTo>
                <a:cubicBezTo>
                  <a:pt x="751" y="465"/>
                  <a:pt x="721" y="440"/>
                  <a:pt x="680" y="421"/>
                </a:cubicBezTo>
                <a:cubicBezTo>
                  <a:pt x="639" y="403"/>
                  <a:pt x="582" y="390"/>
                  <a:pt x="509" y="385"/>
                </a:cubicBezTo>
                <a:cubicBezTo>
                  <a:pt x="330" y="371"/>
                  <a:pt x="330" y="371"/>
                  <a:pt x="330" y="371"/>
                </a:cubicBezTo>
                <a:cubicBezTo>
                  <a:pt x="276" y="367"/>
                  <a:pt x="240" y="358"/>
                  <a:pt x="220" y="346"/>
                </a:cubicBezTo>
                <a:cubicBezTo>
                  <a:pt x="202" y="334"/>
                  <a:pt x="192" y="319"/>
                  <a:pt x="192" y="302"/>
                </a:cubicBezTo>
                <a:cubicBezTo>
                  <a:pt x="192" y="273"/>
                  <a:pt x="208" y="252"/>
                  <a:pt x="239" y="237"/>
                </a:cubicBezTo>
                <a:cubicBezTo>
                  <a:pt x="272" y="221"/>
                  <a:pt x="317" y="213"/>
                  <a:pt x="375" y="212"/>
                </a:cubicBezTo>
                <a:cubicBezTo>
                  <a:pt x="429" y="211"/>
                  <a:pt x="473" y="216"/>
                  <a:pt x="505" y="228"/>
                </a:cubicBezTo>
                <a:cubicBezTo>
                  <a:pt x="538" y="240"/>
                  <a:pt x="562" y="254"/>
                  <a:pt x="578" y="272"/>
                </a:cubicBezTo>
                <a:cubicBezTo>
                  <a:pt x="589" y="285"/>
                  <a:pt x="598" y="298"/>
                  <a:pt x="602" y="312"/>
                </a:cubicBezTo>
                <a:cubicBezTo>
                  <a:pt x="606" y="323"/>
                  <a:pt x="616" y="330"/>
                  <a:pt x="628" y="330"/>
                </a:cubicBezTo>
                <a:cubicBezTo>
                  <a:pt x="762" y="328"/>
                  <a:pt x="762" y="328"/>
                  <a:pt x="762" y="328"/>
                </a:cubicBezTo>
                <a:cubicBezTo>
                  <a:pt x="767" y="328"/>
                  <a:pt x="772" y="325"/>
                  <a:pt x="775" y="321"/>
                </a:cubicBezTo>
                <a:cubicBezTo>
                  <a:pt x="778" y="317"/>
                  <a:pt x="780" y="312"/>
                  <a:pt x="779" y="308"/>
                </a:cubicBezTo>
                <a:cubicBezTo>
                  <a:pt x="773" y="264"/>
                  <a:pt x="753" y="225"/>
                  <a:pt x="722" y="191"/>
                </a:cubicBezTo>
                <a:cubicBezTo>
                  <a:pt x="687" y="154"/>
                  <a:pt x="640" y="125"/>
                  <a:pt x="582" y="105"/>
                </a:cubicBezTo>
                <a:cubicBezTo>
                  <a:pt x="524" y="84"/>
                  <a:pt x="457" y="75"/>
                  <a:pt x="383" y="76"/>
                </a:cubicBezTo>
                <a:cubicBezTo>
                  <a:pt x="312" y="77"/>
                  <a:pt x="249" y="88"/>
                  <a:pt x="195" y="106"/>
                </a:cubicBezTo>
                <a:cubicBezTo>
                  <a:pt x="141" y="125"/>
                  <a:pt x="98" y="152"/>
                  <a:pt x="67" y="186"/>
                </a:cubicBezTo>
                <a:cubicBezTo>
                  <a:pt x="37" y="221"/>
                  <a:pt x="21" y="264"/>
                  <a:pt x="21" y="315"/>
                </a:cubicBezTo>
                <a:cubicBezTo>
                  <a:pt x="21" y="350"/>
                  <a:pt x="31" y="383"/>
                  <a:pt x="49" y="414"/>
                </a:cubicBezTo>
                <a:cubicBezTo>
                  <a:pt x="68" y="445"/>
                  <a:pt x="100" y="471"/>
                  <a:pt x="144" y="491"/>
                </a:cubicBezTo>
                <a:cubicBezTo>
                  <a:pt x="188" y="512"/>
                  <a:pt x="249" y="525"/>
                  <a:pt x="324" y="531"/>
                </a:cubicBezTo>
                <a:cubicBezTo>
                  <a:pt x="463" y="541"/>
                  <a:pt x="463" y="541"/>
                  <a:pt x="463" y="541"/>
                </a:cubicBezTo>
                <a:cubicBezTo>
                  <a:pt x="526" y="546"/>
                  <a:pt x="569" y="554"/>
                  <a:pt x="591" y="565"/>
                </a:cubicBezTo>
                <a:cubicBezTo>
                  <a:pt x="613" y="576"/>
                  <a:pt x="623" y="592"/>
                  <a:pt x="623" y="614"/>
                </a:cubicBezTo>
                <a:cubicBezTo>
                  <a:pt x="623" y="646"/>
                  <a:pt x="607" y="670"/>
                  <a:pt x="574" y="687"/>
                </a:cubicBezTo>
                <a:cubicBezTo>
                  <a:pt x="541" y="704"/>
                  <a:pt x="490" y="713"/>
                  <a:pt x="423" y="714"/>
                </a:cubicBezTo>
                <a:cubicBezTo>
                  <a:pt x="377" y="715"/>
                  <a:pt x="336" y="710"/>
                  <a:pt x="300" y="700"/>
                </a:cubicBezTo>
                <a:cubicBezTo>
                  <a:pt x="264" y="690"/>
                  <a:pt x="235" y="674"/>
                  <a:pt x="214" y="654"/>
                </a:cubicBezTo>
                <a:cubicBezTo>
                  <a:pt x="197" y="639"/>
                  <a:pt x="185" y="621"/>
                  <a:pt x="179" y="601"/>
                </a:cubicBezTo>
                <a:cubicBezTo>
                  <a:pt x="175" y="589"/>
                  <a:pt x="163" y="581"/>
                  <a:pt x="150" y="581"/>
                </a:cubicBezTo>
                <a:cubicBezTo>
                  <a:pt x="18" y="583"/>
                  <a:pt x="18" y="583"/>
                  <a:pt x="18" y="583"/>
                </a:cubicBezTo>
                <a:cubicBezTo>
                  <a:pt x="13" y="583"/>
                  <a:pt x="8" y="586"/>
                  <a:pt x="5" y="589"/>
                </a:cubicBezTo>
                <a:cubicBezTo>
                  <a:pt x="2" y="593"/>
                  <a:pt x="0" y="598"/>
                  <a:pt x="0" y="602"/>
                </a:cubicBezTo>
                <a:cubicBezTo>
                  <a:pt x="5" y="650"/>
                  <a:pt x="24" y="692"/>
                  <a:pt x="55" y="728"/>
                </a:cubicBezTo>
                <a:cubicBezTo>
                  <a:pt x="89" y="768"/>
                  <a:pt x="138" y="799"/>
                  <a:pt x="201" y="820"/>
                </a:cubicBezTo>
                <a:cubicBezTo>
                  <a:pt x="259" y="840"/>
                  <a:pt x="328" y="850"/>
                  <a:pt x="406" y="850"/>
                </a:cubicBezTo>
                <a:cubicBezTo>
                  <a:pt x="411" y="850"/>
                  <a:pt x="417" y="850"/>
                  <a:pt x="422" y="850"/>
                </a:cubicBezTo>
                <a:cubicBezTo>
                  <a:pt x="504" y="848"/>
                  <a:pt x="574" y="837"/>
                  <a:pt x="628" y="817"/>
                </a:cubicBezTo>
                <a:cubicBezTo>
                  <a:pt x="684" y="796"/>
                  <a:pt x="725" y="767"/>
                  <a:pt x="752" y="730"/>
                </a:cubicBezTo>
                <a:cubicBezTo>
                  <a:pt x="779" y="693"/>
                  <a:pt x="793" y="649"/>
                  <a:pt x="793" y="599"/>
                </a:cubicBezTo>
                <a:cubicBezTo>
                  <a:pt x="793" y="561"/>
                  <a:pt x="785" y="526"/>
                  <a:pt x="768" y="496"/>
                </a:cubicBezTo>
                <a:close/>
              </a:path>
            </a:pathLst>
          </a:custGeom>
          <a:solidFill>
            <a:srgbClr val="17C8BE"/>
          </a:solidFill>
          <a:ln w="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Tx/>
              <a:buNone/>
              <a:defRPr sz="330">
                <a:solidFill>
                  <a:srgbClr val="17C8BE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13" name="Instruction frame text 7{PHJU} (JU-Free)">
            <a:extLst>
              <a:ext uri="{FF2B5EF4-FFF2-40B4-BE49-F238E27FC236}">
                <a16:creationId xmlns:a16="http://schemas.microsoft.com/office/drawing/2014/main" id="{CDD2C3D5-F393-483B-B490-604E639AAA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2115031" y="0"/>
            <a:ext cx="2052000" cy="4516205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36000" tIns="36000" rIns="36000" bIns="36000"/>
          <a:lstStyle>
            <a:lvl1pPr marL="127" indent="0">
              <a:lnSpc>
                <a:spcPct val="99000"/>
              </a:lnSpc>
              <a:spcBef>
                <a:spcPts val="1"/>
              </a:spcBef>
              <a:spcAft>
                <a:spcPts val="1"/>
              </a:spcAft>
              <a:buNone/>
              <a:defRPr sz="1050" baseline="0"/>
            </a:lvl1pPr>
            <a:lvl2pPr marL="0" indent="0">
              <a:lnSpc>
                <a:spcPct val="99000"/>
              </a:lnSpc>
              <a:buNone/>
              <a:defRPr sz="1000"/>
            </a:lvl2pPr>
            <a:lvl3pPr marL="0" indent="0">
              <a:lnSpc>
                <a:spcPct val="99000"/>
              </a:lnSpc>
              <a:buNone/>
              <a:defRPr sz="1000"/>
            </a:lvl3pPr>
            <a:lvl4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5pPr>
            <a:lvl6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6pPr>
            <a:lvl7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7pPr>
            <a:lvl8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8pPr>
            <a:lvl9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9pPr>
          </a:lstStyle>
          <a:p>
            <a:pPr lvl="0"/>
            <a:r>
              <a:rPr lang="en-US"/>
              <a:t>If you insert a picture, it will automatically be placed in the background. The logo and text will appear above the photo. </a:t>
            </a:r>
            <a:br>
              <a:rPr lang="en-US"/>
            </a:br>
            <a:r>
              <a:rPr lang="en-US"/>
              <a:t>When you change the picture, first delete the old photo, then click in the ribbon above on Home | Reset. The lay-out will then automatically adjusted. Click on icon to insert a new picture.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Do not choose the option Change picture, as PowerPoint will change the format and position. If you choose reset the slide, the photo will be deformed.</a:t>
            </a:r>
            <a:br>
              <a:rPr lang="en-US"/>
            </a:br>
            <a:br>
              <a:rPr lang="en-US"/>
            </a:br>
            <a:r>
              <a:rPr lang="en-US"/>
              <a:t>This frame will not be printed or shown in a presentation. To delete this explanation: click in the border of the frames (text and picture) and choose delete. </a:t>
            </a:r>
          </a:p>
        </p:txBody>
      </p:sp>
      <p:sp>
        <p:nvSpPr>
          <p:cNvPr id="14" name="Instruction image frame text 8{PHJU} (JU-Free)">
            <a:extLst>
              <a:ext uri="{FF2B5EF4-FFF2-40B4-BE49-F238E27FC236}">
                <a16:creationId xmlns:a16="http://schemas.microsoft.com/office/drawing/2014/main" id="{BDFC7580-70B6-4DB9-B86C-4D28ACEFC3EB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-1621998" y="1788929"/>
            <a:ext cx="1060322" cy="756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0" cap="flat" cmpd="sng" algn="ctr">
            <a:solidFill>
              <a:prstClr val="black">
                <a:alpha val="0"/>
              </a:prst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>
            <a:lvl1pPr marL="0" indent="0">
              <a:lnSpc>
                <a:spcPct val="99000"/>
              </a:lnSpc>
              <a:buNone/>
              <a:defRPr sz="330">
                <a:latin typeface="Arial" panose="020B0604020202020204" pitchFamily="34" charset="0"/>
              </a:defRPr>
            </a:lvl1pPr>
            <a:lvl2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2pPr>
            <a:lvl3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3pPr>
            <a:lvl4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4pPr>
            <a:lvl5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5pPr>
            <a:lvl6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6pPr>
            <a:lvl7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7pPr>
            <a:lvl8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8pPr>
            <a:lvl9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" name="Pay-off {PHJU} 9 (JU-Free)">
            <a:extLst>
              <a:ext uri="{FF2B5EF4-FFF2-40B4-BE49-F238E27FC236}">
                <a16:creationId xmlns:a16="http://schemas.microsoft.com/office/drawing/2014/main" id="{F3D3ECD5-0648-BA2C-BE3D-A694A21785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132774" y="708392"/>
            <a:ext cx="1481708" cy="673155"/>
          </a:xfrm>
          <a:custGeom>
            <a:avLst/>
            <a:gdLst>
              <a:gd name="connsiteX0" fmla="*/ 0 w 2449513"/>
              <a:gd name="connsiteY0" fmla="*/ 0 h 1112838"/>
              <a:gd name="connsiteX1" fmla="*/ 2449513 w 2449513"/>
              <a:gd name="connsiteY1" fmla="*/ 0 h 1112838"/>
              <a:gd name="connsiteX2" fmla="*/ 2449513 w 2449513"/>
              <a:gd name="connsiteY2" fmla="*/ 1112838 h 1112838"/>
              <a:gd name="connsiteX3" fmla="*/ 0 w 2449513"/>
              <a:gd name="connsiteY3" fmla="*/ 1112838 h 1112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9513" h="1112838">
                <a:moveTo>
                  <a:pt x="0" y="0"/>
                </a:moveTo>
                <a:lnTo>
                  <a:pt x="2449513" y="0"/>
                </a:lnTo>
                <a:lnTo>
                  <a:pt x="2449513" y="1112838"/>
                </a:lnTo>
                <a:lnTo>
                  <a:pt x="0" y="1112838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330">
                <a:latin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800"/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800"/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800"/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800"/>
            </a:lvl5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79205A14-288E-7195-422D-C25639B64E19}"/>
              </a:ext>
            </a:extLst>
          </p:cNvPr>
          <p:cNvSpPr>
            <a:spLocks noGrp="1"/>
          </p:cNvSpPr>
          <p:nvPr>
            <p:ph type="body" sz="quarter" idx="1005"/>
          </p:nvPr>
        </p:nvSpPr>
        <p:spPr>
          <a:xfrm>
            <a:off x="667" y="1732201"/>
            <a:ext cx="6501733" cy="2654104"/>
          </a:xfrm>
          <a:custGeom>
            <a:avLst/>
            <a:gdLst>
              <a:gd name="connsiteX0" fmla="*/ 0 w 6647527"/>
              <a:gd name="connsiteY0" fmla="*/ 89948 h 2654104"/>
              <a:gd name="connsiteX1" fmla="*/ 89948 w 6647527"/>
              <a:gd name="connsiteY1" fmla="*/ 0 h 2654104"/>
              <a:gd name="connsiteX2" fmla="*/ 6557579 w 6647527"/>
              <a:gd name="connsiteY2" fmla="*/ 0 h 2654104"/>
              <a:gd name="connsiteX3" fmla="*/ 6647527 w 6647527"/>
              <a:gd name="connsiteY3" fmla="*/ 89948 h 2654104"/>
              <a:gd name="connsiteX4" fmla="*/ 6647527 w 6647527"/>
              <a:gd name="connsiteY4" fmla="*/ 2564156 h 2654104"/>
              <a:gd name="connsiteX5" fmla="*/ 6557579 w 6647527"/>
              <a:gd name="connsiteY5" fmla="*/ 2654104 h 2654104"/>
              <a:gd name="connsiteX6" fmla="*/ 89948 w 6647527"/>
              <a:gd name="connsiteY6" fmla="*/ 2654104 h 2654104"/>
              <a:gd name="connsiteX7" fmla="*/ 0 w 6647527"/>
              <a:gd name="connsiteY7" fmla="*/ 2564156 h 2654104"/>
              <a:gd name="connsiteX8" fmla="*/ 0 w 6647527"/>
              <a:gd name="connsiteY8" fmla="*/ 89948 h 2654104"/>
              <a:gd name="connsiteX0" fmla="*/ 0 w 6647527"/>
              <a:gd name="connsiteY0" fmla="*/ 2564156 h 2654104"/>
              <a:gd name="connsiteX1" fmla="*/ 89948 w 6647527"/>
              <a:gd name="connsiteY1" fmla="*/ 0 h 2654104"/>
              <a:gd name="connsiteX2" fmla="*/ 6557579 w 6647527"/>
              <a:gd name="connsiteY2" fmla="*/ 0 h 2654104"/>
              <a:gd name="connsiteX3" fmla="*/ 6647527 w 6647527"/>
              <a:gd name="connsiteY3" fmla="*/ 89948 h 2654104"/>
              <a:gd name="connsiteX4" fmla="*/ 6647527 w 6647527"/>
              <a:gd name="connsiteY4" fmla="*/ 2564156 h 2654104"/>
              <a:gd name="connsiteX5" fmla="*/ 6557579 w 6647527"/>
              <a:gd name="connsiteY5" fmla="*/ 2654104 h 2654104"/>
              <a:gd name="connsiteX6" fmla="*/ 89948 w 6647527"/>
              <a:gd name="connsiteY6" fmla="*/ 2654104 h 2654104"/>
              <a:gd name="connsiteX7" fmla="*/ 0 w 6647527"/>
              <a:gd name="connsiteY7" fmla="*/ 2564156 h 2654104"/>
              <a:gd name="connsiteX0" fmla="*/ 808454 w 7366033"/>
              <a:gd name="connsiteY0" fmla="*/ 2654104 h 2654104"/>
              <a:gd name="connsiteX1" fmla="*/ 808454 w 7366033"/>
              <a:gd name="connsiteY1" fmla="*/ 0 h 2654104"/>
              <a:gd name="connsiteX2" fmla="*/ 7276085 w 7366033"/>
              <a:gd name="connsiteY2" fmla="*/ 0 h 2654104"/>
              <a:gd name="connsiteX3" fmla="*/ 7366033 w 7366033"/>
              <a:gd name="connsiteY3" fmla="*/ 89948 h 2654104"/>
              <a:gd name="connsiteX4" fmla="*/ 7366033 w 7366033"/>
              <a:gd name="connsiteY4" fmla="*/ 2564156 h 2654104"/>
              <a:gd name="connsiteX5" fmla="*/ 7276085 w 7366033"/>
              <a:gd name="connsiteY5" fmla="*/ 2654104 h 2654104"/>
              <a:gd name="connsiteX6" fmla="*/ 808454 w 7366033"/>
              <a:gd name="connsiteY6" fmla="*/ 2654104 h 2654104"/>
              <a:gd name="connsiteX0" fmla="*/ 479084 w 7036663"/>
              <a:gd name="connsiteY0" fmla="*/ 2654104 h 2654104"/>
              <a:gd name="connsiteX1" fmla="*/ 479084 w 7036663"/>
              <a:gd name="connsiteY1" fmla="*/ 0 h 2654104"/>
              <a:gd name="connsiteX2" fmla="*/ 6946715 w 7036663"/>
              <a:gd name="connsiteY2" fmla="*/ 0 h 2654104"/>
              <a:gd name="connsiteX3" fmla="*/ 7036663 w 7036663"/>
              <a:gd name="connsiteY3" fmla="*/ 89948 h 2654104"/>
              <a:gd name="connsiteX4" fmla="*/ 7036663 w 7036663"/>
              <a:gd name="connsiteY4" fmla="*/ 2564156 h 2654104"/>
              <a:gd name="connsiteX5" fmla="*/ 6946715 w 7036663"/>
              <a:gd name="connsiteY5" fmla="*/ 2654104 h 2654104"/>
              <a:gd name="connsiteX6" fmla="*/ 479084 w 7036663"/>
              <a:gd name="connsiteY6" fmla="*/ 2654104 h 2654104"/>
              <a:gd name="connsiteX0" fmla="*/ 0 w 6557579"/>
              <a:gd name="connsiteY0" fmla="*/ 2654104 h 2654104"/>
              <a:gd name="connsiteX1" fmla="*/ 0 w 6557579"/>
              <a:gd name="connsiteY1" fmla="*/ 0 h 2654104"/>
              <a:gd name="connsiteX2" fmla="*/ 6467631 w 6557579"/>
              <a:gd name="connsiteY2" fmla="*/ 0 h 2654104"/>
              <a:gd name="connsiteX3" fmla="*/ 6557579 w 6557579"/>
              <a:gd name="connsiteY3" fmla="*/ 89948 h 2654104"/>
              <a:gd name="connsiteX4" fmla="*/ 6557579 w 6557579"/>
              <a:gd name="connsiteY4" fmla="*/ 2564156 h 2654104"/>
              <a:gd name="connsiteX5" fmla="*/ 6467631 w 6557579"/>
              <a:gd name="connsiteY5" fmla="*/ 2654104 h 2654104"/>
              <a:gd name="connsiteX6" fmla="*/ 0 w 6557579"/>
              <a:gd name="connsiteY6" fmla="*/ 2654104 h 2654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57579" h="2654104">
                <a:moveTo>
                  <a:pt x="0" y="2654104"/>
                </a:moveTo>
                <a:lnTo>
                  <a:pt x="0" y="0"/>
                </a:lnTo>
                <a:lnTo>
                  <a:pt x="6467631" y="0"/>
                </a:lnTo>
                <a:cubicBezTo>
                  <a:pt x="6517308" y="0"/>
                  <a:pt x="6557579" y="40271"/>
                  <a:pt x="6557579" y="89948"/>
                </a:cubicBezTo>
                <a:lnTo>
                  <a:pt x="6557579" y="2564156"/>
                </a:lnTo>
                <a:cubicBezTo>
                  <a:pt x="6557579" y="2613833"/>
                  <a:pt x="6517308" y="2654104"/>
                  <a:pt x="6467631" y="2654104"/>
                </a:cubicBezTo>
                <a:lnTo>
                  <a:pt x="0" y="2654104"/>
                </a:lnTo>
                <a:close/>
              </a:path>
            </a:pathLst>
          </a:custGeom>
          <a:solidFill>
            <a:schemeClr val="accent3"/>
          </a:solidFill>
        </p:spPr>
        <p:txBody>
          <a:bodyPr lIns="864000" tIns="432000" rIns="270000" bIns="180000"/>
          <a:lstStyle>
            <a:lvl1pPr marL="0" indent="0">
              <a:lnSpc>
                <a:spcPct val="100000"/>
              </a:lnSpc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F002656F-D0D2-CBBA-3A44-E61264A9912B}"/>
              </a:ext>
            </a:extLst>
          </p:cNvPr>
          <p:cNvSpPr>
            <a:spLocks noGrp="1"/>
          </p:cNvSpPr>
          <p:nvPr>
            <p:ph type="body" sz="quarter" idx="1006" hasCustomPrompt="1"/>
          </p:nvPr>
        </p:nvSpPr>
        <p:spPr>
          <a:xfrm flipH="1">
            <a:off x="3701626" y="1449389"/>
            <a:ext cx="2800774" cy="370220"/>
          </a:xfrm>
          <a:prstGeom prst="round2DiagRect">
            <a:avLst>
              <a:gd name="adj1" fmla="val 20889"/>
              <a:gd name="adj2" fmla="val 0"/>
            </a:avLst>
          </a:prstGeom>
          <a:solidFill>
            <a:schemeClr val="tx1"/>
          </a:solidFill>
        </p:spPr>
        <p:txBody>
          <a:bodyPr lIns="144000" tIns="0" bIns="72000" anchor="ctr" anchorCtr="0"/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Sub title</a:t>
            </a:r>
            <a:endParaRPr lang="en-IN"/>
          </a:p>
        </p:txBody>
      </p:sp>
      <p:sp>
        <p:nvSpPr>
          <p:cNvPr id="64" name="Subtitle 3[PHJU] (JU-Free)">
            <a:extLst>
              <a:ext uri="{FF2B5EF4-FFF2-40B4-BE49-F238E27FC236}">
                <a16:creationId xmlns:a16="http://schemas.microsoft.com/office/drawing/2014/main" id="{59B014DF-949D-F385-E109-24736DCA9C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8112" y="5808735"/>
            <a:ext cx="3772297" cy="258690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2000" cap="none" baseline="0">
                <a:solidFill>
                  <a:srgbClr val="B2B2B1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[Subtitle]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06BE41B-4280-E550-4811-C808B1243ED4}"/>
              </a:ext>
            </a:extLst>
          </p:cNvPr>
          <p:cNvGrpSpPr/>
          <p:nvPr userDrawn="1"/>
        </p:nvGrpSpPr>
        <p:grpSpPr>
          <a:xfrm>
            <a:off x="1100662" y="6973965"/>
            <a:ext cx="1397285" cy="268658"/>
            <a:chOff x="0" y="6980846"/>
            <a:chExt cx="1397285" cy="26865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A10A59A-CBE0-76CF-137D-AE56DEE8ADCA}"/>
                </a:ext>
              </a:extLst>
            </p:cNvPr>
            <p:cNvSpPr/>
            <p:nvPr userDrawn="1"/>
          </p:nvSpPr>
          <p:spPr>
            <a:xfrm>
              <a:off x="0" y="6980846"/>
              <a:ext cx="1397285" cy="268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3EBBC9B-98CE-4ED5-DE80-327A66972399}"/>
                </a:ext>
              </a:extLst>
            </p:cNvPr>
            <p:cNvSpPr/>
            <p:nvPr userDrawn="1"/>
          </p:nvSpPr>
          <p:spPr>
            <a:xfrm>
              <a:off x="57150" y="7029450"/>
              <a:ext cx="252000" cy="17145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918CD28-EACC-2E34-9D16-C383180FA499}"/>
                </a:ext>
              </a:extLst>
            </p:cNvPr>
            <p:cNvSpPr/>
            <p:nvPr userDrawn="1"/>
          </p:nvSpPr>
          <p:spPr>
            <a:xfrm>
              <a:off x="391161" y="7029450"/>
              <a:ext cx="252000" cy="171450"/>
            </a:xfrm>
            <a:prstGeom prst="rect">
              <a:avLst/>
            </a:prstGeom>
            <a:solidFill>
              <a:srgbClr val="1F2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1858384-4ECD-5D02-F7A1-0D096476F21E}"/>
                </a:ext>
              </a:extLst>
            </p:cNvPr>
            <p:cNvSpPr/>
            <p:nvPr userDrawn="1"/>
          </p:nvSpPr>
          <p:spPr>
            <a:xfrm>
              <a:off x="725172" y="7029450"/>
              <a:ext cx="252000" cy="171450"/>
            </a:xfrm>
            <a:prstGeom prst="rect">
              <a:avLst/>
            </a:prstGeom>
            <a:solidFill>
              <a:srgbClr val="0031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F751BA0-2548-B18F-BBA5-622400856FCB}"/>
                </a:ext>
              </a:extLst>
            </p:cNvPr>
            <p:cNvSpPr/>
            <p:nvPr userDrawn="1"/>
          </p:nvSpPr>
          <p:spPr>
            <a:xfrm>
              <a:off x="1059183" y="7029450"/>
              <a:ext cx="252000" cy="1714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11790AC-2793-59EA-B73E-82E333A71486}"/>
              </a:ext>
            </a:extLst>
          </p:cNvPr>
          <p:cNvGrpSpPr/>
          <p:nvPr userDrawn="1"/>
        </p:nvGrpSpPr>
        <p:grpSpPr>
          <a:xfrm>
            <a:off x="4777693" y="6973965"/>
            <a:ext cx="1392143" cy="268658"/>
            <a:chOff x="3394364" y="6980846"/>
            <a:chExt cx="1392143" cy="26865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C363EB4-31B9-F5EF-2495-773056666DFF}"/>
                </a:ext>
              </a:extLst>
            </p:cNvPr>
            <p:cNvSpPr/>
            <p:nvPr userDrawn="1"/>
          </p:nvSpPr>
          <p:spPr>
            <a:xfrm>
              <a:off x="3394364" y="6980846"/>
              <a:ext cx="1392143" cy="268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F1957DC-45AC-D4E3-60D0-7525BCBE5086}"/>
                </a:ext>
              </a:extLst>
            </p:cNvPr>
            <p:cNvSpPr/>
            <p:nvPr userDrawn="1"/>
          </p:nvSpPr>
          <p:spPr>
            <a:xfrm>
              <a:off x="3458999" y="7029450"/>
              <a:ext cx="252000" cy="17145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F68FAC7-6442-887D-572E-746B9CD64B00}"/>
                </a:ext>
              </a:extLst>
            </p:cNvPr>
            <p:cNvSpPr/>
            <p:nvPr userDrawn="1"/>
          </p:nvSpPr>
          <p:spPr>
            <a:xfrm>
              <a:off x="3793010" y="7029450"/>
              <a:ext cx="252000" cy="17145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88CBC36-9A43-75F1-D2B8-8997F26CD658}"/>
                </a:ext>
              </a:extLst>
            </p:cNvPr>
            <p:cNvSpPr/>
            <p:nvPr userDrawn="1"/>
          </p:nvSpPr>
          <p:spPr>
            <a:xfrm>
              <a:off x="4127021" y="7029450"/>
              <a:ext cx="252000" cy="171450"/>
            </a:xfrm>
            <a:prstGeom prst="rect">
              <a:avLst/>
            </a:prstGeom>
            <a:solidFill>
              <a:srgbClr val="6749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CBF9E52-A04C-B5BE-1430-0BBE647117D5}"/>
                </a:ext>
              </a:extLst>
            </p:cNvPr>
            <p:cNvSpPr/>
            <p:nvPr userDrawn="1"/>
          </p:nvSpPr>
          <p:spPr>
            <a:xfrm>
              <a:off x="4461028" y="7029450"/>
              <a:ext cx="252000" cy="171450"/>
            </a:xfrm>
            <a:prstGeom prst="rect">
              <a:avLst/>
            </a:prstGeom>
            <a:solidFill>
              <a:srgbClr val="008C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DD49013-6B26-DB76-EFF2-AA5574B6D829}"/>
              </a:ext>
            </a:extLst>
          </p:cNvPr>
          <p:cNvGrpSpPr/>
          <p:nvPr userDrawn="1"/>
        </p:nvGrpSpPr>
        <p:grpSpPr>
          <a:xfrm>
            <a:off x="10798806" y="6980846"/>
            <a:ext cx="1393194" cy="268658"/>
            <a:chOff x="1311095" y="6980846"/>
            <a:chExt cx="1393194" cy="26865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B75ACF1-1FE2-339A-668D-66D0271130E7}"/>
                </a:ext>
              </a:extLst>
            </p:cNvPr>
            <p:cNvSpPr/>
            <p:nvPr userDrawn="1"/>
          </p:nvSpPr>
          <p:spPr>
            <a:xfrm>
              <a:off x="1311095" y="6980846"/>
              <a:ext cx="1393194" cy="268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0593B6B-FE81-95BC-8D9E-EF9E9A10431E}"/>
                </a:ext>
              </a:extLst>
            </p:cNvPr>
            <p:cNvSpPr/>
            <p:nvPr userDrawn="1"/>
          </p:nvSpPr>
          <p:spPr>
            <a:xfrm>
              <a:off x="1393194" y="7029450"/>
              <a:ext cx="252000" cy="171450"/>
            </a:xfrm>
            <a:prstGeom prst="rect">
              <a:avLst/>
            </a:prstGeom>
            <a:solidFill>
              <a:srgbClr val="6F6F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60B48E6-1521-8EE2-0130-DDD67BA242B0}"/>
                </a:ext>
              </a:extLst>
            </p:cNvPr>
            <p:cNvSpPr/>
            <p:nvPr userDrawn="1"/>
          </p:nvSpPr>
          <p:spPr>
            <a:xfrm>
              <a:off x="1727205" y="7029450"/>
              <a:ext cx="252000" cy="171450"/>
            </a:xfrm>
            <a:prstGeom prst="rect">
              <a:avLst/>
            </a:prstGeom>
            <a:solidFill>
              <a:srgbClr val="B2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C37F3AD-0D72-D084-1B91-45676F66B84F}"/>
                </a:ext>
              </a:extLst>
            </p:cNvPr>
            <p:cNvSpPr/>
            <p:nvPr userDrawn="1"/>
          </p:nvSpPr>
          <p:spPr>
            <a:xfrm>
              <a:off x="2061216" y="7029450"/>
              <a:ext cx="252000" cy="171450"/>
            </a:xfrm>
            <a:prstGeom prst="rect">
              <a:avLst/>
            </a:prstGeom>
            <a:solidFill>
              <a:srgbClr val="E3E3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D22FB47-03AE-0ACA-EE01-9EFE32691D7E}"/>
                </a:ext>
              </a:extLst>
            </p:cNvPr>
            <p:cNvSpPr/>
            <p:nvPr userDrawn="1"/>
          </p:nvSpPr>
          <p:spPr>
            <a:xfrm>
              <a:off x="2395227" y="7029450"/>
              <a:ext cx="252000" cy="171450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C34FCF1A-0384-3ABD-1D4C-981FC2FBE8D2}"/>
              </a:ext>
            </a:extLst>
          </p:cNvPr>
          <p:cNvSpPr txBox="1"/>
          <p:nvPr userDrawn="1"/>
        </p:nvSpPr>
        <p:spPr>
          <a:xfrm>
            <a:off x="1714" y="6965624"/>
            <a:ext cx="10896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u="none" strike="noStrike" baseline="0">
                <a:solidFill>
                  <a:srgbClr val="1F213B"/>
                </a:solidFill>
                <a:latin typeface="+mj-lt"/>
              </a:rPr>
              <a:t>Primary </a:t>
            </a:r>
            <a:r>
              <a:rPr lang="en-IN" sz="1100" b="0" i="0" u="none" strike="noStrike" baseline="0" err="1">
                <a:solidFill>
                  <a:srgbClr val="1F213B"/>
                </a:solidFill>
                <a:latin typeface="+mj-lt"/>
              </a:rPr>
              <a:t>colors</a:t>
            </a:r>
            <a:endParaRPr lang="en-IN" sz="1100"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9A02685-B862-306C-0A1A-27C3D1509650}"/>
              </a:ext>
            </a:extLst>
          </p:cNvPr>
          <p:cNvSpPr txBox="1"/>
          <p:nvPr userDrawn="1"/>
        </p:nvSpPr>
        <p:spPr>
          <a:xfrm>
            <a:off x="3484019" y="6965624"/>
            <a:ext cx="129283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u="none" strike="noStrike" baseline="0">
                <a:solidFill>
                  <a:srgbClr val="1F213B"/>
                </a:solidFill>
                <a:latin typeface="+mj-lt"/>
              </a:rPr>
              <a:t>Supporting </a:t>
            </a:r>
            <a:r>
              <a:rPr lang="en-IN" sz="1100" b="0" i="0" u="none" strike="noStrike" baseline="0" err="1">
                <a:solidFill>
                  <a:srgbClr val="1F213B"/>
                </a:solidFill>
                <a:latin typeface="+mj-lt"/>
              </a:rPr>
              <a:t>colors</a:t>
            </a:r>
            <a:endParaRPr lang="en-IN" sz="1100">
              <a:latin typeface="+mj-lt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298A2A-64DC-7775-00B9-5C6646689304}"/>
              </a:ext>
            </a:extLst>
          </p:cNvPr>
          <p:cNvGrpSpPr/>
          <p:nvPr userDrawn="1"/>
        </p:nvGrpSpPr>
        <p:grpSpPr>
          <a:xfrm>
            <a:off x="8270895" y="6973965"/>
            <a:ext cx="376853" cy="268658"/>
            <a:chOff x="4734862" y="6980846"/>
            <a:chExt cx="376853" cy="268658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6B5BB65-A013-DE42-A2EB-53013E718A38}"/>
                </a:ext>
              </a:extLst>
            </p:cNvPr>
            <p:cNvSpPr/>
            <p:nvPr userDrawn="1"/>
          </p:nvSpPr>
          <p:spPr>
            <a:xfrm>
              <a:off x="4734862" y="6980846"/>
              <a:ext cx="376853" cy="268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13C061B-A3C0-B96B-BCBF-DF450FFA4B02}"/>
                </a:ext>
              </a:extLst>
            </p:cNvPr>
            <p:cNvSpPr/>
            <p:nvPr userDrawn="1"/>
          </p:nvSpPr>
          <p:spPr>
            <a:xfrm>
              <a:off x="4795035" y="7029450"/>
              <a:ext cx="252000" cy="171450"/>
            </a:xfrm>
            <a:prstGeom prst="rect">
              <a:avLst/>
            </a:prstGeom>
            <a:solidFill>
              <a:srgbClr val="FA5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61C55F2-E37F-828B-0F47-53BC8B731DD0}"/>
              </a:ext>
            </a:extLst>
          </p:cNvPr>
          <p:cNvSpPr txBox="1"/>
          <p:nvPr userDrawn="1"/>
        </p:nvSpPr>
        <p:spPr>
          <a:xfrm>
            <a:off x="7283733" y="6965624"/>
            <a:ext cx="98388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u="none" strike="noStrike" baseline="0">
                <a:solidFill>
                  <a:srgbClr val="1F213B"/>
                </a:solidFill>
                <a:latin typeface="+mj-lt"/>
              </a:rPr>
              <a:t>Signal </a:t>
            </a:r>
            <a:r>
              <a:rPr lang="en-IN" sz="1100" b="0" i="0" u="none" strike="noStrike" baseline="0" err="1">
                <a:solidFill>
                  <a:srgbClr val="1F213B"/>
                </a:solidFill>
                <a:latin typeface="+mj-lt"/>
              </a:rPr>
              <a:t>colors</a:t>
            </a:r>
            <a:endParaRPr lang="en-IN" sz="1100"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CD5831C-F4F2-447D-E47B-9087D9999376}"/>
              </a:ext>
            </a:extLst>
          </p:cNvPr>
          <p:cNvSpPr txBox="1"/>
          <p:nvPr userDrawn="1"/>
        </p:nvSpPr>
        <p:spPr>
          <a:xfrm>
            <a:off x="9226532" y="6965624"/>
            <a:ext cx="157070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u="none" strike="noStrike" baseline="0">
                <a:solidFill>
                  <a:srgbClr val="1F213B"/>
                </a:solidFill>
                <a:latin typeface="+mj-lt"/>
              </a:rPr>
              <a:t>Additional Grayscales</a:t>
            </a:r>
            <a:endParaRPr lang="en-IN" sz="11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34029816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Title slide, title 2 lines, no pay-off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ame picture 1[PHJU] (JU-Free)">
            <a:extLst>
              <a:ext uri="{FF2B5EF4-FFF2-40B4-BE49-F238E27FC236}">
                <a16:creationId xmlns:a16="http://schemas.microsoft.com/office/drawing/2014/main" id="{8BD1ABF7-BDD5-4E75-B29C-6B5ACA83E5BC}"/>
              </a:ext>
            </a:extLst>
          </p:cNvPr>
          <p:cNvSpPr>
            <a:spLocks noGrp="1"/>
          </p:cNvSpPr>
          <p:nvPr>
            <p:ph type="pic" sz="quarter" idx="1004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latin typeface="Aptos Light" panose="020B0004020202020204" pitchFamily="34" charset="0"/>
              </a:defRPr>
            </a:lvl1pPr>
          </a:lstStyle>
          <a:p>
            <a:r>
              <a:rPr lang="en-US"/>
              <a:t>[Picture]</a:t>
            </a:r>
          </a:p>
        </p:txBody>
      </p:sp>
      <p:sp>
        <p:nvSpPr>
          <p:cNvPr id="4" name="Title 2 (JU-Free)">
            <a:extLst>
              <a:ext uri="{FF2B5EF4-FFF2-40B4-BE49-F238E27FC236}">
                <a16:creationId xmlns:a16="http://schemas.microsoft.com/office/drawing/2014/main" id="{A2571F3E-5913-4EFD-8A8A-CC3719AC8B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8114" y="2056494"/>
            <a:ext cx="10766370" cy="1204551"/>
          </a:xfrm>
          <a:noFill/>
        </p:spPr>
        <p:txBody>
          <a:bodyPr/>
          <a:lstStyle>
            <a:lvl1pPr>
              <a:lnSpc>
                <a:spcPct val="90000"/>
              </a:lnSpc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[Title (2 lines)]</a:t>
            </a:r>
          </a:p>
        </p:txBody>
      </p:sp>
      <p:sp>
        <p:nvSpPr>
          <p:cNvPr id="15" name="Subtitle 3[PHJU] (JU-Free)">
            <a:extLst>
              <a:ext uri="{FF2B5EF4-FFF2-40B4-BE49-F238E27FC236}">
                <a16:creationId xmlns:a16="http://schemas.microsoft.com/office/drawing/2014/main" id="{E8E8AF95-CC04-425C-9E5E-F99F3DAEE08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8114" y="3495783"/>
            <a:ext cx="10766370" cy="720000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2000" cap="none" baseline="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[Subtitle]</a:t>
            </a:r>
          </a:p>
        </p:txBody>
      </p:sp>
      <p:sp>
        <p:nvSpPr>
          <p:cNvPr id="12" name="***Frame slide number 5 (JU-Free)">
            <a:extLst>
              <a:ext uri="{FF2B5EF4-FFF2-40B4-BE49-F238E27FC236}">
                <a16:creationId xmlns:a16="http://schemas.microsoft.com/office/drawing/2014/main" id="{73D55BA6-58E5-4DE2-A114-C5450C1EC7E5}"/>
              </a:ext>
            </a:extLst>
          </p:cNvPr>
          <p:cNvSpPr>
            <a:spLocks noGrp="1"/>
          </p:cNvSpPr>
          <p:nvPr>
            <p:ph type="sldNum" sz="quarter" idx="100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18802B-E4C7-4B2D-B37A-6B7CC3C134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Instruction frame text 7{PHJU} (JU-Free)">
            <a:extLst>
              <a:ext uri="{FF2B5EF4-FFF2-40B4-BE49-F238E27FC236}">
                <a16:creationId xmlns:a16="http://schemas.microsoft.com/office/drawing/2014/main" id="{CDD2C3D5-F393-483B-B490-604E639AAA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2115031" y="0"/>
            <a:ext cx="2052000" cy="4516205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36000" tIns="36000" rIns="36000" bIns="36000"/>
          <a:lstStyle>
            <a:lvl1pPr marL="127" indent="0">
              <a:lnSpc>
                <a:spcPct val="99000"/>
              </a:lnSpc>
              <a:spcBef>
                <a:spcPts val="1"/>
              </a:spcBef>
              <a:spcAft>
                <a:spcPts val="1"/>
              </a:spcAft>
              <a:buNone/>
              <a:defRPr sz="1050" baseline="0"/>
            </a:lvl1pPr>
            <a:lvl2pPr marL="0" indent="0">
              <a:lnSpc>
                <a:spcPct val="99000"/>
              </a:lnSpc>
              <a:buNone/>
              <a:defRPr sz="1000"/>
            </a:lvl2pPr>
            <a:lvl3pPr marL="0" indent="0">
              <a:lnSpc>
                <a:spcPct val="99000"/>
              </a:lnSpc>
              <a:buNone/>
              <a:defRPr sz="1000"/>
            </a:lvl3pPr>
            <a:lvl4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5pPr>
            <a:lvl6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6pPr>
            <a:lvl7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7pPr>
            <a:lvl8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8pPr>
            <a:lvl9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9pPr>
          </a:lstStyle>
          <a:p>
            <a:pPr lvl="0"/>
            <a:r>
              <a:rPr lang="en-US"/>
              <a:t>If you insert a picture, it will automatically be placed in the background. The logo and text will appear above the photo. </a:t>
            </a:r>
            <a:br>
              <a:rPr lang="en-US"/>
            </a:br>
            <a:r>
              <a:rPr lang="en-US"/>
              <a:t>When you change the picture, first delete the old photo, then click in the ribbon above on Home | Reset. The lay-out will then automatically adjusted. Click on icon to insert a new picture.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Do not choose the option Change picture, as PowerPoint will change the format and position. If you choose reset the slide, the photo will be deformed.</a:t>
            </a:r>
            <a:br>
              <a:rPr lang="en-US"/>
            </a:br>
            <a:br>
              <a:rPr lang="en-US"/>
            </a:br>
            <a:r>
              <a:rPr lang="en-US"/>
              <a:t>This frame will not be printed or shown in a presentation. To delete this explanation: click in the border of the frames (text and picture) and choose delete. </a:t>
            </a:r>
          </a:p>
        </p:txBody>
      </p:sp>
      <p:sp>
        <p:nvSpPr>
          <p:cNvPr id="14" name="Instruction image frame text 8{PHJU} (JU-Free)">
            <a:extLst>
              <a:ext uri="{FF2B5EF4-FFF2-40B4-BE49-F238E27FC236}">
                <a16:creationId xmlns:a16="http://schemas.microsoft.com/office/drawing/2014/main" id="{BDFC7580-70B6-4DB9-B86C-4D28ACEFC3EB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-1621998" y="1788929"/>
            <a:ext cx="1060322" cy="756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0" cap="flat" cmpd="sng" algn="ctr">
            <a:solidFill>
              <a:prstClr val="black">
                <a:alpha val="0"/>
              </a:prst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>
            <a:lvl1pPr marL="0" indent="0">
              <a:lnSpc>
                <a:spcPct val="99000"/>
              </a:lnSpc>
              <a:buNone/>
              <a:defRPr sz="330">
                <a:latin typeface="Arial" panose="020B0604020202020204" pitchFamily="34" charset="0"/>
              </a:defRPr>
            </a:lvl1pPr>
            <a:lvl2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2pPr>
            <a:lvl3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3pPr>
            <a:lvl4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4pPr>
            <a:lvl5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5pPr>
            <a:lvl6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6pPr>
            <a:lvl7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7pPr>
            <a:lvl8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8pPr>
            <a:lvl9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/>
              <a:t>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BC2412B-9701-F46D-F980-8BCD2A14C2DD}"/>
              </a:ext>
            </a:extLst>
          </p:cNvPr>
          <p:cNvGrpSpPr/>
          <p:nvPr userDrawn="1"/>
        </p:nvGrpSpPr>
        <p:grpSpPr>
          <a:xfrm>
            <a:off x="1100662" y="6973965"/>
            <a:ext cx="1397285" cy="268658"/>
            <a:chOff x="0" y="6980846"/>
            <a:chExt cx="1397285" cy="26865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0AEC418-A218-0938-4085-3BDE1C4377C4}"/>
                </a:ext>
              </a:extLst>
            </p:cNvPr>
            <p:cNvSpPr/>
            <p:nvPr userDrawn="1"/>
          </p:nvSpPr>
          <p:spPr>
            <a:xfrm>
              <a:off x="0" y="6980846"/>
              <a:ext cx="1397285" cy="268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AE5B68B-D723-A3E7-A9A7-2915B0A1C586}"/>
                </a:ext>
              </a:extLst>
            </p:cNvPr>
            <p:cNvSpPr/>
            <p:nvPr userDrawn="1"/>
          </p:nvSpPr>
          <p:spPr>
            <a:xfrm>
              <a:off x="57150" y="7029450"/>
              <a:ext cx="252000" cy="17145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BD206FE-0A09-CC18-F30C-EE368137CFEC}"/>
                </a:ext>
              </a:extLst>
            </p:cNvPr>
            <p:cNvSpPr/>
            <p:nvPr userDrawn="1"/>
          </p:nvSpPr>
          <p:spPr>
            <a:xfrm>
              <a:off x="391161" y="7029450"/>
              <a:ext cx="252000" cy="171450"/>
            </a:xfrm>
            <a:prstGeom prst="rect">
              <a:avLst/>
            </a:prstGeom>
            <a:solidFill>
              <a:srgbClr val="1F2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64A6282-0821-A71E-916D-3CCE440A9C95}"/>
                </a:ext>
              </a:extLst>
            </p:cNvPr>
            <p:cNvSpPr/>
            <p:nvPr userDrawn="1"/>
          </p:nvSpPr>
          <p:spPr>
            <a:xfrm>
              <a:off x="725172" y="7029450"/>
              <a:ext cx="252000" cy="171450"/>
            </a:xfrm>
            <a:prstGeom prst="rect">
              <a:avLst/>
            </a:prstGeom>
            <a:solidFill>
              <a:srgbClr val="0031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EC793B7-3C8E-0C69-3E39-4CA799578877}"/>
                </a:ext>
              </a:extLst>
            </p:cNvPr>
            <p:cNvSpPr/>
            <p:nvPr userDrawn="1"/>
          </p:nvSpPr>
          <p:spPr>
            <a:xfrm>
              <a:off x="1059183" y="7029450"/>
              <a:ext cx="252000" cy="1714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AF36A96-4268-E475-9DD7-B30144CA479D}"/>
              </a:ext>
            </a:extLst>
          </p:cNvPr>
          <p:cNvGrpSpPr/>
          <p:nvPr userDrawn="1"/>
        </p:nvGrpSpPr>
        <p:grpSpPr>
          <a:xfrm>
            <a:off x="4777693" y="6973965"/>
            <a:ext cx="1392143" cy="268658"/>
            <a:chOff x="3394364" y="6980846"/>
            <a:chExt cx="1392143" cy="26865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EAF8F5A-512A-5B98-CF97-4A626027CF77}"/>
                </a:ext>
              </a:extLst>
            </p:cNvPr>
            <p:cNvSpPr/>
            <p:nvPr userDrawn="1"/>
          </p:nvSpPr>
          <p:spPr>
            <a:xfrm>
              <a:off x="3394364" y="6980846"/>
              <a:ext cx="1392143" cy="268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6B72007-4087-4CE1-9A99-EB9505CF161C}"/>
                </a:ext>
              </a:extLst>
            </p:cNvPr>
            <p:cNvSpPr/>
            <p:nvPr userDrawn="1"/>
          </p:nvSpPr>
          <p:spPr>
            <a:xfrm>
              <a:off x="3458999" y="7029450"/>
              <a:ext cx="252000" cy="17145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9AF84E8-C21B-7B85-480F-65454EC2CD41}"/>
                </a:ext>
              </a:extLst>
            </p:cNvPr>
            <p:cNvSpPr/>
            <p:nvPr userDrawn="1"/>
          </p:nvSpPr>
          <p:spPr>
            <a:xfrm>
              <a:off x="3793010" y="7029450"/>
              <a:ext cx="252000" cy="17145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377D7A8-72BD-5BFC-CB12-B770FA979F35}"/>
                </a:ext>
              </a:extLst>
            </p:cNvPr>
            <p:cNvSpPr/>
            <p:nvPr userDrawn="1"/>
          </p:nvSpPr>
          <p:spPr>
            <a:xfrm>
              <a:off x="4127021" y="7029450"/>
              <a:ext cx="252000" cy="171450"/>
            </a:xfrm>
            <a:prstGeom prst="rect">
              <a:avLst/>
            </a:prstGeom>
            <a:solidFill>
              <a:srgbClr val="6749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BCA8670-6DCF-46B1-24A4-07C9ED15A8B7}"/>
                </a:ext>
              </a:extLst>
            </p:cNvPr>
            <p:cNvSpPr/>
            <p:nvPr userDrawn="1"/>
          </p:nvSpPr>
          <p:spPr>
            <a:xfrm>
              <a:off x="4461028" y="7029450"/>
              <a:ext cx="252000" cy="171450"/>
            </a:xfrm>
            <a:prstGeom prst="rect">
              <a:avLst/>
            </a:prstGeom>
            <a:solidFill>
              <a:srgbClr val="008C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8A84975-8B86-38A1-BD25-5EF48C4E41FB}"/>
              </a:ext>
            </a:extLst>
          </p:cNvPr>
          <p:cNvGrpSpPr/>
          <p:nvPr userDrawn="1"/>
        </p:nvGrpSpPr>
        <p:grpSpPr>
          <a:xfrm>
            <a:off x="10798806" y="6980846"/>
            <a:ext cx="1393194" cy="268658"/>
            <a:chOff x="1311095" y="6980846"/>
            <a:chExt cx="1393194" cy="26865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6B06CE7-7918-58EA-4EF6-4C5312975BAC}"/>
                </a:ext>
              </a:extLst>
            </p:cNvPr>
            <p:cNvSpPr/>
            <p:nvPr userDrawn="1"/>
          </p:nvSpPr>
          <p:spPr>
            <a:xfrm>
              <a:off x="1311095" y="6980846"/>
              <a:ext cx="1393194" cy="268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90E9AE0-27EF-07C9-D54B-754702FEBB43}"/>
                </a:ext>
              </a:extLst>
            </p:cNvPr>
            <p:cNvSpPr/>
            <p:nvPr userDrawn="1"/>
          </p:nvSpPr>
          <p:spPr>
            <a:xfrm>
              <a:off x="1393194" y="7029450"/>
              <a:ext cx="252000" cy="171450"/>
            </a:xfrm>
            <a:prstGeom prst="rect">
              <a:avLst/>
            </a:prstGeom>
            <a:solidFill>
              <a:srgbClr val="6F6F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C890119-2D39-7034-29F8-5C95A98EE131}"/>
                </a:ext>
              </a:extLst>
            </p:cNvPr>
            <p:cNvSpPr/>
            <p:nvPr userDrawn="1"/>
          </p:nvSpPr>
          <p:spPr>
            <a:xfrm>
              <a:off x="1727205" y="7029450"/>
              <a:ext cx="252000" cy="171450"/>
            </a:xfrm>
            <a:prstGeom prst="rect">
              <a:avLst/>
            </a:prstGeom>
            <a:solidFill>
              <a:srgbClr val="B2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966E964-71B4-C10F-F318-68888D8E6388}"/>
                </a:ext>
              </a:extLst>
            </p:cNvPr>
            <p:cNvSpPr/>
            <p:nvPr userDrawn="1"/>
          </p:nvSpPr>
          <p:spPr>
            <a:xfrm>
              <a:off x="2061216" y="7029450"/>
              <a:ext cx="252000" cy="171450"/>
            </a:xfrm>
            <a:prstGeom prst="rect">
              <a:avLst/>
            </a:prstGeom>
            <a:solidFill>
              <a:srgbClr val="E3E3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5A23749-7681-3004-7F43-D49D5FB02EB6}"/>
                </a:ext>
              </a:extLst>
            </p:cNvPr>
            <p:cNvSpPr/>
            <p:nvPr userDrawn="1"/>
          </p:nvSpPr>
          <p:spPr>
            <a:xfrm>
              <a:off x="2395227" y="7029450"/>
              <a:ext cx="252000" cy="171450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4217B08-A938-2AAC-3B51-2343604B5908}"/>
              </a:ext>
            </a:extLst>
          </p:cNvPr>
          <p:cNvSpPr txBox="1"/>
          <p:nvPr userDrawn="1"/>
        </p:nvSpPr>
        <p:spPr>
          <a:xfrm>
            <a:off x="1714" y="6965624"/>
            <a:ext cx="10896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u="none" strike="noStrike" baseline="0">
                <a:solidFill>
                  <a:srgbClr val="1F213B"/>
                </a:solidFill>
                <a:latin typeface="+mj-lt"/>
              </a:rPr>
              <a:t>Primary </a:t>
            </a:r>
            <a:r>
              <a:rPr lang="en-IN" sz="1100" b="0" i="0" u="none" strike="noStrike" baseline="0" err="1">
                <a:solidFill>
                  <a:srgbClr val="1F213B"/>
                </a:solidFill>
                <a:latin typeface="+mj-lt"/>
              </a:rPr>
              <a:t>colors</a:t>
            </a:r>
            <a:endParaRPr lang="en-IN" sz="1100">
              <a:latin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C7870F4-82DB-5281-6C7A-ACDE60BBC560}"/>
              </a:ext>
            </a:extLst>
          </p:cNvPr>
          <p:cNvSpPr txBox="1"/>
          <p:nvPr userDrawn="1"/>
        </p:nvSpPr>
        <p:spPr>
          <a:xfrm>
            <a:off x="3484019" y="6965624"/>
            <a:ext cx="129283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u="none" strike="noStrike" baseline="0">
                <a:solidFill>
                  <a:srgbClr val="1F213B"/>
                </a:solidFill>
                <a:latin typeface="+mj-lt"/>
              </a:rPr>
              <a:t>Supporting </a:t>
            </a:r>
            <a:r>
              <a:rPr lang="en-IN" sz="1100" b="0" i="0" u="none" strike="noStrike" baseline="0" err="1">
                <a:solidFill>
                  <a:srgbClr val="1F213B"/>
                </a:solidFill>
                <a:latin typeface="+mj-lt"/>
              </a:rPr>
              <a:t>colors</a:t>
            </a:r>
            <a:endParaRPr lang="en-IN" sz="1100">
              <a:latin typeface="+mj-lt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A495306-1EDE-FC86-15BA-1425241467C9}"/>
              </a:ext>
            </a:extLst>
          </p:cNvPr>
          <p:cNvGrpSpPr/>
          <p:nvPr userDrawn="1"/>
        </p:nvGrpSpPr>
        <p:grpSpPr>
          <a:xfrm>
            <a:off x="8270895" y="6973965"/>
            <a:ext cx="376853" cy="268658"/>
            <a:chOff x="4734862" y="6980846"/>
            <a:chExt cx="376853" cy="26865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BF7A0AA-D396-CC1E-1D3D-3F912DEFA5F5}"/>
                </a:ext>
              </a:extLst>
            </p:cNvPr>
            <p:cNvSpPr/>
            <p:nvPr userDrawn="1"/>
          </p:nvSpPr>
          <p:spPr>
            <a:xfrm>
              <a:off x="4734862" y="6980846"/>
              <a:ext cx="376853" cy="268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3EB6501-D657-CD49-FE68-39F49933F514}"/>
                </a:ext>
              </a:extLst>
            </p:cNvPr>
            <p:cNvSpPr/>
            <p:nvPr userDrawn="1"/>
          </p:nvSpPr>
          <p:spPr>
            <a:xfrm>
              <a:off x="4795035" y="7029450"/>
              <a:ext cx="252000" cy="171450"/>
            </a:xfrm>
            <a:prstGeom prst="rect">
              <a:avLst/>
            </a:prstGeom>
            <a:solidFill>
              <a:srgbClr val="FA5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052B5494-2834-4577-FA30-8846559F3E30}"/>
              </a:ext>
            </a:extLst>
          </p:cNvPr>
          <p:cNvSpPr txBox="1"/>
          <p:nvPr userDrawn="1"/>
        </p:nvSpPr>
        <p:spPr>
          <a:xfrm>
            <a:off x="7283733" y="6965624"/>
            <a:ext cx="98388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u="none" strike="noStrike" baseline="0">
                <a:solidFill>
                  <a:srgbClr val="1F213B"/>
                </a:solidFill>
                <a:latin typeface="+mj-lt"/>
              </a:rPr>
              <a:t>Signal </a:t>
            </a:r>
            <a:r>
              <a:rPr lang="en-IN" sz="1100" b="0" i="0" u="none" strike="noStrike" baseline="0" err="1">
                <a:solidFill>
                  <a:srgbClr val="1F213B"/>
                </a:solidFill>
                <a:latin typeface="+mj-lt"/>
              </a:rPr>
              <a:t>colors</a:t>
            </a:r>
            <a:endParaRPr lang="en-IN" sz="1100">
              <a:latin typeface="+mj-l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910B7B8-7CD5-D563-5E8D-6594F3B9C83D}"/>
              </a:ext>
            </a:extLst>
          </p:cNvPr>
          <p:cNvSpPr txBox="1"/>
          <p:nvPr userDrawn="1"/>
        </p:nvSpPr>
        <p:spPr>
          <a:xfrm>
            <a:off x="9226532" y="6965624"/>
            <a:ext cx="157070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u="none" strike="noStrike" baseline="0">
                <a:solidFill>
                  <a:srgbClr val="1F213B"/>
                </a:solidFill>
                <a:latin typeface="+mj-lt"/>
              </a:rPr>
              <a:t>Additional Grayscales</a:t>
            </a:r>
            <a:endParaRPr lang="en-IN" sz="1100">
              <a:latin typeface="+mj-lt"/>
            </a:endParaRPr>
          </a:p>
        </p:txBody>
      </p:sp>
      <p:sp>
        <p:nvSpPr>
          <p:cNvPr id="34" name="Frame 6{PHJU} (JU-Free)">
            <a:extLst>
              <a:ext uri="{FF2B5EF4-FFF2-40B4-BE49-F238E27FC236}">
                <a16:creationId xmlns:a16="http://schemas.microsoft.com/office/drawing/2014/main" id="{00690945-E2C3-6592-BF1E-C2BE6C5E4459}"/>
              </a:ext>
            </a:extLst>
          </p:cNvPr>
          <p:cNvSpPr>
            <a:spLocks noGrp="1"/>
          </p:cNvSpPr>
          <p:nvPr>
            <p:ph type="body" idx="1001" hasCustomPrompt="1"/>
          </p:nvPr>
        </p:nvSpPr>
        <p:spPr bwMode="ltGray">
          <a:xfrm>
            <a:off x="10429471" y="243257"/>
            <a:ext cx="1185915" cy="159679"/>
          </a:xfrm>
          <a:custGeom>
            <a:avLst/>
            <a:gdLst>
              <a:gd name="T0" fmla="*/ 2027 w 6353"/>
              <a:gd name="T1" fmla="*/ 837 h 856"/>
              <a:gd name="T2" fmla="*/ 1660 w 6353"/>
              <a:gd name="T3" fmla="*/ 856 h 856"/>
              <a:gd name="T4" fmla="*/ 1948 w 6353"/>
              <a:gd name="T5" fmla="*/ 442 h 856"/>
              <a:gd name="T6" fmla="*/ 1660 w 6353"/>
              <a:gd name="T7" fmla="*/ 704 h 856"/>
              <a:gd name="T8" fmla="*/ 1806 w 6353"/>
              <a:gd name="T9" fmla="*/ 225 h 856"/>
              <a:gd name="T10" fmla="*/ 1423 w 6353"/>
              <a:gd name="T11" fmla="*/ 342 h 856"/>
              <a:gd name="T12" fmla="*/ 2159 w 6353"/>
              <a:gd name="T13" fmla="*/ 417 h 856"/>
              <a:gd name="T14" fmla="*/ 5080 w 6353"/>
              <a:gd name="T15" fmla="*/ 74 h 856"/>
              <a:gd name="T16" fmla="*/ 4906 w 6353"/>
              <a:gd name="T17" fmla="*/ 328 h 856"/>
              <a:gd name="T18" fmla="*/ 5346 w 6353"/>
              <a:gd name="T19" fmla="*/ 512 h 856"/>
              <a:gd name="T20" fmla="*/ 4923 w 6353"/>
              <a:gd name="T21" fmla="*/ 539 h 856"/>
              <a:gd name="T22" fmla="*/ 4900 w 6353"/>
              <a:gd name="T23" fmla="*/ 418 h 856"/>
              <a:gd name="T24" fmla="*/ 5346 w 6353"/>
              <a:gd name="T25" fmla="*/ 770 h 856"/>
              <a:gd name="T26" fmla="*/ 5501 w 6353"/>
              <a:gd name="T27" fmla="*/ 813 h 856"/>
              <a:gd name="T28" fmla="*/ 5982 w 6353"/>
              <a:gd name="T29" fmla="*/ 74 h 856"/>
              <a:gd name="T30" fmla="*/ 5635 w 6353"/>
              <a:gd name="T31" fmla="*/ 93 h 856"/>
              <a:gd name="T32" fmla="*/ 5745 w 6353"/>
              <a:gd name="T33" fmla="*/ 837 h 856"/>
              <a:gd name="T34" fmla="*/ 6011 w 6353"/>
              <a:gd name="T35" fmla="*/ 216 h 856"/>
              <a:gd name="T36" fmla="*/ 6332 w 6353"/>
              <a:gd name="T37" fmla="*/ 837 h 856"/>
              <a:gd name="T38" fmla="*/ 6011 w 6353"/>
              <a:gd name="T39" fmla="*/ 74 h 856"/>
              <a:gd name="T40" fmla="*/ 2228 w 6353"/>
              <a:gd name="T41" fmla="*/ 441 h 856"/>
              <a:gd name="T42" fmla="*/ 2985 w 6353"/>
              <a:gd name="T43" fmla="*/ 618 h 856"/>
              <a:gd name="T44" fmla="*/ 2649 w 6353"/>
              <a:gd name="T45" fmla="*/ 704 h 856"/>
              <a:gd name="T46" fmla="*/ 2605 w 6353"/>
              <a:gd name="T47" fmla="*/ 225 h 856"/>
              <a:gd name="T48" fmla="*/ 2439 w 6353"/>
              <a:gd name="T49" fmla="*/ 489 h 856"/>
              <a:gd name="T50" fmla="*/ 2870 w 6353"/>
              <a:gd name="T51" fmla="*/ 511 h 856"/>
              <a:gd name="T52" fmla="*/ 2625 w 6353"/>
              <a:gd name="T53" fmla="*/ 74 h 856"/>
              <a:gd name="T54" fmla="*/ 3884 w 6353"/>
              <a:gd name="T55" fmla="*/ 441 h 856"/>
              <a:gd name="T56" fmla="*/ 4641 w 6353"/>
              <a:gd name="T57" fmla="*/ 618 h 856"/>
              <a:gd name="T58" fmla="*/ 4305 w 6353"/>
              <a:gd name="T59" fmla="*/ 704 h 856"/>
              <a:gd name="T60" fmla="*/ 4260 w 6353"/>
              <a:gd name="T61" fmla="*/ 225 h 856"/>
              <a:gd name="T62" fmla="*/ 4095 w 6353"/>
              <a:gd name="T63" fmla="*/ 489 h 856"/>
              <a:gd name="T64" fmla="*/ 4526 w 6353"/>
              <a:gd name="T65" fmla="*/ 511 h 856"/>
              <a:gd name="T66" fmla="*/ 4281 w 6353"/>
              <a:gd name="T67" fmla="*/ 74 h 856"/>
              <a:gd name="T68" fmla="*/ 1215 w 6353"/>
              <a:gd name="T69" fmla="*/ 694 h 856"/>
              <a:gd name="T70" fmla="*/ 1302 w 6353"/>
              <a:gd name="T71" fmla="*/ 184 h 856"/>
              <a:gd name="T72" fmla="*/ 1003 w 6353"/>
              <a:gd name="T73" fmla="*/ 3 h 856"/>
              <a:gd name="T74" fmla="*/ 1215 w 6353"/>
              <a:gd name="T75" fmla="*/ 836 h 856"/>
              <a:gd name="T76" fmla="*/ 1337 w 6353"/>
              <a:gd name="T77" fmla="*/ 709 h 856"/>
              <a:gd name="T78" fmla="*/ 3088 w 6353"/>
              <a:gd name="T79" fmla="*/ 92 h 856"/>
              <a:gd name="T80" fmla="*/ 3665 w 6353"/>
              <a:gd name="T81" fmla="*/ 448 h 856"/>
              <a:gd name="T82" fmla="*/ 3244 w 6353"/>
              <a:gd name="T83" fmla="*/ 322 h 856"/>
              <a:gd name="T84" fmla="*/ 3088 w 6353"/>
              <a:gd name="T85" fmla="*/ 818 h 856"/>
              <a:gd name="T86" fmla="*/ 3821 w 6353"/>
              <a:gd name="T87" fmla="*/ 469 h 856"/>
              <a:gd name="T88" fmla="*/ 509 w 6353"/>
              <a:gd name="T89" fmla="*/ 385 h 856"/>
              <a:gd name="T90" fmla="*/ 239 w 6353"/>
              <a:gd name="T91" fmla="*/ 237 h 856"/>
              <a:gd name="T92" fmla="*/ 602 w 6353"/>
              <a:gd name="T93" fmla="*/ 312 h 856"/>
              <a:gd name="T94" fmla="*/ 779 w 6353"/>
              <a:gd name="T95" fmla="*/ 308 h 856"/>
              <a:gd name="T96" fmla="*/ 195 w 6353"/>
              <a:gd name="T97" fmla="*/ 106 h 856"/>
              <a:gd name="T98" fmla="*/ 144 w 6353"/>
              <a:gd name="T99" fmla="*/ 491 h 856"/>
              <a:gd name="T100" fmla="*/ 623 w 6353"/>
              <a:gd name="T101" fmla="*/ 614 h 856"/>
              <a:gd name="T102" fmla="*/ 214 w 6353"/>
              <a:gd name="T103" fmla="*/ 654 h 856"/>
              <a:gd name="T104" fmla="*/ 5 w 6353"/>
              <a:gd name="T105" fmla="*/ 589 h 856"/>
              <a:gd name="T106" fmla="*/ 406 w 6353"/>
              <a:gd name="T107" fmla="*/ 850 h 856"/>
              <a:gd name="T108" fmla="*/ 793 w 6353"/>
              <a:gd name="T109" fmla="*/ 599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6353" h="856">
                <a:moveTo>
                  <a:pt x="2159" y="813"/>
                </a:moveTo>
                <a:cubicBezTo>
                  <a:pt x="2159" y="813"/>
                  <a:pt x="2159" y="813"/>
                  <a:pt x="2159" y="813"/>
                </a:cubicBezTo>
                <a:cubicBezTo>
                  <a:pt x="2159" y="826"/>
                  <a:pt x="2148" y="837"/>
                  <a:pt x="2135" y="837"/>
                </a:cubicBezTo>
                <a:cubicBezTo>
                  <a:pt x="2027" y="837"/>
                  <a:pt x="2027" y="837"/>
                  <a:pt x="2027" y="837"/>
                </a:cubicBezTo>
                <a:cubicBezTo>
                  <a:pt x="2014" y="837"/>
                  <a:pt x="2003" y="826"/>
                  <a:pt x="2003" y="813"/>
                </a:cubicBezTo>
                <a:cubicBezTo>
                  <a:pt x="2003" y="770"/>
                  <a:pt x="2003" y="770"/>
                  <a:pt x="2003" y="770"/>
                </a:cubicBezTo>
                <a:cubicBezTo>
                  <a:pt x="1947" y="820"/>
                  <a:pt x="1879" y="856"/>
                  <a:pt x="1806" y="856"/>
                </a:cubicBezTo>
                <a:cubicBezTo>
                  <a:pt x="1660" y="856"/>
                  <a:pt x="1660" y="856"/>
                  <a:pt x="1660" y="856"/>
                </a:cubicBezTo>
                <a:cubicBezTo>
                  <a:pt x="1508" y="856"/>
                  <a:pt x="1385" y="736"/>
                  <a:pt x="1385" y="587"/>
                </a:cubicBezTo>
                <a:cubicBezTo>
                  <a:pt x="1385" y="494"/>
                  <a:pt x="1462" y="418"/>
                  <a:pt x="1558" y="418"/>
                </a:cubicBezTo>
                <a:cubicBezTo>
                  <a:pt x="1920" y="418"/>
                  <a:pt x="1920" y="418"/>
                  <a:pt x="1920" y="418"/>
                </a:cubicBezTo>
                <a:cubicBezTo>
                  <a:pt x="1934" y="418"/>
                  <a:pt x="1946" y="428"/>
                  <a:pt x="1948" y="442"/>
                </a:cubicBezTo>
                <a:cubicBezTo>
                  <a:pt x="1949" y="455"/>
                  <a:pt x="1939" y="467"/>
                  <a:pt x="1926" y="470"/>
                </a:cubicBezTo>
                <a:cubicBezTo>
                  <a:pt x="1580" y="539"/>
                  <a:pt x="1580" y="539"/>
                  <a:pt x="1580" y="539"/>
                </a:cubicBezTo>
                <a:cubicBezTo>
                  <a:pt x="1557" y="544"/>
                  <a:pt x="1540" y="564"/>
                  <a:pt x="1540" y="587"/>
                </a:cubicBezTo>
                <a:cubicBezTo>
                  <a:pt x="1540" y="652"/>
                  <a:pt x="1594" y="704"/>
                  <a:pt x="1660" y="704"/>
                </a:cubicBezTo>
                <a:cubicBezTo>
                  <a:pt x="1806" y="704"/>
                  <a:pt x="1806" y="704"/>
                  <a:pt x="1806" y="704"/>
                </a:cubicBezTo>
                <a:cubicBezTo>
                  <a:pt x="1915" y="704"/>
                  <a:pt x="2003" y="618"/>
                  <a:pt x="2003" y="512"/>
                </a:cubicBezTo>
                <a:cubicBezTo>
                  <a:pt x="2003" y="417"/>
                  <a:pt x="2003" y="417"/>
                  <a:pt x="2003" y="417"/>
                </a:cubicBezTo>
                <a:cubicBezTo>
                  <a:pt x="2003" y="311"/>
                  <a:pt x="1915" y="225"/>
                  <a:pt x="1806" y="225"/>
                </a:cubicBezTo>
                <a:cubicBezTo>
                  <a:pt x="1737" y="225"/>
                  <a:pt x="1737" y="225"/>
                  <a:pt x="1737" y="225"/>
                </a:cubicBezTo>
                <a:cubicBezTo>
                  <a:pt x="1662" y="225"/>
                  <a:pt x="1596" y="267"/>
                  <a:pt x="1563" y="328"/>
                </a:cubicBezTo>
                <a:cubicBezTo>
                  <a:pt x="1559" y="337"/>
                  <a:pt x="1549" y="342"/>
                  <a:pt x="1539" y="342"/>
                </a:cubicBezTo>
                <a:cubicBezTo>
                  <a:pt x="1423" y="342"/>
                  <a:pt x="1423" y="342"/>
                  <a:pt x="1423" y="342"/>
                </a:cubicBezTo>
                <a:cubicBezTo>
                  <a:pt x="1408" y="342"/>
                  <a:pt x="1397" y="327"/>
                  <a:pt x="1402" y="313"/>
                </a:cubicBezTo>
                <a:cubicBezTo>
                  <a:pt x="1447" y="174"/>
                  <a:pt x="1580" y="74"/>
                  <a:pt x="1737" y="74"/>
                </a:cubicBezTo>
                <a:cubicBezTo>
                  <a:pt x="1806" y="74"/>
                  <a:pt x="1806" y="74"/>
                  <a:pt x="1806" y="74"/>
                </a:cubicBezTo>
                <a:cubicBezTo>
                  <a:pt x="2001" y="74"/>
                  <a:pt x="2159" y="228"/>
                  <a:pt x="2159" y="417"/>
                </a:cubicBezTo>
                <a:lnTo>
                  <a:pt x="2159" y="813"/>
                </a:lnTo>
                <a:close/>
                <a:moveTo>
                  <a:pt x="5501" y="417"/>
                </a:moveTo>
                <a:cubicBezTo>
                  <a:pt x="5501" y="228"/>
                  <a:pt x="5343" y="74"/>
                  <a:pt x="5149" y="74"/>
                </a:cubicBezTo>
                <a:cubicBezTo>
                  <a:pt x="5080" y="74"/>
                  <a:pt x="5080" y="74"/>
                  <a:pt x="5080" y="74"/>
                </a:cubicBezTo>
                <a:cubicBezTo>
                  <a:pt x="4923" y="74"/>
                  <a:pt x="4789" y="174"/>
                  <a:pt x="4744" y="313"/>
                </a:cubicBezTo>
                <a:cubicBezTo>
                  <a:pt x="4739" y="327"/>
                  <a:pt x="4750" y="342"/>
                  <a:pt x="4766" y="342"/>
                </a:cubicBezTo>
                <a:cubicBezTo>
                  <a:pt x="4881" y="342"/>
                  <a:pt x="4881" y="342"/>
                  <a:pt x="4881" y="342"/>
                </a:cubicBezTo>
                <a:cubicBezTo>
                  <a:pt x="4892" y="342"/>
                  <a:pt x="4901" y="337"/>
                  <a:pt x="4906" y="328"/>
                </a:cubicBezTo>
                <a:cubicBezTo>
                  <a:pt x="4939" y="267"/>
                  <a:pt x="5004" y="225"/>
                  <a:pt x="5080" y="225"/>
                </a:cubicBezTo>
                <a:cubicBezTo>
                  <a:pt x="5149" y="225"/>
                  <a:pt x="5149" y="225"/>
                  <a:pt x="5149" y="225"/>
                </a:cubicBezTo>
                <a:cubicBezTo>
                  <a:pt x="5257" y="225"/>
                  <a:pt x="5346" y="311"/>
                  <a:pt x="5346" y="417"/>
                </a:cubicBezTo>
                <a:cubicBezTo>
                  <a:pt x="5346" y="512"/>
                  <a:pt x="5346" y="512"/>
                  <a:pt x="5346" y="512"/>
                </a:cubicBezTo>
                <a:cubicBezTo>
                  <a:pt x="5346" y="618"/>
                  <a:pt x="5257" y="704"/>
                  <a:pt x="5149" y="704"/>
                </a:cubicBezTo>
                <a:cubicBezTo>
                  <a:pt x="5003" y="704"/>
                  <a:pt x="5003" y="704"/>
                  <a:pt x="5003" y="704"/>
                </a:cubicBezTo>
                <a:cubicBezTo>
                  <a:pt x="4936" y="704"/>
                  <a:pt x="4883" y="652"/>
                  <a:pt x="4883" y="587"/>
                </a:cubicBezTo>
                <a:cubicBezTo>
                  <a:pt x="4883" y="564"/>
                  <a:pt x="4899" y="544"/>
                  <a:pt x="4923" y="539"/>
                </a:cubicBezTo>
                <a:cubicBezTo>
                  <a:pt x="5269" y="470"/>
                  <a:pt x="5269" y="470"/>
                  <a:pt x="5269" y="470"/>
                </a:cubicBezTo>
                <a:cubicBezTo>
                  <a:pt x="5282" y="467"/>
                  <a:pt x="5291" y="455"/>
                  <a:pt x="5290" y="442"/>
                </a:cubicBezTo>
                <a:cubicBezTo>
                  <a:pt x="5289" y="428"/>
                  <a:pt x="5276" y="418"/>
                  <a:pt x="5262" y="418"/>
                </a:cubicBezTo>
                <a:cubicBezTo>
                  <a:pt x="4900" y="418"/>
                  <a:pt x="4900" y="418"/>
                  <a:pt x="4900" y="418"/>
                </a:cubicBezTo>
                <a:cubicBezTo>
                  <a:pt x="4805" y="418"/>
                  <a:pt x="4727" y="494"/>
                  <a:pt x="4727" y="587"/>
                </a:cubicBezTo>
                <a:cubicBezTo>
                  <a:pt x="4727" y="736"/>
                  <a:pt x="4851" y="856"/>
                  <a:pt x="5003" y="856"/>
                </a:cubicBezTo>
                <a:cubicBezTo>
                  <a:pt x="5149" y="856"/>
                  <a:pt x="5149" y="856"/>
                  <a:pt x="5149" y="856"/>
                </a:cubicBezTo>
                <a:cubicBezTo>
                  <a:pt x="5222" y="856"/>
                  <a:pt x="5289" y="820"/>
                  <a:pt x="5346" y="770"/>
                </a:cubicBezTo>
                <a:cubicBezTo>
                  <a:pt x="5346" y="813"/>
                  <a:pt x="5346" y="813"/>
                  <a:pt x="5346" y="813"/>
                </a:cubicBezTo>
                <a:cubicBezTo>
                  <a:pt x="5346" y="826"/>
                  <a:pt x="5356" y="837"/>
                  <a:pt x="5370" y="837"/>
                </a:cubicBezTo>
                <a:cubicBezTo>
                  <a:pt x="5477" y="837"/>
                  <a:pt x="5477" y="837"/>
                  <a:pt x="5477" y="837"/>
                </a:cubicBezTo>
                <a:cubicBezTo>
                  <a:pt x="5490" y="837"/>
                  <a:pt x="5501" y="826"/>
                  <a:pt x="5501" y="813"/>
                </a:cubicBezTo>
                <a:cubicBezTo>
                  <a:pt x="5501" y="813"/>
                  <a:pt x="5501" y="813"/>
                  <a:pt x="5501" y="813"/>
                </a:cubicBezTo>
                <a:lnTo>
                  <a:pt x="5501" y="417"/>
                </a:lnTo>
                <a:close/>
                <a:moveTo>
                  <a:pt x="6011" y="74"/>
                </a:moveTo>
                <a:cubicBezTo>
                  <a:pt x="5982" y="74"/>
                  <a:pt x="5982" y="74"/>
                  <a:pt x="5982" y="74"/>
                </a:cubicBezTo>
                <a:cubicBezTo>
                  <a:pt x="5903" y="74"/>
                  <a:pt x="5828" y="107"/>
                  <a:pt x="5766" y="155"/>
                </a:cubicBezTo>
                <a:cubicBezTo>
                  <a:pt x="5766" y="117"/>
                  <a:pt x="5766" y="117"/>
                  <a:pt x="5766" y="117"/>
                </a:cubicBezTo>
                <a:cubicBezTo>
                  <a:pt x="5766" y="104"/>
                  <a:pt x="5755" y="93"/>
                  <a:pt x="5742" y="93"/>
                </a:cubicBezTo>
                <a:cubicBezTo>
                  <a:pt x="5635" y="93"/>
                  <a:pt x="5635" y="93"/>
                  <a:pt x="5635" y="93"/>
                </a:cubicBezTo>
                <a:cubicBezTo>
                  <a:pt x="5622" y="93"/>
                  <a:pt x="5611" y="104"/>
                  <a:pt x="5611" y="117"/>
                </a:cubicBezTo>
                <a:cubicBezTo>
                  <a:pt x="5611" y="816"/>
                  <a:pt x="5611" y="816"/>
                  <a:pt x="5611" y="816"/>
                </a:cubicBezTo>
                <a:cubicBezTo>
                  <a:pt x="5611" y="828"/>
                  <a:pt x="5620" y="837"/>
                  <a:pt x="5632" y="837"/>
                </a:cubicBezTo>
                <a:cubicBezTo>
                  <a:pt x="5745" y="837"/>
                  <a:pt x="5745" y="837"/>
                  <a:pt x="5745" y="837"/>
                </a:cubicBezTo>
                <a:cubicBezTo>
                  <a:pt x="5757" y="837"/>
                  <a:pt x="5766" y="828"/>
                  <a:pt x="5766" y="816"/>
                </a:cubicBezTo>
                <a:cubicBezTo>
                  <a:pt x="5766" y="427"/>
                  <a:pt x="5766" y="427"/>
                  <a:pt x="5766" y="427"/>
                </a:cubicBezTo>
                <a:cubicBezTo>
                  <a:pt x="5766" y="316"/>
                  <a:pt x="5843" y="216"/>
                  <a:pt x="5982" y="216"/>
                </a:cubicBezTo>
                <a:cubicBezTo>
                  <a:pt x="6011" y="216"/>
                  <a:pt x="6011" y="216"/>
                  <a:pt x="6011" y="216"/>
                </a:cubicBezTo>
                <a:cubicBezTo>
                  <a:pt x="6144" y="216"/>
                  <a:pt x="6198" y="316"/>
                  <a:pt x="6198" y="427"/>
                </a:cubicBezTo>
                <a:cubicBezTo>
                  <a:pt x="6198" y="816"/>
                  <a:pt x="6198" y="816"/>
                  <a:pt x="6198" y="816"/>
                </a:cubicBezTo>
                <a:cubicBezTo>
                  <a:pt x="6198" y="828"/>
                  <a:pt x="6207" y="837"/>
                  <a:pt x="6219" y="837"/>
                </a:cubicBezTo>
                <a:cubicBezTo>
                  <a:pt x="6332" y="837"/>
                  <a:pt x="6332" y="837"/>
                  <a:pt x="6332" y="837"/>
                </a:cubicBezTo>
                <a:cubicBezTo>
                  <a:pt x="6344" y="837"/>
                  <a:pt x="6353" y="828"/>
                  <a:pt x="6353" y="816"/>
                </a:cubicBezTo>
                <a:cubicBezTo>
                  <a:pt x="6353" y="816"/>
                  <a:pt x="6353" y="816"/>
                  <a:pt x="6353" y="816"/>
                </a:cubicBezTo>
                <a:cubicBezTo>
                  <a:pt x="6353" y="427"/>
                  <a:pt x="6353" y="427"/>
                  <a:pt x="6353" y="427"/>
                </a:cubicBezTo>
                <a:cubicBezTo>
                  <a:pt x="6353" y="232"/>
                  <a:pt x="6224" y="74"/>
                  <a:pt x="6011" y="74"/>
                </a:cubicBezTo>
                <a:close/>
                <a:moveTo>
                  <a:pt x="2625" y="74"/>
                </a:moveTo>
                <a:cubicBezTo>
                  <a:pt x="2625" y="74"/>
                  <a:pt x="2625" y="74"/>
                  <a:pt x="2625" y="74"/>
                </a:cubicBezTo>
                <a:cubicBezTo>
                  <a:pt x="2605" y="74"/>
                  <a:pt x="2605" y="74"/>
                  <a:pt x="2605" y="74"/>
                </a:cubicBezTo>
                <a:cubicBezTo>
                  <a:pt x="2397" y="74"/>
                  <a:pt x="2228" y="238"/>
                  <a:pt x="2228" y="441"/>
                </a:cubicBezTo>
                <a:cubicBezTo>
                  <a:pt x="2228" y="489"/>
                  <a:pt x="2228" y="489"/>
                  <a:pt x="2228" y="489"/>
                </a:cubicBezTo>
                <a:cubicBezTo>
                  <a:pt x="2228" y="691"/>
                  <a:pt x="2397" y="856"/>
                  <a:pt x="2605" y="856"/>
                </a:cubicBezTo>
                <a:cubicBezTo>
                  <a:pt x="2650" y="856"/>
                  <a:pt x="2650" y="856"/>
                  <a:pt x="2650" y="856"/>
                </a:cubicBezTo>
                <a:cubicBezTo>
                  <a:pt x="2806" y="856"/>
                  <a:pt x="2939" y="756"/>
                  <a:pt x="2985" y="618"/>
                </a:cubicBezTo>
                <a:cubicBezTo>
                  <a:pt x="2990" y="603"/>
                  <a:pt x="2978" y="587"/>
                  <a:pt x="2962" y="587"/>
                </a:cubicBezTo>
                <a:cubicBezTo>
                  <a:pt x="2846" y="587"/>
                  <a:pt x="2846" y="587"/>
                  <a:pt x="2846" y="587"/>
                </a:cubicBezTo>
                <a:cubicBezTo>
                  <a:pt x="2837" y="587"/>
                  <a:pt x="2829" y="592"/>
                  <a:pt x="2824" y="600"/>
                </a:cubicBezTo>
                <a:cubicBezTo>
                  <a:pt x="2792" y="662"/>
                  <a:pt x="2726" y="704"/>
                  <a:pt x="2649" y="704"/>
                </a:cubicBezTo>
                <a:cubicBezTo>
                  <a:pt x="2605" y="704"/>
                  <a:pt x="2605" y="704"/>
                  <a:pt x="2605" y="704"/>
                </a:cubicBezTo>
                <a:cubicBezTo>
                  <a:pt x="2483" y="704"/>
                  <a:pt x="2383" y="607"/>
                  <a:pt x="2383" y="489"/>
                </a:cubicBezTo>
                <a:cubicBezTo>
                  <a:pt x="2383" y="448"/>
                  <a:pt x="2383" y="448"/>
                  <a:pt x="2383" y="448"/>
                </a:cubicBezTo>
                <a:cubicBezTo>
                  <a:pt x="2383" y="322"/>
                  <a:pt x="2482" y="225"/>
                  <a:pt x="2605" y="225"/>
                </a:cubicBezTo>
                <a:cubicBezTo>
                  <a:pt x="2625" y="225"/>
                  <a:pt x="2625" y="225"/>
                  <a:pt x="2625" y="225"/>
                </a:cubicBezTo>
                <a:cubicBezTo>
                  <a:pt x="2727" y="225"/>
                  <a:pt x="2813" y="292"/>
                  <a:pt x="2838" y="384"/>
                </a:cubicBezTo>
                <a:cubicBezTo>
                  <a:pt x="2460" y="459"/>
                  <a:pt x="2460" y="459"/>
                  <a:pt x="2460" y="459"/>
                </a:cubicBezTo>
                <a:cubicBezTo>
                  <a:pt x="2446" y="462"/>
                  <a:pt x="2437" y="475"/>
                  <a:pt x="2439" y="489"/>
                </a:cubicBezTo>
                <a:cubicBezTo>
                  <a:pt x="2441" y="502"/>
                  <a:pt x="2453" y="511"/>
                  <a:pt x="2466" y="511"/>
                </a:cubicBezTo>
                <a:cubicBezTo>
                  <a:pt x="2862" y="511"/>
                  <a:pt x="2862" y="511"/>
                  <a:pt x="2862" y="511"/>
                </a:cubicBezTo>
                <a:cubicBezTo>
                  <a:pt x="2863" y="511"/>
                  <a:pt x="2865" y="511"/>
                  <a:pt x="2866" y="511"/>
                </a:cubicBezTo>
                <a:cubicBezTo>
                  <a:pt x="2868" y="511"/>
                  <a:pt x="2869" y="511"/>
                  <a:pt x="2870" y="511"/>
                </a:cubicBezTo>
                <a:cubicBezTo>
                  <a:pt x="2977" y="511"/>
                  <a:pt x="2977" y="511"/>
                  <a:pt x="2977" y="511"/>
                </a:cubicBezTo>
                <a:cubicBezTo>
                  <a:pt x="2991" y="511"/>
                  <a:pt x="3002" y="501"/>
                  <a:pt x="3002" y="488"/>
                </a:cubicBezTo>
                <a:cubicBezTo>
                  <a:pt x="3002" y="441"/>
                  <a:pt x="3002" y="441"/>
                  <a:pt x="3002" y="441"/>
                </a:cubicBezTo>
                <a:cubicBezTo>
                  <a:pt x="3002" y="238"/>
                  <a:pt x="2833" y="74"/>
                  <a:pt x="2625" y="74"/>
                </a:cubicBezTo>
                <a:close/>
                <a:moveTo>
                  <a:pt x="4281" y="74"/>
                </a:moveTo>
                <a:cubicBezTo>
                  <a:pt x="4281" y="74"/>
                  <a:pt x="4281" y="74"/>
                  <a:pt x="4281" y="74"/>
                </a:cubicBezTo>
                <a:cubicBezTo>
                  <a:pt x="4260" y="74"/>
                  <a:pt x="4260" y="74"/>
                  <a:pt x="4260" y="74"/>
                </a:cubicBezTo>
                <a:cubicBezTo>
                  <a:pt x="4052" y="74"/>
                  <a:pt x="3884" y="238"/>
                  <a:pt x="3884" y="441"/>
                </a:cubicBezTo>
                <a:cubicBezTo>
                  <a:pt x="3884" y="489"/>
                  <a:pt x="3884" y="489"/>
                  <a:pt x="3884" y="489"/>
                </a:cubicBezTo>
                <a:cubicBezTo>
                  <a:pt x="3884" y="691"/>
                  <a:pt x="4052" y="856"/>
                  <a:pt x="4260" y="856"/>
                </a:cubicBezTo>
                <a:cubicBezTo>
                  <a:pt x="4305" y="856"/>
                  <a:pt x="4305" y="856"/>
                  <a:pt x="4305" y="856"/>
                </a:cubicBezTo>
                <a:cubicBezTo>
                  <a:pt x="4462" y="856"/>
                  <a:pt x="4595" y="756"/>
                  <a:pt x="4641" y="618"/>
                </a:cubicBezTo>
                <a:cubicBezTo>
                  <a:pt x="4646" y="603"/>
                  <a:pt x="4634" y="587"/>
                  <a:pt x="4617" y="587"/>
                </a:cubicBezTo>
                <a:cubicBezTo>
                  <a:pt x="4502" y="587"/>
                  <a:pt x="4502" y="587"/>
                  <a:pt x="4502" y="587"/>
                </a:cubicBezTo>
                <a:cubicBezTo>
                  <a:pt x="4493" y="587"/>
                  <a:pt x="4484" y="592"/>
                  <a:pt x="4480" y="600"/>
                </a:cubicBezTo>
                <a:cubicBezTo>
                  <a:pt x="4447" y="662"/>
                  <a:pt x="4381" y="704"/>
                  <a:pt x="4305" y="704"/>
                </a:cubicBezTo>
                <a:cubicBezTo>
                  <a:pt x="4260" y="704"/>
                  <a:pt x="4260" y="704"/>
                  <a:pt x="4260" y="704"/>
                </a:cubicBezTo>
                <a:cubicBezTo>
                  <a:pt x="4138" y="704"/>
                  <a:pt x="4039" y="607"/>
                  <a:pt x="4039" y="489"/>
                </a:cubicBezTo>
                <a:cubicBezTo>
                  <a:pt x="4039" y="448"/>
                  <a:pt x="4039" y="448"/>
                  <a:pt x="4039" y="448"/>
                </a:cubicBezTo>
                <a:cubicBezTo>
                  <a:pt x="4039" y="322"/>
                  <a:pt x="4138" y="225"/>
                  <a:pt x="4260" y="225"/>
                </a:cubicBezTo>
                <a:cubicBezTo>
                  <a:pt x="4281" y="225"/>
                  <a:pt x="4281" y="225"/>
                  <a:pt x="4281" y="225"/>
                </a:cubicBezTo>
                <a:cubicBezTo>
                  <a:pt x="4383" y="225"/>
                  <a:pt x="4468" y="292"/>
                  <a:pt x="4494" y="384"/>
                </a:cubicBezTo>
                <a:cubicBezTo>
                  <a:pt x="4116" y="459"/>
                  <a:pt x="4116" y="459"/>
                  <a:pt x="4116" y="459"/>
                </a:cubicBezTo>
                <a:cubicBezTo>
                  <a:pt x="4102" y="462"/>
                  <a:pt x="4093" y="475"/>
                  <a:pt x="4095" y="489"/>
                </a:cubicBezTo>
                <a:cubicBezTo>
                  <a:pt x="4097" y="502"/>
                  <a:pt x="4109" y="511"/>
                  <a:pt x="4122" y="511"/>
                </a:cubicBezTo>
                <a:cubicBezTo>
                  <a:pt x="4518" y="511"/>
                  <a:pt x="4518" y="511"/>
                  <a:pt x="4518" y="511"/>
                </a:cubicBezTo>
                <a:cubicBezTo>
                  <a:pt x="4519" y="511"/>
                  <a:pt x="4521" y="511"/>
                  <a:pt x="4522" y="511"/>
                </a:cubicBezTo>
                <a:cubicBezTo>
                  <a:pt x="4523" y="511"/>
                  <a:pt x="4525" y="511"/>
                  <a:pt x="4526" y="511"/>
                </a:cubicBezTo>
                <a:cubicBezTo>
                  <a:pt x="4633" y="511"/>
                  <a:pt x="4633" y="511"/>
                  <a:pt x="4633" y="511"/>
                </a:cubicBezTo>
                <a:cubicBezTo>
                  <a:pt x="4646" y="511"/>
                  <a:pt x="4657" y="501"/>
                  <a:pt x="4657" y="488"/>
                </a:cubicBezTo>
                <a:cubicBezTo>
                  <a:pt x="4657" y="441"/>
                  <a:pt x="4657" y="441"/>
                  <a:pt x="4657" y="441"/>
                </a:cubicBezTo>
                <a:cubicBezTo>
                  <a:pt x="4657" y="238"/>
                  <a:pt x="4489" y="74"/>
                  <a:pt x="4281" y="74"/>
                </a:cubicBezTo>
                <a:close/>
                <a:moveTo>
                  <a:pt x="1337" y="709"/>
                </a:moveTo>
                <a:cubicBezTo>
                  <a:pt x="1335" y="700"/>
                  <a:pt x="1327" y="694"/>
                  <a:pt x="1317" y="694"/>
                </a:cubicBezTo>
                <a:cubicBezTo>
                  <a:pt x="1253" y="694"/>
                  <a:pt x="1253" y="694"/>
                  <a:pt x="1253" y="694"/>
                </a:cubicBezTo>
                <a:cubicBezTo>
                  <a:pt x="1215" y="694"/>
                  <a:pt x="1215" y="694"/>
                  <a:pt x="1215" y="694"/>
                </a:cubicBezTo>
                <a:cubicBezTo>
                  <a:pt x="1082" y="694"/>
                  <a:pt x="1028" y="595"/>
                  <a:pt x="1028" y="484"/>
                </a:cubicBezTo>
                <a:cubicBezTo>
                  <a:pt x="1028" y="274"/>
                  <a:pt x="1028" y="274"/>
                  <a:pt x="1028" y="274"/>
                </a:cubicBezTo>
                <a:cubicBezTo>
                  <a:pt x="1275" y="211"/>
                  <a:pt x="1275" y="211"/>
                  <a:pt x="1275" y="211"/>
                </a:cubicBezTo>
                <a:cubicBezTo>
                  <a:pt x="1294" y="205"/>
                  <a:pt x="1302" y="201"/>
                  <a:pt x="1302" y="184"/>
                </a:cubicBezTo>
                <a:cubicBezTo>
                  <a:pt x="1302" y="169"/>
                  <a:pt x="1289" y="160"/>
                  <a:pt x="1273" y="160"/>
                </a:cubicBezTo>
                <a:cubicBezTo>
                  <a:pt x="1028" y="160"/>
                  <a:pt x="1028" y="160"/>
                  <a:pt x="1028" y="160"/>
                </a:cubicBezTo>
                <a:cubicBezTo>
                  <a:pt x="1028" y="22"/>
                  <a:pt x="1028" y="22"/>
                  <a:pt x="1028" y="22"/>
                </a:cubicBezTo>
                <a:cubicBezTo>
                  <a:pt x="1028" y="11"/>
                  <a:pt x="1017" y="0"/>
                  <a:pt x="1003" y="3"/>
                </a:cubicBezTo>
                <a:cubicBezTo>
                  <a:pt x="893" y="25"/>
                  <a:pt x="893" y="25"/>
                  <a:pt x="893" y="25"/>
                </a:cubicBezTo>
                <a:cubicBezTo>
                  <a:pt x="881" y="27"/>
                  <a:pt x="872" y="34"/>
                  <a:pt x="872" y="45"/>
                </a:cubicBezTo>
                <a:cubicBezTo>
                  <a:pt x="872" y="484"/>
                  <a:pt x="872" y="484"/>
                  <a:pt x="872" y="484"/>
                </a:cubicBezTo>
                <a:cubicBezTo>
                  <a:pt x="872" y="678"/>
                  <a:pt x="1002" y="836"/>
                  <a:pt x="1215" y="836"/>
                </a:cubicBezTo>
                <a:cubicBezTo>
                  <a:pt x="1347" y="836"/>
                  <a:pt x="1347" y="836"/>
                  <a:pt x="1347" y="836"/>
                </a:cubicBezTo>
                <a:cubicBezTo>
                  <a:pt x="1358" y="836"/>
                  <a:pt x="1367" y="826"/>
                  <a:pt x="1364" y="815"/>
                </a:cubicBezTo>
                <a:cubicBezTo>
                  <a:pt x="1364" y="815"/>
                  <a:pt x="1364" y="815"/>
                  <a:pt x="1364" y="815"/>
                </a:cubicBezTo>
                <a:lnTo>
                  <a:pt x="1337" y="709"/>
                </a:lnTo>
                <a:close/>
                <a:moveTo>
                  <a:pt x="3821" y="441"/>
                </a:moveTo>
                <a:cubicBezTo>
                  <a:pt x="3821" y="238"/>
                  <a:pt x="3652" y="74"/>
                  <a:pt x="3444" y="74"/>
                </a:cubicBezTo>
                <a:cubicBezTo>
                  <a:pt x="3107" y="74"/>
                  <a:pt x="3107" y="74"/>
                  <a:pt x="3107" y="74"/>
                </a:cubicBezTo>
                <a:cubicBezTo>
                  <a:pt x="3096" y="74"/>
                  <a:pt x="3088" y="82"/>
                  <a:pt x="3088" y="92"/>
                </a:cubicBezTo>
                <a:cubicBezTo>
                  <a:pt x="3088" y="207"/>
                  <a:pt x="3088" y="207"/>
                  <a:pt x="3088" y="207"/>
                </a:cubicBezTo>
                <a:cubicBezTo>
                  <a:pt x="3088" y="217"/>
                  <a:pt x="3096" y="226"/>
                  <a:pt x="3107" y="226"/>
                </a:cubicBezTo>
                <a:cubicBezTo>
                  <a:pt x="3444" y="226"/>
                  <a:pt x="3444" y="226"/>
                  <a:pt x="3444" y="226"/>
                </a:cubicBezTo>
                <a:cubicBezTo>
                  <a:pt x="3566" y="226"/>
                  <a:pt x="3665" y="322"/>
                  <a:pt x="3665" y="448"/>
                </a:cubicBezTo>
                <a:cubicBezTo>
                  <a:pt x="3665" y="469"/>
                  <a:pt x="3665" y="469"/>
                  <a:pt x="3665" y="469"/>
                </a:cubicBezTo>
                <a:cubicBezTo>
                  <a:pt x="3665" y="588"/>
                  <a:pt x="3566" y="685"/>
                  <a:pt x="3444" y="685"/>
                </a:cubicBezTo>
                <a:cubicBezTo>
                  <a:pt x="3244" y="685"/>
                  <a:pt x="3244" y="685"/>
                  <a:pt x="3244" y="685"/>
                </a:cubicBezTo>
                <a:cubicBezTo>
                  <a:pt x="3244" y="322"/>
                  <a:pt x="3244" y="322"/>
                  <a:pt x="3244" y="322"/>
                </a:cubicBezTo>
                <a:cubicBezTo>
                  <a:pt x="3244" y="311"/>
                  <a:pt x="3233" y="302"/>
                  <a:pt x="3222" y="305"/>
                </a:cubicBezTo>
                <a:cubicBezTo>
                  <a:pt x="3104" y="328"/>
                  <a:pt x="3104" y="328"/>
                  <a:pt x="3104" y="328"/>
                </a:cubicBezTo>
                <a:cubicBezTo>
                  <a:pt x="3095" y="329"/>
                  <a:pt x="3088" y="337"/>
                  <a:pt x="3088" y="347"/>
                </a:cubicBezTo>
                <a:cubicBezTo>
                  <a:pt x="3088" y="818"/>
                  <a:pt x="3088" y="818"/>
                  <a:pt x="3088" y="818"/>
                </a:cubicBezTo>
                <a:cubicBezTo>
                  <a:pt x="3088" y="828"/>
                  <a:pt x="3097" y="836"/>
                  <a:pt x="3107" y="836"/>
                </a:cubicBezTo>
                <a:cubicBezTo>
                  <a:pt x="3444" y="836"/>
                  <a:pt x="3444" y="836"/>
                  <a:pt x="3444" y="836"/>
                </a:cubicBezTo>
                <a:cubicBezTo>
                  <a:pt x="3652" y="836"/>
                  <a:pt x="3821" y="672"/>
                  <a:pt x="3821" y="469"/>
                </a:cubicBezTo>
                <a:cubicBezTo>
                  <a:pt x="3821" y="469"/>
                  <a:pt x="3821" y="469"/>
                  <a:pt x="3821" y="469"/>
                </a:cubicBezTo>
                <a:lnTo>
                  <a:pt x="3821" y="441"/>
                </a:lnTo>
                <a:close/>
                <a:moveTo>
                  <a:pt x="768" y="496"/>
                </a:moveTo>
                <a:cubicBezTo>
                  <a:pt x="751" y="465"/>
                  <a:pt x="721" y="440"/>
                  <a:pt x="680" y="421"/>
                </a:cubicBezTo>
                <a:cubicBezTo>
                  <a:pt x="639" y="403"/>
                  <a:pt x="582" y="390"/>
                  <a:pt x="509" y="385"/>
                </a:cubicBezTo>
                <a:cubicBezTo>
                  <a:pt x="330" y="371"/>
                  <a:pt x="330" y="371"/>
                  <a:pt x="330" y="371"/>
                </a:cubicBezTo>
                <a:cubicBezTo>
                  <a:pt x="276" y="367"/>
                  <a:pt x="240" y="358"/>
                  <a:pt x="220" y="346"/>
                </a:cubicBezTo>
                <a:cubicBezTo>
                  <a:pt x="202" y="334"/>
                  <a:pt x="192" y="319"/>
                  <a:pt x="192" y="302"/>
                </a:cubicBezTo>
                <a:cubicBezTo>
                  <a:pt x="192" y="273"/>
                  <a:pt x="208" y="252"/>
                  <a:pt x="239" y="237"/>
                </a:cubicBezTo>
                <a:cubicBezTo>
                  <a:pt x="272" y="221"/>
                  <a:pt x="317" y="213"/>
                  <a:pt x="375" y="212"/>
                </a:cubicBezTo>
                <a:cubicBezTo>
                  <a:pt x="429" y="211"/>
                  <a:pt x="473" y="216"/>
                  <a:pt x="505" y="228"/>
                </a:cubicBezTo>
                <a:cubicBezTo>
                  <a:pt x="538" y="240"/>
                  <a:pt x="562" y="254"/>
                  <a:pt x="578" y="272"/>
                </a:cubicBezTo>
                <a:cubicBezTo>
                  <a:pt x="589" y="285"/>
                  <a:pt x="598" y="298"/>
                  <a:pt x="602" y="312"/>
                </a:cubicBezTo>
                <a:cubicBezTo>
                  <a:pt x="606" y="323"/>
                  <a:pt x="616" y="330"/>
                  <a:pt x="628" y="330"/>
                </a:cubicBezTo>
                <a:cubicBezTo>
                  <a:pt x="762" y="328"/>
                  <a:pt x="762" y="328"/>
                  <a:pt x="762" y="328"/>
                </a:cubicBezTo>
                <a:cubicBezTo>
                  <a:pt x="767" y="328"/>
                  <a:pt x="772" y="325"/>
                  <a:pt x="775" y="321"/>
                </a:cubicBezTo>
                <a:cubicBezTo>
                  <a:pt x="778" y="317"/>
                  <a:pt x="780" y="312"/>
                  <a:pt x="779" y="308"/>
                </a:cubicBezTo>
                <a:cubicBezTo>
                  <a:pt x="773" y="264"/>
                  <a:pt x="753" y="225"/>
                  <a:pt x="722" y="191"/>
                </a:cubicBezTo>
                <a:cubicBezTo>
                  <a:pt x="687" y="154"/>
                  <a:pt x="640" y="125"/>
                  <a:pt x="582" y="105"/>
                </a:cubicBezTo>
                <a:cubicBezTo>
                  <a:pt x="524" y="84"/>
                  <a:pt x="457" y="75"/>
                  <a:pt x="383" y="76"/>
                </a:cubicBezTo>
                <a:cubicBezTo>
                  <a:pt x="312" y="77"/>
                  <a:pt x="249" y="88"/>
                  <a:pt x="195" y="106"/>
                </a:cubicBezTo>
                <a:cubicBezTo>
                  <a:pt x="141" y="125"/>
                  <a:pt x="98" y="152"/>
                  <a:pt x="67" y="186"/>
                </a:cubicBezTo>
                <a:cubicBezTo>
                  <a:pt x="37" y="221"/>
                  <a:pt x="21" y="264"/>
                  <a:pt x="21" y="315"/>
                </a:cubicBezTo>
                <a:cubicBezTo>
                  <a:pt x="21" y="350"/>
                  <a:pt x="31" y="383"/>
                  <a:pt x="49" y="414"/>
                </a:cubicBezTo>
                <a:cubicBezTo>
                  <a:pt x="68" y="445"/>
                  <a:pt x="100" y="471"/>
                  <a:pt x="144" y="491"/>
                </a:cubicBezTo>
                <a:cubicBezTo>
                  <a:pt x="188" y="512"/>
                  <a:pt x="249" y="525"/>
                  <a:pt x="324" y="531"/>
                </a:cubicBezTo>
                <a:cubicBezTo>
                  <a:pt x="463" y="541"/>
                  <a:pt x="463" y="541"/>
                  <a:pt x="463" y="541"/>
                </a:cubicBezTo>
                <a:cubicBezTo>
                  <a:pt x="526" y="546"/>
                  <a:pt x="569" y="554"/>
                  <a:pt x="591" y="565"/>
                </a:cubicBezTo>
                <a:cubicBezTo>
                  <a:pt x="613" y="576"/>
                  <a:pt x="623" y="592"/>
                  <a:pt x="623" y="614"/>
                </a:cubicBezTo>
                <a:cubicBezTo>
                  <a:pt x="623" y="646"/>
                  <a:pt x="607" y="670"/>
                  <a:pt x="574" y="687"/>
                </a:cubicBezTo>
                <a:cubicBezTo>
                  <a:pt x="541" y="704"/>
                  <a:pt x="490" y="713"/>
                  <a:pt x="423" y="714"/>
                </a:cubicBezTo>
                <a:cubicBezTo>
                  <a:pt x="377" y="715"/>
                  <a:pt x="336" y="710"/>
                  <a:pt x="300" y="700"/>
                </a:cubicBezTo>
                <a:cubicBezTo>
                  <a:pt x="264" y="690"/>
                  <a:pt x="235" y="674"/>
                  <a:pt x="214" y="654"/>
                </a:cubicBezTo>
                <a:cubicBezTo>
                  <a:pt x="197" y="639"/>
                  <a:pt x="185" y="621"/>
                  <a:pt x="179" y="601"/>
                </a:cubicBezTo>
                <a:cubicBezTo>
                  <a:pt x="175" y="589"/>
                  <a:pt x="163" y="581"/>
                  <a:pt x="150" y="581"/>
                </a:cubicBezTo>
                <a:cubicBezTo>
                  <a:pt x="18" y="583"/>
                  <a:pt x="18" y="583"/>
                  <a:pt x="18" y="583"/>
                </a:cubicBezTo>
                <a:cubicBezTo>
                  <a:pt x="13" y="583"/>
                  <a:pt x="8" y="586"/>
                  <a:pt x="5" y="589"/>
                </a:cubicBezTo>
                <a:cubicBezTo>
                  <a:pt x="2" y="593"/>
                  <a:pt x="0" y="598"/>
                  <a:pt x="0" y="602"/>
                </a:cubicBezTo>
                <a:cubicBezTo>
                  <a:pt x="5" y="650"/>
                  <a:pt x="24" y="692"/>
                  <a:pt x="55" y="728"/>
                </a:cubicBezTo>
                <a:cubicBezTo>
                  <a:pt x="89" y="768"/>
                  <a:pt x="138" y="799"/>
                  <a:pt x="201" y="820"/>
                </a:cubicBezTo>
                <a:cubicBezTo>
                  <a:pt x="259" y="840"/>
                  <a:pt x="328" y="850"/>
                  <a:pt x="406" y="850"/>
                </a:cubicBezTo>
                <a:cubicBezTo>
                  <a:pt x="411" y="850"/>
                  <a:pt x="417" y="850"/>
                  <a:pt x="422" y="850"/>
                </a:cubicBezTo>
                <a:cubicBezTo>
                  <a:pt x="504" y="848"/>
                  <a:pt x="574" y="837"/>
                  <a:pt x="628" y="817"/>
                </a:cubicBezTo>
                <a:cubicBezTo>
                  <a:pt x="684" y="796"/>
                  <a:pt x="725" y="767"/>
                  <a:pt x="752" y="730"/>
                </a:cubicBezTo>
                <a:cubicBezTo>
                  <a:pt x="779" y="693"/>
                  <a:pt x="793" y="649"/>
                  <a:pt x="793" y="599"/>
                </a:cubicBezTo>
                <a:cubicBezTo>
                  <a:pt x="793" y="561"/>
                  <a:pt x="785" y="526"/>
                  <a:pt x="768" y="496"/>
                </a:cubicBezTo>
                <a:close/>
              </a:path>
            </a:pathLst>
          </a:custGeom>
          <a:solidFill>
            <a:schemeClr val="bg1"/>
          </a:solidFill>
          <a:ln w="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Tx/>
              <a:buNone/>
              <a:defRPr sz="330">
                <a:solidFill>
                  <a:srgbClr val="17C8BE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06788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Title slide, title 3 lines, no pay-off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ame picture 1[PHJU] (JU-Free)">
            <a:extLst>
              <a:ext uri="{FF2B5EF4-FFF2-40B4-BE49-F238E27FC236}">
                <a16:creationId xmlns:a16="http://schemas.microsoft.com/office/drawing/2014/main" id="{8BD1ABF7-BDD5-4E75-B29C-6B5ACA83E5BC}"/>
              </a:ext>
            </a:extLst>
          </p:cNvPr>
          <p:cNvSpPr>
            <a:spLocks noGrp="1"/>
          </p:cNvSpPr>
          <p:nvPr>
            <p:ph type="pic" sz="quarter" idx="1004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latin typeface="Aptos Light" panose="020B0004020202020204" pitchFamily="34" charset="0"/>
              </a:defRPr>
            </a:lvl1pPr>
          </a:lstStyle>
          <a:p>
            <a:r>
              <a:rPr lang="en-US"/>
              <a:t>[Picture]</a:t>
            </a:r>
          </a:p>
        </p:txBody>
      </p:sp>
      <p:sp>
        <p:nvSpPr>
          <p:cNvPr id="4" name="Title 2 (JU-Free)">
            <a:extLst>
              <a:ext uri="{FF2B5EF4-FFF2-40B4-BE49-F238E27FC236}">
                <a16:creationId xmlns:a16="http://schemas.microsoft.com/office/drawing/2014/main" id="{A2571F3E-5913-4EFD-8A8A-CC3719AC8B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8112" y="2056493"/>
            <a:ext cx="10766370" cy="1800000"/>
          </a:xfrm>
          <a:noFill/>
        </p:spPr>
        <p:txBody>
          <a:bodyPr/>
          <a:lstStyle>
            <a:lvl1pPr>
              <a:lnSpc>
                <a:spcPct val="90000"/>
              </a:lnSpc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[Title (3 lines)]</a:t>
            </a:r>
          </a:p>
        </p:txBody>
      </p:sp>
      <p:sp>
        <p:nvSpPr>
          <p:cNvPr id="3" name="Subtitle 3[PHJU] (JU-Free)"/>
          <p:cNvSpPr>
            <a:spLocks noGrp="1"/>
          </p:cNvSpPr>
          <p:nvPr>
            <p:ph type="subTitle" idx="1" hasCustomPrompt="1"/>
          </p:nvPr>
        </p:nvSpPr>
        <p:spPr>
          <a:xfrm>
            <a:off x="848112" y="4090143"/>
            <a:ext cx="10766370" cy="720000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2000" cap="none" baseline="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[Subtitle]</a:t>
            </a:r>
          </a:p>
        </p:txBody>
      </p:sp>
      <p:sp>
        <p:nvSpPr>
          <p:cNvPr id="12" name="***Frame slide number 5 (JU-Free)">
            <a:extLst>
              <a:ext uri="{FF2B5EF4-FFF2-40B4-BE49-F238E27FC236}">
                <a16:creationId xmlns:a16="http://schemas.microsoft.com/office/drawing/2014/main" id="{73D55BA6-58E5-4DE2-A114-C5450C1EC7E5}"/>
              </a:ext>
            </a:extLst>
          </p:cNvPr>
          <p:cNvSpPr>
            <a:spLocks noGrp="1"/>
          </p:cNvSpPr>
          <p:nvPr>
            <p:ph type="sldNum" sz="quarter" idx="100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18802B-E4C7-4B2D-B37A-6B7CC3C134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Instruction frame text 7{PHJU} (JU-Free)">
            <a:extLst>
              <a:ext uri="{FF2B5EF4-FFF2-40B4-BE49-F238E27FC236}">
                <a16:creationId xmlns:a16="http://schemas.microsoft.com/office/drawing/2014/main" id="{CDD2C3D5-F393-483B-B490-604E639AAA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2115031" y="0"/>
            <a:ext cx="2052000" cy="4516205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36000" tIns="36000" rIns="36000" bIns="36000"/>
          <a:lstStyle>
            <a:lvl1pPr marL="127" indent="0">
              <a:lnSpc>
                <a:spcPct val="99000"/>
              </a:lnSpc>
              <a:spcBef>
                <a:spcPts val="1"/>
              </a:spcBef>
              <a:spcAft>
                <a:spcPts val="1"/>
              </a:spcAft>
              <a:buNone/>
              <a:defRPr sz="1050" baseline="0"/>
            </a:lvl1pPr>
            <a:lvl2pPr marL="0" indent="0">
              <a:lnSpc>
                <a:spcPct val="99000"/>
              </a:lnSpc>
              <a:buNone/>
              <a:defRPr sz="1000"/>
            </a:lvl2pPr>
            <a:lvl3pPr marL="0" indent="0">
              <a:lnSpc>
                <a:spcPct val="99000"/>
              </a:lnSpc>
              <a:buNone/>
              <a:defRPr sz="1000"/>
            </a:lvl3pPr>
            <a:lvl4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5pPr>
            <a:lvl6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6pPr>
            <a:lvl7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7pPr>
            <a:lvl8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8pPr>
            <a:lvl9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9pPr>
          </a:lstStyle>
          <a:p>
            <a:pPr lvl="0"/>
            <a:r>
              <a:rPr lang="en-US"/>
              <a:t>If you insert a picture, it will automatically be placed in the background. The logo and text will appear above the photo. </a:t>
            </a:r>
            <a:br>
              <a:rPr lang="en-US"/>
            </a:br>
            <a:r>
              <a:rPr lang="en-US"/>
              <a:t>When you change the picture, first delete the old photo, then click in the ribbon above on Home | Reset. The lay-out will then automatically adjusted. Click on icon to insert a new picture.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Do not choose the option Change picture, as PowerPoint will change the format and position. If you choose reset the slide, the photo will be deformed.</a:t>
            </a:r>
            <a:br>
              <a:rPr lang="en-US"/>
            </a:br>
            <a:br>
              <a:rPr lang="en-US"/>
            </a:br>
            <a:r>
              <a:rPr lang="en-US"/>
              <a:t>This frame will not be printed or shown in a presentation. To delete this explanation: click in the border of the frames (text and picture) and choose delete. </a:t>
            </a:r>
          </a:p>
        </p:txBody>
      </p:sp>
      <p:sp>
        <p:nvSpPr>
          <p:cNvPr id="14" name="Instruction image frame text 8{PHJU} (JU-Free)">
            <a:extLst>
              <a:ext uri="{FF2B5EF4-FFF2-40B4-BE49-F238E27FC236}">
                <a16:creationId xmlns:a16="http://schemas.microsoft.com/office/drawing/2014/main" id="{BDFC7580-70B6-4DB9-B86C-4D28ACEFC3EB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-1621998" y="1788929"/>
            <a:ext cx="1060322" cy="756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0" cap="flat" cmpd="sng" algn="ctr">
            <a:solidFill>
              <a:prstClr val="black">
                <a:alpha val="0"/>
              </a:prst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>
            <a:lvl1pPr marL="0" indent="0">
              <a:lnSpc>
                <a:spcPct val="99000"/>
              </a:lnSpc>
              <a:buNone/>
              <a:defRPr sz="330">
                <a:latin typeface="Arial" panose="020B0604020202020204" pitchFamily="34" charset="0"/>
              </a:defRPr>
            </a:lvl1pPr>
            <a:lvl2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2pPr>
            <a:lvl3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3pPr>
            <a:lvl4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4pPr>
            <a:lvl5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5pPr>
            <a:lvl6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6pPr>
            <a:lvl7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7pPr>
            <a:lvl8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8pPr>
            <a:lvl9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17" name="Picture 16" descr="A blue and black logo&#10;&#10;Description automatically generated">
            <a:extLst>
              <a:ext uri="{FF2B5EF4-FFF2-40B4-BE49-F238E27FC236}">
                <a16:creationId xmlns:a16="http://schemas.microsoft.com/office/drawing/2014/main" id="{E56AED8C-7A42-4D7A-2496-C59C2141C6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9471" y="182000"/>
            <a:ext cx="1185915" cy="29647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880BEF4-4B0C-9D56-5F55-6ABFA89AD578}"/>
              </a:ext>
            </a:extLst>
          </p:cNvPr>
          <p:cNvGrpSpPr/>
          <p:nvPr userDrawn="1"/>
        </p:nvGrpSpPr>
        <p:grpSpPr>
          <a:xfrm>
            <a:off x="1100662" y="6973965"/>
            <a:ext cx="1397285" cy="268658"/>
            <a:chOff x="0" y="6980846"/>
            <a:chExt cx="1397285" cy="26865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38B2D2C-76DB-3BF4-2F0D-597BE052FCB3}"/>
                </a:ext>
              </a:extLst>
            </p:cNvPr>
            <p:cNvSpPr/>
            <p:nvPr userDrawn="1"/>
          </p:nvSpPr>
          <p:spPr>
            <a:xfrm>
              <a:off x="0" y="6980846"/>
              <a:ext cx="1397285" cy="268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A90AA59-00EB-51C7-CE19-58B1EF5B4CB9}"/>
                </a:ext>
              </a:extLst>
            </p:cNvPr>
            <p:cNvSpPr/>
            <p:nvPr userDrawn="1"/>
          </p:nvSpPr>
          <p:spPr>
            <a:xfrm>
              <a:off x="57150" y="7029450"/>
              <a:ext cx="252000" cy="17145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AA488C6-E9FB-761B-AABC-CB7E15EED0FB}"/>
                </a:ext>
              </a:extLst>
            </p:cNvPr>
            <p:cNvSpPr/>
            <p:nvPr userDrawn="1"/>
          </p:nvSpPr>
          <p:spPr>
            <a:xfrm>
              <a:off x="391161" y="7029450"/>
              <a:ext cx="252000" cy="171450"/>
            </a:xfrm>
            <a:prstGeom prst="rect">
              <a:avLst/>
            </a:prstGeom>
            <a:solidFill>
              <a:srgbClr val="1F2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B409F84-56BF-D471-F75F-DADBB0BD7081}"/>
                </a:ext>
              </a:extLst>
            </p:cNvPr>
            <p:cNvSpPr/>
            <p:nvPr userDrawn="1"/>
          </p:nvSpPr>
          <p:spPr>
            <a:xfrm>
              <a:off x="725172" y="7029450"/>
              <a:ext cx="252000" cy="171450"/>
            </a:xfrm>
            <a:prstGeom prst="rect">
              <a:avLst/>
            </a:prstGeom>
            <a:solidFill>
              <a:srgbClr val="0031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CB02BFD-9479-40E0-E25C-3B1817948B88}"/>
                </a:ext>
              </a:extLst>
            </p:cNvPr>
            <p:cNvSpPr/>
            <p:nvPr userDrawn="1"/>
          </p:nvSpPr>
          <p:spPr>
            <a:xfrm>
              <a:off x="1059183" y="7029450"/>
              <a:ext cx="252000" cy="1714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FEB08AF-7884-488F-F572-FD644D27399F}"/>
              </a:ext>
            </a:extLst>
          </p:cNvPr>
          <p:cNvGrpSpPr/>
          <p:nvPr userDrawn="1"/>
        </p:nvGrpSpPr>
        <p:grpSpPr>
          <a:xfrm>
            <a:off x="4777693" y="6973965"/>
            <a:ext cx="1392143" cy="268658"/>
            <a:chOff x="3394364" y="6980846"/>
            <a:chExt cx="1392143" cy="26865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30113D9-0606-66EC-D5F1-F05832B183C8}"/>
                </a:ext>
              </a:extLst>
            </p:cNvPr>
            <p:cNvSpPr/>
            <p:nvPr userDrawn="1"/>
          </p:nvSpPr>
          <p:spPr>
            <a:xfrm>
              <a:off x="3394364" y="6980846"/>
              <a:ext cx="1392143" cy="268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7878C65-6512-6AB1-8D13-B38E063CD01E}"/>
                </a:ext>
              </a:extLst>
            </p:cNvPr>
            <p:cNvSpPr/>
            <p:nvPr userDrawn="1"/>
          </p:nvSpPr>
          <p:spPr>
            <a:xfrm>
              <a:off x="3458999" y="7029450"/>
              <a:ext cx="252000" cy="17145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7D1E3DA-7B88-303D-7E84-1D7111F6C191}"/>
                </a:ext>
              </a:extLst>
            </p:cNvPr>
            <p:cNvSpPr/>
            <p:nvPr userDrawn="1"/>
          </p:nvSpPr>
          <p:spPr>
            <a:xfrm>
              <a:off x="3793010" y="7029450"/>
              <a:ext cx="252000" cy="17145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A3D7C3F-7CC4-F037-98AA-B755AF5BF9E1}"/>
                </a:ext>
              </a:extLst>
            </p:cNvPr>
            <p:cNvSpPr/>
            <p:nvPr userDrawn="1"/>
          </p:nvSpPr>
          <p:spPr>
            <a:xfrm>
              <a:off x="4127021" y="7029450"/>
              <a:ext cx="252000" cy="171450"/>
            </a:xfrm>
            <a:prstGeom prst="rect">
              <a:avLst/>
            </a:prstGeom>
            <a:solidFill>
              <a:srgbClr val="6749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4095D79-1830-6753-FFDB-B1414529DA9A}"/>
                </a:ext>
              </a:extLst>
            </p:cNvPr>
            <p:cNvSpPr/>
            <p:nvPr userDrawn="1"/>
          </p:nvSpPr>
          <p:spPr>
            <a:xfrm>
              <a:off x="4461028" y="7029450"/>
              <a:ext cx="252000" cy="171450"/>
            </a:xfrm>
            <a:prstGeom prst="rect">
              <a:avLst/>
            </a:prstGeom>
            <a:solidFill>
              <a:srgbClr val="008C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FE084B3-79D8-6918-9A23-06E550309C9C}"/>
              </a:ext>
            </a:extLst>
          </p:cNvPr>
          <p:cNvGrpSpPr/>
          <p:nvPr userDrawn="1"/>
        </p:nvGrpSpPr>
        <p:grpSpPr>
          <a:xfrm>
            <a:off x="10798806" y="6980846"/>
            <a:ext cx="1393194" cy="268658"/>
            <a:chOff x="1311095" y="6980846"/>
            <a:chExt cx="1393194" cy="26865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0B12110-565F-B6F1-D160-2214EE1D23A7}"/>
                </a:ext>
              </a:extLst>
            </p:cNvPr>
            <p:cNvSpPr/>
            <p:nvPr userDrawn="1"/>
          </p:nvSpPr>
          <p:spPr>
            <a:xfrm>
              <a:off x="1311095" y="6980846"/>
              <a:ext cx="1393194" cy="268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BF19A0D-B127-AFB0-903F-8402FA76696A}"/>
                </a:ext>
              </a:extLst>
            </p:cNvPr>
            <p:cNvSpPr/>
            <p:nvPr userDrawn="1"/>
          </p:nvSpPr>
          <p:spPr>
            <a:xfrm>
              <a:off x="1393194" y="7029450"/>
              <a:ext cx="252000" cy="171450"/>
            </a:xfrm>
            <a:prstGeom prst="rect">
              <a:avLst/>
            </a:prstGeom>
            <a:solidFill>
              <a:srgbClr val="6F6F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24D4B33-29A8-ADD0-8F45-227218E5A9CE}"/>
                </a:ext>
              </a:extLst>
            </p:cNvPr>
            <p:cNvSpPr/>
            <p:nvPr userDrawn="1"/>
          </p:nvSpPr>
          <p:spPr>
            <a:xfrm>
              <a:off x="1727205" y="7029450"/>
              <a:ext cx="252000" cy="171450"/>
            </a:xfrm>
            <a:prstGeom prst="rect">
              <a:avLst/>
            </a:prstGeom>
            <a:solidFill>
              <a:srgbClr val="B2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845B0FD-6F2E-0682-3C89-12AEC2EF8281}"/>
                </a:ext>
              </a:extLst>
            </p:cNvPr>
            <p:cNvSpPr/>
            <p:nvPr userDrawn="1"/>
          </p:nvSpPr>
          <p:spPr>
            <a:xfrm>
              <a:off x="2061216" y="7029450"/>
              <a:ext cx="252000" cy="171450"/>
            </a:xfrm>
            <a:prstGeom prst="rect">
              <a:avLst/>
            </a:prstGeom>
            <a:solidFill>
              <a:srgbClr val="E3E3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CDB2A5D-8D15-0847-55E3-F3826CEFBF99}"/>
                </a:ext>
              </a:extLst>
            </p:cNvPr>
            <p:cNvSpPr/>
            <p:nvPr userDrawn="1"/>
          </p:nvSpPr>
          <p:spPr>
            <a:xfrm>
              <a:off x="2395227" y="7029450"/>
              <a:ext cx="252000" cy="171450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0F9508AF-D2F0-B91F-48BE-0F2A6FE22C7F}"/>
              </a:ext>
            </a:extLst>
          </p:cNvPr>
          <p:cNvSpPr txBox="1"/>
          <p:nvPr userDrawn="1"/>
        </p:nvSpPr>
        <p:spPr>
          <a:xfrm>
            <a:off x="1714" y="6965624"/>
            <a:ext cx="10896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u="none" strike="noStrike" baseline="0">
                <a:solidFill>
                  <a:srgbClr val="1F213B"/>
                </a:solidFill>
                <a:latin typeface="+mj-lt"/>
              </a:rPr>
              <a:t>Primary </a:t>
            </a:r>
            <a:r>
              <a:rPr lang="en-IN" sz="1100" b="0" i="0" u="none" strike="noStrike" baseline="0" err="1">
                <a:solidFill>
                  <a:srgbClr val="1F213B"/>
                </a:solidFill>
                <a:latin typeface="+mj-lt"/>
              </a:rPr>
              <a:t>colors</a:t>
            </a:r>
            <a:endParaRPr lang="en-IN" sz="1100">
              <a:latin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06EE124-DC46-C44C-9427-ABC80D93AFEA}"/>
              </a:ext>
            </a:extLst>
          </p:cNvPr>
          <p:cNvSpPr txBox="1"/>
          <p:nvPr userDrawn="1"/>
        </p:nvSpPr>
        <p:spPr>
          <a:xfrm>
            <a:off x="3484019" y="6965624"/>
            <a:ext cx="129283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u="none" strike="noStrike" baseline="0">
                <a:solidFill>
                  <a:srgbClr val="1F213B"/>
                </a:solidFill>
                <a:latin typeface="+mj-lt"/>
              </a:rPr>
              <a:t>Supporting </a:t>
            </a:r>
            <a:r>
              <a:rPr lang="en-IN" sz="1100" b="0" i="0" u="none" strike="noStrike" baseline="0" err="1">
                <a:solidFill>
                  <a:srgbClr val="1F213B"/>
                </a:solidFill>
                <a:latin typeface="+mj-lt"/>
              </a:rPr>
              <a:t>colors</a:t>
            </a:r>
            <a:endParaRPr lang="en-IN" sz="1100">
              <a:latin typeface="+mj-lt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BA9853A-B146-7686-5CBE-0C641D12BFFB}"/>
              </a:ext>
            </a:extLst>
          </p:cNvPr>
          <p:cNvGrpSpPr/>
          <p:nvPr userDrawn="1"/>
        </p:nvGrpSpPr>
        <p:grpSpPr>
          <a:xfrm>
            <a:off x="8270895" y="6973965"/>
            <a:ext cx="376853" cy="268658"/>
            <a:chOff x="4734862" y="6980846"/>
            <a:chExt cx="376853" cy="26865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0B93EC5-3DF9-20F5-27F2-4153CC47A48A}"/>
                </a:ext>
              </a:extLst>
            </p:cNvPr>
            <p:cNvSpPr/>
            <p:nvPr userDrawn="1"/>
          </p:nvSpPr>
          <p:spPr>
            <a:xfrm>
              <a:off x="4734862" y="6980846"/>
              <a:ext cx="376853" cy="268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0929905-DB02-2425-5184-D388791CBBD4}"/>
                </a:ext>
              </a:extLst>
            </p:cNvPr>
            <p:cNvSpPr/>
            <p:nvPr userDrawn="1"/>
          </p:nvSpPr>
          <p:spPr>
            <a:xfrm>
              <a:off x="4795035" y="7029450"/>
              <a:ext cx="252000" cy="171450"/>
            </a:xfrm>
            <a:prstGeom prst="rect">
              <a:avLst/>
            </a:prstGeom>
            <a:solidFill>
              <a:srgbClr val="FA5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FA9B6938-7A2A-B019-5711-89435B5E6330}"/>
              </a:ext>
            </a:extLst>
          </p:cNvPr>
          <p:cNvSpPr txBox="1"/>
          <p:nvPr userDrawn="1"/>
        </p:nvSpPr>
        <p:spPr>
          <a:xfrm>
            <a:off x="7283733" y="6965624"/>
            <a:ext cx="98388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u="none" strike="noStrike" baseline="0">
                <a:solidFill>
                  <a:srgbClr val="1F213B"/>
                </a:solidFill>
                <a:latin typeface="+mj-lt"/>
              </a:rPr>
              <a:t>Signal </a:t>
            </a:r>
            <a:r>
              <a:rPr lang="en-IN" sz="1100" b="0" i="0" u="none" strike="noStrike" baseline="0" err="1">
                <a:solidFill>
                  <a:srgbClr val="1F213B"/>
                </a:solidFill>
                <a:latin typeface="+mj-lt"/>
              </a:rPr>
              <a:t>colors</a:t>
            </a:r>
            <a:endParaRPr lang="en-IN" sz="1100">
              <a:latin typeface="+mj-l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367BD57-5C30-4433-2555-B07168171FAB}"/>
              </a:ext>
            </a:extLst>
          </p:cNvPr>
          <p:cNvSpPr txBox="1"/>
          <p:nvPr userDrawn="1"/>
        </p:nvSpPr>
        <p:spPr>
          <a:xfrm>
            <a:off x="9226532" y="6965624"/>
            <a:ext cx="157070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u="none" strike="noStrike" baseline="0">
                <a:solidFill>
                  <a:srgbClr val="1F213B"/>
                </a:solidFill>
                <a:latin typeface="+mj-lt"/>
              </a:rPr>
              <a:t>Additional Grayscales</a:t>
            </a:r>
            <a:endParaRPr lang="en-IN" sz="11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99842242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Table of contents-dark]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[PHJU] (JU-Free)">
            <a:extLst>
              <a:ext uri="{FF2B5EF4-FFF2-40B4-BE49-F238E27FC236}">
                <a16:creationId xmlns:a16="http://schemas.microsoft.com/office/drawing/2014/main" id="{9B68F0BB-BBA7-46A1-8777-CDA4C2532529}"/>
              </a:ext>
            </a:extLst>
          </p:cNvPr>
          <p:cNvSpPr>
            <a:spLocks noGrp="1"/>
          </p:cNvSpPr>
          <p:nvPr>
            <p:ph type="pic" sz="quarter" idx="100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latin typeface="Aptos Light" panose="020B0004020202020204" pitchFamily="34" charset="0"/>
              </a:defRPr>
            </a:lvl1pPr>
          </a:lstStyle>
          <a:p>
            <a:r>
              <a:rPr lang="en-US"/>
              <a:t>[Picture]</a:t>
            </a:r>
          </a:p>
        </p:txBody>
      </p:sp>
      <p:sp>
        <p:nvSpPr>
          <p:cNvPr id="15" name="***Slide Number Placeholder 6 (JU-Free)">
            <a:extLst>
              <a:ext uri="{FF2B5EF4-FFF2-40B4-BE49-F238E27FC236}">
                <a16:creationId xmlns:a16="http://schemas.microsoft.com/office/drawing/2014/main" id="{5835D4EB-EC90-49C5-AAD5-4D5F4400F7F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10712402" y="6301339"/>
            <a:ext cx="915480" cy="180000"/>
          </a:xfrm>
        </p:spPr>
        <p:txBody>
          <a:bodyPr/>
          <a:lstStyle>
            <a:lvl1pPr>
              <a:defRPr b="0">
                <a:solidFill>
                  <a:schemeClr val="bg1"/>
                </a:solidFill>
                <a:latin typeface="+mn-lt"/>
              </a:defRPr>
            </a:lvl1pPr>
          </a:lstStyle>
          <a:p>
            <a:fld id="{8F18802B-E4C7-4B2D-B37A-6B7CC3C134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Instruction frame text 7{PHJU} (JU-Free)">
            <a:extLst>
              <a:ext uri="{FF2B5EF4-FFF2-40B4-BE49-F238E27FC236}">
                <a16:creationId xmlns:a16="http://schemas.microsoft.com/office/drawing/2014/main" id="{DD3872A4-71ED-4D10-901D-9E7CE174B45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2115031" y="0"/>
            <a:ext cx="2052000" cy="4516205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36000" tIns="36000" rIns="36000" bIns="36000"/>
          <a:lstStyle>
            <a:lvl1pPr marL="127" indent="0">
              <a:lnSpc>
                <a:spcPct val="99000"/>
              </a:lnSpc>
              <a:spcBef>
                <a:spcPts val="1"/>
              </a:spcBef>
              <a:spcAft>
                <a:spcPts val="1"/>
              </a:spcAft>
              <a:buNone/>
              <a:defRPr sz="1050" baseline="0"/>
            </a:lvl1pPr>
            <a:lvl2pPr marL="0" indent="0">
              <a:lnSpc>
                <a:spcPct val="99000"/>
              </a:lnSpc>
              <a:buNone/>
              <a:defRPr sz="1000"/>
            </a:lvl2pPr>
            <a:lvl3pPr marL="0" indent="0">
              <a:lnSpc>
                <a:spcPct val="99000"/>
              </a:lnSpc>
              <a:buNone/>
              <a:defRPr sz="1000"/>
            </a:lvl3pPr>
            <a:lvl4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5pPr>
            <a:lvl6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6pPr>
            <a:lvl7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7pPr>
            <a:lvl8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8pPr>
            <a:lvl9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9pPr>
          </a:lstStyle>
          <a:p>
            <a:pPr lvl="0"/>
            <a:r>
              <a:rPr lang="en-US"/>
              <a:t>If you insert a picture, it will automatically be placed in the background. The logo and text will appear above the photo. </a:t>
            </a:r>
            <a:br>
              <a:rPr lang="en-US"/>
            </a:br>
            <a:r>
              <a:rPr lang="en-US"/>
              <a:t>When you change the picture, first delete the old photo, then click in the ribbon above on Home | Reset. The lay-out will then automatically adjusted. Click on icon to insert a new picture.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Do not choose the option Change picture, as PowerPoint will change the format and position. If you choose reset the slide, the photo will be deformed.</a:t>
            </a:r>
            <a:br>
              <a:rPr lang="en-US"/>
            </a:br>
            <a:br>
              <a:rPr lang="en-US"/>
            </a:br>
            <a:r>
              <a:rPr lang="en-US"/>
              <a:t>This frame will not be printed or shown in a presentation. To delete this explanation: click in the border of the frames (text and picture) and choose delete. </a:t>
            </a:r>
          </a:p>
        </p:txBody>
      </p:sp>
      <p:sp>
        <p:nvSpPr>
          <p:cNvPr id="12" name="Instruction image frame text 8{PHJU} (JU-Free)">
            <a:extLst>
              <a:ext uri="{FF2B5EF4-FFF2-40B4-BE49-F238E27FC236}">
                <a16:creationId xmlns:a16="http://schemas.microsoft.com/office/drawing/2014/main" id="{2B5560A0-D626-4455-918C-AED2E9CB9297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-1621998" y="1788929"/>
            <a:ext cx="1060322" cy="756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0" cap="flat" cmpd="sng" algn="ctr">
            <a:solidFill>
              <a:prstClr val="black">
                <a:alpha val="0"/>
              </a:prst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>
            <a:lvl1pPr marL="0" indent="0">
              <a:lnSpc>
                <a:spcPct val="99000"/>
              </a:lnSpc>
              <a:buNone/>
              <a:defRPr sz="330">
                <a:latin typeface="Arial" panose="020B0604020202020204" pitchFamily="34" charset="0"/>
              </a:defRPr>
            </a:lvl1pPr>
            <a:lvl2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2pPr>
            <a:lvl3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3pPr>
            <a:lvl4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4pPr>
            <a:lvl5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5pPr>
            <a:lvl6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6pPr>
            <a:lvl7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7pPr>
            <a:lvl8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8pPr>
            <a:lvl9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/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013E20-5058-6ED1-9608-D7E923B555C0}"/>
              </a:ext>
            </a:extLst>
          </p:cNvPr>
          <p:cNvGrpSpPr/>
          <p:nvPr userDrawn="1"/>
        </p:nvGrpSpPr>
        <p:grpSpPr>
          <a:xfrm>
            <a:off x="1100662" y="6973965"/>
            <a:ext cx="1397285" cy="268658"/>
            <a:chOff x="0" y="6980846"/>
            <a:chExt cx="1397285" cy="26865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E9A68A3-D1BD-D8B8-E180-30F5ED49115F}"/>
                </a:ext>
              </a:extLst>
            </p:cNvPr>
            <p:cNvSpPr/>
            <p:nvPr userDrawn="1"/>
          </p:nvSpPr>
          <p:spPr>
            <a:xfrm>
              <a:off x="0" y="6980846"/>
              <a:ext cx="1397285" cy="268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2F4CD2F-7ACE-E98B-9DB0-20CDD863A066}"/>
                </a:ext>
              </a:extLst>
            </p:cNvPr>
            <p:cNvSpPr/>
            <p:nvPr userDrawn="1"/>
          </p:nvSpPr>
          <p:spPr>
            <a:xfrm>
              <a:off x="57150" y="7029450"/>
              <a:ext cx="252000" cy="17145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DB59164-B522-0130-118B-DC14D0D032C2}"/>
                </a:ext>
              </a:extLst>
            </p:cNvPr>
            <p:cNvSpPr/>
            <p:nvPr userDrawn="1"/>
          </p:nvSpPr>
          <p:spPr>
            <a:xfrm>
              <a:off x="391161" y="7029450"/>
              <a:ext cx="252000" cy="171450"/>
            </a:xfrm>
            <a:prstGeom prst="rect">
              <a:avLst/>
            </a:prstGeom>
            <a:solidFill>
              <a:srgbClr val="1F2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8EF882F-965C-F407-1D75-845AE76A5382}"/>
                </a:ext>
              </a:extLst>
            </p:cNvPr>
            <p:cNvSpPr/>
            <p:nvPr userDrawn="1"/>
          </p:nvSpPr>
          <p:spPr>
            <a:xfrm>
              <a:off x="725172" y="7029450"/>
              <a:ext cx="252000" cy="171450"/>
            </a:xfrm>
            <a:prstGeom prst="rect">
              <a:avLst/>
            </a:prstGeom>
            <a:solidFill>
              <a:srgbClr val="0031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63B3852-19DF-36B1-9D7D-BC496CD2A3D5}"/>
                </a:ext>
              </a:extLst>
            </p:cNvPr>
            <p:cNvSpPr/>
            <p:nvPr userDrawn="1"/>
          </p:nvSpPr>
          <p:spPr>
            <a:xfrm>
              <a:off x="1059183" y="7029450"/>
              <a:ext cx="252000" cy="1714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18C6CA2-01C9-1807-3A66-65986B6F8889}"/>
              </a:ext>
            </a:extLst>
          </p:cNvPr>
          <p:cNvGrpSpPr/>
          <p:nvPr userDrawn="1"/>
        </p:nvGrpSpPr>
        <p:grpSpPr>
          <a:xfrm>
            <a:off x="4777693" y="6973965"/>
            <a:ext cx="1392143" cy="268658"/>
            <a:chOff x="3394364" y="6980846"/>
            <a:chExt cx="1392143" cy="26865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F88BEB6-6C29-7376-E4C8-994B3AE04ABE}"/>
                </a:ext>
              </a:extLst>
            </p:cNvPr>
            <p:cNvSpPr/>
            <p:nvPr userDrawn="1"/>
          </p:nvSpPr>
          <p:spPr>
            <a:xfrm>
              <a:off x="3394364" y="6980846"/>
              <a:ext cx="1392143" cy="268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C10C146-D3F1-C996-B975-F70311181CF4}"/>
                </a:ext>
              </a:extLst>
            </p:cNvPr>
            <p:cNvSpPr/>
            <p:nvPr userDrawn="1"/>
          </p:nvSpPr>
          <p:spPr>
            <a:xfrm>
              <a:off x="3458999" y="7029450"/>
              <a:ext cx="252000" cy="17145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1B972C0-D5AA-8A18-9750-B4A30518819E}"/>
                </a:ext>
              </a:extLst>
            </p:cNvPr>
            <p:cNvSpPr/>
            <p:nvPr userDrawn="1"/>
          </p:nvSpPr>
          <p:spPr>
            <a:xfrm>
              <a:off x="3793010" y="7029450"/>
              <a:ext cx="252000" cy="17145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BAB8225-E623-4990-D28A-65B0DEC82113}"/>
                </a:ext>
              </a:extLst>
            </p:cNvPr>
            <p:cNvSpPr/>
            <p:nvPr userDrawn="1"/>
          </p:nvSpPr>
          <p:spPr>
            <a:xfrm>
              <a:off x="4127021" y="7029450"/>
              <a:ext cx="252000" cy="171450"/>
            </a:xfrm>
            <a:prstGeom prst="rect">
              <a:avLst/>
            </a:prstGeom>
            <a:solidFill>
              <a:srgbClr val="6749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AEA70D6-BB62-B2A2-2F56-22DF38F59FDF}"/>
                </a:ext>
              </a:extLst>
            </p:cNvPr>
            <p:cNvSpPr/>
            <p:nvPr userDrawn="1"/>
          </p:nvSpPr>
          <p:spPr>
            <a:xfrm>
              <a:off x="4461028" y="7029450"/>
              <a:ext cx="252000" cy="171450"/>
            </a:xfrm>
            <a:prstGeom prst="rect">
              <a:avLst/>
            </a:prstGeom>
            <a:solidFill>
              <a:srgbClr val="008C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6BF2C11-21C2-9842-6377-E5E4B1EB0F33}"/>
              </a:ext>
            </a:extLst>
          </p:cNvPr>
          <p:cNvGrpSpPr/>
          <p:nvPr userDrawn="1"/>
        </p:nvGrpSpPr>
        <p:grpSpPr>
          <a:xfrm>
            <a:off x="10798806" y="6980846"/>
            <a:ext cx="1393194" cy="268658"/>
            <a:chOff x="1311095" y="6980846"/>
            <a:chExt cx="1393194" cy="26865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9374F32-411D-9918-B418-B2721E116188}"/>
                </a:ext>
              </a:extLst>
            </p:cNvPr>
            <p:cNvSpPr/>
            <p:nvPr userDrawn="1"/>
          </p:nvSpPr>
          <p:spPr>
            <a:xfrm>
              <a:off x="1311095" y="6980846"/>
              <a:ext cx="1393194" cy="268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68ED4FE-5C33-530A-3ECC-4C9564242444}"/>
                </a:ext>
              </a:extLst>
            </p:cNvPr>
            <p:cNvSpPr/>
            <p:nvPr userDrawn="1"/>
          </p:nvSpPr>
          <p:spPr>
            <a:xfrm>
              <a:off x="1393194" y="7029450"/>
              <a:ext cx="252000" cy="171450"/>
            </a:xfrm>
            <a:prstGeom prst="rect">
              <a:avLst/>
            </a:prstGeom>
            <a:solidFill>
              <a:srgbClr val="6F6F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1A3F70C-F88E-D067-C9FD-68055182E240}"/>
                </a:ext>
              </a:extLst>
            </p:cNvPr>
            <p:cNvSpPr/>
            <p:nvPr userDrawn="1"/>
          </p:nvSpPr>
          <p:spPr>
            <a:xfrm>
              <a:off x="1727205" y="7029450"/>
              <a:ext cx="252000" cy="171450"/>
            </a:xfrm>
            <a:prstGeom prst="rect">
              <a:avLst/>
            </a:prstGeom>
            <a:solidFill>
              <a:srgbClr val="B2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E92C6D9-B664-2BE3-7FF8-D232274BF7F6}"/>
                </a:ext>
              </a:extLst>
            </p:cNvPr>
            <p:cNvSpPr/>
            <p:nvPr userDrawn="1"/>
          </p:nvSpPr>
          <p:spPr>
            <a:xfrm>
              <a:off x="2061216" y="7029450"/>
              <a:ext cx="252000" cy="171450"/>
            </a:xfrm>
            <a:prstGeom prst="rect">
              <a:avLst/>
            </a:prstGeom>
            <a:solidFill>
              <a:srgbClr val="E3E3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F5A035E-4235-056E-B10D-74735526DED9}"/>
                </a:ext>
              </a:extLst>
            </p:cNvPr>
            <p:cNvSpPr/>
            <p:nvPr userDrawn="1"/>
          </p:nvSpPr>
          <p:spPr>
            <a:xfrm>
              <a:off x="2395227" y="7029450"/>
              <a:ext cx="252000" cy="171450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ED217D3-54B1-2583-BA78-924014C28EE2}"/>
              </a:ext>
            </a:extLst>
          </p:cNvPr>
          <p:cNvSpPr txBox="1"/>
          <p:nvPr userDrawn="1"/>
        </p:nvSpPr>
        <p:spPr>
          <a:xfrm>
            <a:off x="1714" y="6965624"/>
            <a:ext cx="10896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u="none" strike="noStrike" baseline="0">
                <a:solidFill>
                  <a:srgbClr val="1F213B"/>
                </a:solidFill>
                <a:latin typeface="+mj-lt"/>
              </a:rPr>
              <a:t>Primary </a:t>
            </a:r>
            <a:r>
              <a:rPr lang="en-IN" sz="1100" b="0" i="0" u="none" strike="noStrike" baseline="0" err="1">
                <a:solidFill>
                  <a:srgbClr val="1F213B"/>
                </a:solidFill>
                <a:latin typeface="+mj-lt"/>
              </a:rPr>
              <a:t>colors</a:t>
            </a:r>
            <a:endParaRPr lang="en-IN" sz="1100">
              <a:latin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6019E94-D83C-B2DC-08B8-B5C633449141}"/>
              </a:ext>
            </a:extLst>
          </p:cNvPr>
          <p:cNvSpPr txBox="1"/>
          <p:nvPr userDrawn="1"/>
        </p:nvSpPr>
        <p:spPr>
          <a:xfrm>
            <a:off x="3484019" y="6965624"/>
            <a:ext cx="129283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u="none" strike="noStrike" baseline="0">
                <a:solidFill>
                  <a:srgbClr val="1F213B"/>
                </a:solidFill>
                <a:latin typeface="+mj-lt"/>
              </a:rPr>
              <a:t>Supporting </a:t>
            </a:r>
            <a:r>
              <a:rPr lang="en-IN" sz="1100" b="0" i="0" u="none" strike="noStrike" baseline="0" err="1">
                <a:solidFill>
                  <a:srgbClr val="1F213B"/>
                </a:solidFill>
                <a:latin typeface="+mj-lt"/>
              </a:rPr>
              <a:t>colors</a:t>
            </a:r>
            <a:endParaRPr lang="en-IN" sz="1100">
              <a:latin typeface="+mj-lt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34C1EE0-3E9B-3435-B8D6-FFE881D135CA}"/>
              </a:ext>
            </a:extLst>
          </p:cNvPr>
          <p:cNvGrpSpPr/>
          <p:nvPr userDrawn="1"/>
        </p:nvGrpSpPr>
        <p:grpSpPr>
          <a:xfrm>
            <a:off x="8270895" y="6973965"/>
            <a:ext cx="376853" cy="268658"/>
            <a:chOff x="4734862" y="6980846"/>
            <a:chExt cx="376853" cy="26865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C9975A9-E2A1-1E5D-47AA-1636B96549F9}"/>
                </a:ext>
              </a:extLst>
            </p:cNvPr>
            <p:cNvSpPr/>
            <p:nvPr userDrawn="1"/>
          </p:nvSpPr>
          <p:spPr>
            <a:xfrm>
              <a:off x="4734862" y="6980846"/>
              <a:ext cx="376853" cy="268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B3BCD09-869D-7CAD-D4DD-E0425E985478}"/>
                </a:ext>
              </a:extLst>
            </p:cNvPr>
            <p:cNvSpPr/>
            <p:nvPr userDrawn="1"/>
          </p:nvSpPr>
          <p:spPr>
            <a:xfrm>
              <a:off x="4795035" y="7029450"/>
              <a:ext cx="252000" cy="171450"/>
            </a:xfrm>
            <a:prstGeom prst="rect">
              <a:avLst/>
            </a:prstGeom>
            <a:solidFill>
              <a:srgbClr val="FA5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4CCFFAA0-E9C4-AD63-AB67-147ED6A812D0}"/>
              </a:ext>
            </a:extLst>
          </p:cNvPr>
          <p:cNvSpPr txBox="1"/>
          <p:nvPr userDrawn="1"/>
        </p:nvSpPr>
        <p:spPr>
          <a:xfrm>
            <a:off x="7283733" y="6965624"/>
            <a:ext cx="98388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u="none" strike="noStrike" baseline="0">
                <a:solidFill>
                  <a:srgbClr val="1F213B"/>
                </a:solidFill>
                <a:latin typeface="+mj-lt"/>
              </a:rPr>
              <a:t>Signal </a:t>
            </a:r>
            <a:r>
              <a:rPr lang="en-IN" sz="1100" b="0" i="0" u="none" strike="noStrike" baseline="0" err="1">
                <a:solidFill>
                  <a:srgbClr val="1F213B"/>
                </a:solidFill>
                <a:latin typeface="+mj-lt"/>
              </a:rPr>
              <a:t>colors</a:t>
            </a:r>
            <a:endParaRPr lang="en-IN" sz="1100">
              <a:latin typeface="+mj-l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53EEFF3-DB58-50A9-A7CA-D97DDB5673C1}"/>
              </a:ext>
            </a:extLst>
          </p:cNvPr>
          <p:cNvSpPr txBox="1"/>
          <p:nvPr userDrawn="1"/>
        </p:nvSpPr>
        <p:spPr>
          <a:xfrm>
            <a:off x="9226532" y="6965624"/>
            <a:ext cx="157070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u="none" strike="noStrike" baseline="0">
                <a:solidFill>
                  <a:srgbClr val="1F213B"/>
                </a:solidFill>
                <a:latin typeface="+mj-lt"/>
              </a:rPr>
              <a:t>Additional Grayscales</a:t>
            </a:r>
            <a:endParaRPr lang="en-IN" sz="1100">
              <a:latin typeface="+mj-lt"/>
            </a:endParaRPr>
          </a:p>
        </p:txBody>
      </p:sp>
      <p:sp>
        <p:nvSpPr>
          <p:cNvPr id="20" name="***Title 2 (JU-Free)">
            <a:extLst>
              <a:ext uri="{FF2B5EF4-FFF2-40B4-BE49-F238E27FC236}">
                <a16:creationId xmlns:a16="http://schemas.microsoft.com/office/drawing/2014/main" id="{C2A2EBFA-DA1E-808F-A55C-FA439C6C5E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900" y="677041"/>
            <a:ext cx="4871589" cy="493688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[Title]</a:t>
            </a:r>
          </a:p>
        </p:txBody>
      </p:sp>
      <p:sp>
        <p:nvSpPr>
          <p:cNvPr id="34" name="Content Placeholder 2[PHJU] (JU-Free)">
            <a:extLst>
              <a:ext uri="{FF2B5EF4-FFF2-40B4-BE49-F238E27FC236}">
                <a16:creationId xmlns:a16="http://schemas.microsoft.com/office/drawing/2014/main" id="{7A671A48-0F38-E851-7B16-66F5B5068E64}"/>
              </a:ext>
            </a:extLst>
          </p:cNvPr>
          <p:cNvSpPr>
            <a:spLocks noGrp="1"/>
          </p:cNvSpPr>
          <p:nvPr>
            <p:ph sz="quarter" idx="1002" hasCustomPrompt="1"/>
          </p:nvPr>
        </p:nvSpPr>
        <p:spPr>
          <a:xfrm>
            <a:off x="850900" y="1506180"/>
            <a:ext cx="6546596" cy="4589820"/>
          </a:xfrm>
        </p:spPr>
        <p:txBody>
          <a:bodyPr/>
          <a:lstStyle>
            <a:lvl1pPr marL="180000" indent="-180000">
              <a:lnSpc>
                <a:spcPts val="2400"/>
              </a:lnSpc>
              <a:spcBef>
                <a:spcPts val="1000"/>
              </a:spcBef>
              <a:buClr>
                <a:schemeClr val="bg1"/>
              </a:buClr>
              <a:defRPr sz="1600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125000"/>
              </a:lnSpc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2pPr>
            <a:lvl3pPr>
              <a:lnSpc>
                <a:spcPct val="125000"/>
              </a:lnSpc>
              <a:buClr>
                <a:schemeClr val="bg1"/>
              </a:buClr>
              <a:defRPr sz="1200">
                <a:solidFill>
                  <a:schemeClr val="bg1"/>
                </a:solidFill>
                <a:latin typeface="+mn-lt"/>
              </a:defRPr>
            </a:lvl3pPr>
            <a:lvl4pPr>
              <a:lnSpc>
                <a:spcPct val="125000"/>
              </a:lnSpc>
              <a:defRPr sz="1600">
                <a:solidFill>
                  <a:schemeClr val="bg1"/>
                </a:solidFill>
                <a:latin typeface="+mj-lt"/>
              </a:defRPr>
            </a:lvl4pPr>
            <a:lvl5pPr>
              <a:lnSpc>
                <a:spcPct val="125000"/>
              </a:lnSpc>
              <a:defRPr sz="1400">
                <a:solidFill>
                  <a:schemeClr val="bg1"/>
                </a:solidFill>
                <a:latin typeface="+mn-lt"/>
              </a:defRPr>
            </a:lvl5pPr>
            <a:lvl6pPr>
              <a:lnSpc>
                <a:spcPct val="125000"/>
              </a:lnSpc>
              <a:defRPr sz="1200">
                <a:solidFill>
                  <a:schemeClr val="bg1"/>
                </a:solidFill>
                <a:latin typeface="+mn-lt"/>
              </a:defRPr>
            </a:lvl6pPr>
            <a:lvl7pPr>
              <a:lnSpc>
                <a:spcPct val="125000"/>
              </a:lnSpc>
              <a:defRPr sz="1800">
                <a:solidFill>
                  <a:schemeClr val="bg1"/>
                </a:solidFill>
                <a:latin typeface="Aptos" panose="020B0004020202020204" pitchFamily="34" charset="0"/>
              </a:defRPr>
            </a:lvl7pPr>
            <a:lvl8pPr>
              <a:lnSpc>
                <a:spcPct val="125000"/>
              </a:lnSpc>
              <a:spcAft>
                <a:spcPts val="0"/>
              </a:spcAft>
              <a:defRPr sz="2000" b="1">
                <a:solidFill>
                  <a:schemeClr val="bg1"/>
                </a:solidFill>
                <a:latin typeface="Aptos" panose="020B0004020202020204" pitchFamily="34" charset="0"/>
              </a:defRPr>
            </a:lvl8pPr>
            <a:lvl9pPr marL="0">
              <a:lnSpc>
                <a:spcPct val="125000"/>
              </a:lnSpc>
              <a:spcBef>
                <a:spcPts val="2600"/>
              </a:spcBef>
              <a:defRPr sz="1800">
                <a:solidFill>
                  <a:schemeClr val="bg1"/>
                </a:solidFill>
                <a:latin typeface="Aptos SemiBold" panose="020B0004020202020204" pitchFamily="34" charset="0"/>
              </a:defRPr>
            </a:lvl9pPr>
          </a:lstStyle>
          <a:p>
            <a:pPr marL="288000" marR="0" lvl="0" indent="-288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[Type text or click on icon to insert an object]</a:t>
            </a:r>
            <a:endParaRPr lang="nl-NL"/>
          </a:p>
          <a:p>
            <a:pPr lvl="0"/>
            <a:r>
              <a:rPr lang="nl-NL"/>
              <a:t>JU-LEVEL1=List </a:t>
            </a:r>
            <a:r>
              <a:rPr lang="nl-NL" err="1"/>
              <a:t>bullet</a:t>
            </a:r>
            <a:r>
              <a:rPr lang="nl-NL"/>
              <a:t> 1st level</a:t>
            </a:r>
          </a:p>
          <a:p>
            <a:pPr lvl="1"/>
            <a:r>
              <a:rPr lang="nl-NL"/>
              <a:t>JU-LEVEL2=List </a:t>
            </a:r>
            <a:r>
              <a:rPr lang="nl-NL" err="1"/>
              <a:t>bullet</a:t>
            </a:r>
            <a:r>
              <a:rPr lang="nl-NL"/>
              <a:t> 2nd level</a:t>
            </a:r>
          </a:p>
          <a:p>
            <a:pPr lvl="2"/>
            <a:r>
              <a:rPr lang="nl-NL"/>
              <a:t>JU-LEVEL3=List </a:t>
            </a:r>
            <a:r>
              <a:rPr lang="nl-NL" err="1"/>
              <a:t>bullet</a:t>
            </a:r>
            <a:r>
              <a:rPr lang="nl-NL"/>
              <a:t> 3rd level</a:t>
            </a:r>
          </a:p>
          <a:p>
            <a:pPr lvl="3"/>
            <a:r>
              <a:rPr lang="nl-NL"/>
              <a:t>JU-LEVEL4=List </a:t>
            </a:r>
            <a:r>
              <a:rPr lang="nl-NL" err="1"/>
              <a:t>number</a:t>
            </a:r>
            <a:r>
              <a:rPr lang="nl-NL"/>
              <a:t> 1st level</a:t>
            </a:r>
          </a:p>
          <a:p>
            <a:pPr lvl="4"/>
            <a:r>
              <a:rPr lang="nl-NL"/>
              <a:t>JU-LEVEL5=List </a:t>
            </a:r>
            <a:r>
              <a:rPr lang="nl-NL" err="1"/>
              <a:t>number</a:t>
            </a:r>
            <a:r>
              <a:rPr lang="nl-NL"/>
              <a:t> 2nd level</a:t>
            </a:r>
          </a:p>
          <a:p>
            <a:pPr lvl="5"/>
            <a:r>
              <a:rPr lang="nl-NL"/>
              <a:t>JU-LEVEL6=List </a:t>
            </a:r>
            <a:r>
              <a:rPr lang="nl-NL" err="1"/>
              <a:t>number</a:t>
            </a:r>
            <a:r>
              <a:rPr lang="nl-NL"/>
              <a:t> 3rd level</a:t>
            </a:r>
          </a:p>
          <a:p>
            <a:pPr lvl="6"/>
            <a:r>
              <a:rPr lang="nl-NL"/>
              <a:t>JU-LEVEL7=Body </a:t>
            </a:r>
            <a:r>
              <a:rPr lang="nl-NL" err="1"/>
              <a:t>text</a:t>
            </a:r>
            <a:endParaRPr lang="nl-NL"/>
          </a:p>
          <a:p>
            <a:pPr lvl="7"/>
            <a:r>
              <a:rPr lang="nl-NL"/>
              <a:t>JU-LEVEL8=</a:t>
            </a:r>
            <a:r>
              <a:rPr lang="nl-NL" err="1"/>
              <a:t>Bodyheading</a:t>
            </a:r>
            <a:r>
              <a:rPr lang="nl-NL"/>
              <a:t> 1</a:t>
            </a:r>
          </a:p>
          <a:p>
            <a:pPr lvl="8"/>
            <a:r>
              <a:rPr lang="nl-NL"/>
              <a:t>JU-LEVEL9=</a:t>
            </a:r>
            <a:r>
              <a:rPr lang="nl-NL" err="1"/>
              <a:t>Bodyheading</a:t>
            </a:r>
            <a:r>
              <a:rPr lang="nl-NL"/>
              <a:t> 2</a:t>
            </a:r>
            <a:endParaRPr lang="de-DE"/>
          </a:p>
        </p:txBody>
      </p:sp>
      <p:sp>
        <p:nvSpPr>
          <p:cNvPr id="36" name="Frame 6{PHJU} (JU-Free)">
            <a:extLst>
              <a:ext uri="{FF2B5EF4-FFF2-40B4-BE49-F238E27FC236}">
                <a16:creationId xmlns:a16="http://schemas.microsoft.com/office/drawing/2014/main" id="{A56150CD-260F-4F61-0032-B53D7A3789BD}"/>
              </a:ext>
            </a:extLst>
          </p:cNvPr>
          <p:cNvSpPr>
            <a:spLocks noGrp="1"/>
          </p:cNvSpPr>
          <p:nvPr>
            <p:ph type="body" idx="1003" hasCustomPrompt="1"/>
          </p:nvPr>
        </p:nvSpPr>
        <p:spPr bwMode="ltGray">
          <a:xfrm>
            <a:off x="10429471" y="243257"/>
            <a:ext cx="1185915" cy="159679"/>
          </a:xfrm>
          <a:custGeom>
            <a:avLst/>
            <a:gdLst>
              <a:gd name="T0" fmla="*/ 2027 w 6353"/>
              <a:gd name="T1" fmla="*/ 837 h 856"/>
              <a:gd name="T2" fmla="*/ 1660 w 6353"/>
              <a:gd name="T3" fmla="*/ 856 h 856"/>
              <a:gd name="T4" fmla="*/ 1948 w 6353"/>
              <a:gd name="T5" fmla="*/ 442 h 856"/>
              <a:gd name="T6" fmla="*/ 1660 w 6353"/>
              <a:gd name="T7" fmla="*/ 704 h 856"/>
              <a:gd name="T8" fmla="*/ 1806 w 6353"/>
              <a:gd name="T9" fmla="*/ 225 h 856"/>
              <a:gd name="T10" fmla="*/ 1423 w 6353"/>
              <a:gd name="T11" fmla="*/ 342 h 856"/>
              <a:gd name="T12" fmla="*/ 2159 w 6353"/>
              <a:gd name="T13" fmla="*/ 417 h 856"/>
              <a:gd name="T14" fmla="*/ 5080 w 6353"/>
              <a:gd name="T15" fmla="*/ 74 h 856"/>
              <a:gd name="T16" fmla="*/ 4906 w 6353"/>
              <a:gd name="T17" fmla="*/ 328 h 856"/>
              <a:gd name="T18" fmla="*/ 5346 w 6353"/>
              <a:gd name="T19" fmla="*/ 512 h 856"/>
              <a:gd name="T20" fmla="*/ 4923 w 6353"/>
              <a:gd name="T21" fmla="*/ 539 h 856"/>
              <a:gd name="T22" fmla="*/ 4900 w 6353"/>
              <a:gd name="T23" fmla="*/ 418 h 856"/>
              <a:gd name="T24" fmla="*/ 5346 w 6353"/>
              <a:gd name="T25" fmla="*/ 770 h 856"/>
              <a:gd name="T26" fmla="*/ 5501 w 6353"/>
              <a:gd name="T27" fmla="*/ 813 h 856"/>
              <a:gd name="T28" fmla="*/ 5982 w 6353"/>
              <a:gd name="T29" fmla="*/ 74 h 856"/>
              <a:gd name="T30" fmla="*/ 5635 w 6353"/>
              <a:gd name="T31" fmla="*/ 93 h 856"/>
              <a:gd name="T32" fmla="*/ 5745 w 6353"/>
              <a:gd name="T33" fmla="*/ 837 h 856"/>
              <a:gd name="T34" fmla="*/ 6011 w 6353"/>
              <a:gd name="T35" fmla="*/ 216 h 856"/>
              <a:gd name="T36" fmla="*/ 6332 w 6353"/>
              <a:gd name="T37" fmla="*/ 837 h 856"/>
              <a:gd name="T38" fmla="*/ 6011 w 6353"/>
              <a:gd name="T39" fmla="*/ 74 h 856"/>
              <a:gd name="T40" fmla="*/ 2228 w 6353"/>
              <a:gd name="T41" fmla="*/ 441 h 856"/>
              <a:gd name="T42" fmla="*/ 2985 w 6353"/>
              <a:gd name="T43" fmla="*/ 618 h 856"/>
              <a:gd name="T44" fmla="*/ 2649 w 6353"/>
              <a:gd name="T45" fmla="*/ 704 h 856"/>
              <a:gd name="T46" fmla="*/ 2605 w 6353"/>
              <a:gd name="T47" fmla="*/ 225 h 856"/>
              <a:gd name="T48" fmla="*/ 2439 w 6353"/>
              <a:gd name="T49" fmla="*/ 489 h 856"/>
              <a:gd name="T50" fmla="*/ 2870 w 6353"/>
              <a:gd name="T51" fmla="*/ 511 h 856"/>
              <a:gd name="T52" fmla="*/ 2625 w 6353"/>
              <a:gd name="T53" fmla="*/ 74 h 856"/>
              <a:gd name="T54" fmla="*/ 3884 w 6353"/>
              <a:gd name="T55" fmla="*/ 441 h 856"/>
              <a:gd name="T56" fmla="*/ 4641 w 6353"/>
              <a:gd name="T57" fmla="*/ 618 h 856"/>
              <a:gd name="T58" fmla="*/ 4305 w 6353"/>
              <a:gd name="T59" fmla="*/ 704 h 856"/>
              <a:gd name="T60" fmla="*/ 4260 w 6353"/>
              <a:gd name="T61" fmla="*/ 225 h 856"/>
              <a:gd name="T62" fmla="*/ 4095 w 6353"/>
              <a:gd name="T63" fmla="*/ 489 h 856"/>
              <a:gd name="T64" fmla="*/ 4526 w 6353"/>
              <a:gd name="T65" fmla="*/ 511 h 856"/>
              <a:gd name="T66" fmla="*/ 4281 w 6353"/>
              <a:gd name="T67" fmla="*/ 74 h 856"/>
              <a:gd name="T68" fmla="*/ 1215 w 6353"/>
              <a:gd name="T69" fmla="*/ 694 h 856"/>
              <a:gd name="T70" fmla="*/ 1302 w 6353"/>
              <a:gd name="T71" fmla="*/ 184 h 856"/>
              <a:gd name="T72" fmla="*/ 1003 w 6353"/>
              <a:gd name="T73" fmla="*/ 3 h 856"/>
              <a:gd name="T74" fmla="*/ 1215 w 6353"/>
              <a:gd name="T75" fmla="*/ 836 h 856"/>
              <a:gd name="T76" fmla="*/ 1337 w 6353"/>
              <a:gd name="T77" fmla="*/ 709 h 856"/>
              <a:gd name="T78" fmla="*/ 3088 w 6353"/>
              <a:gd name="T79" fmla="*/ 92 h 856"/>
              <a:gd name="T80" fmla="*/ 3665 w 6353"/>
              <a:gd name="T81" fmla="*/ 448 h 856"/>
              <a:gd name="T82" fmla="*/ 3244 w 6353"/>
              <a:gd name="T83" fmla="*/ 322 h 856"/>
              <a:gd name="T84" fmla="*/ 3088 w 6353"/>
              <a:gd name="T85" fmla="*/ 818 h 856"/>
              <a:gd name="T86" fmla="*/ 3821 w 6353"/>
              <a:gd name="T87" fmla="*/ 469 h 856"/>
              <a:gd name="T88" fmla="*/ 509 w 6353"/>
              <a:gd name="T89" fmla="*/ 385 h 856"/>
              <a:gd name="T90" fmla="*/ 239 w 6353"/>
              <a:gd name="T91" fmla="*/ 237 h 856"/>
              <a:gd name="T92" fmla="*/ 602 w 6353"/>
              <a:gd name="T93" fmla="*/ 312 h 856"/>
              <a:gd name="T94" fmla="*/ 779 w 6353"/>
              <a:gd name="T95" fmla="*/ 308 h 856"/>
              <a:gd name="T96" fmla="*/ 195 w 6353"/>
              <a:gd name="T97" fmla="*/ 106 h 856"/>
              <a:gd name="T98" fmla="*/ 144 w 6353"/>
              <a:gd name="T99" fmla="*/ 491 h 856"/>
              <a:gd name="T100" fmla="*/ 623 w 6353"/>
              <a:gd name="T101" fmla="*/ 614 h 856"/>
              <a:gd name="T102" fmla="*/ 214 w 6353"/>
              <a:gd name="T103" fmla="*/ 654 h 856"/>
              <a:gd name="T104" fmla="*/ 5 w 6353"/>
              <a:gd name="T105" fmla="*/ 589 h 856"/>
              <a:gd name="T106" fmla="*/ 406 w 6353"/>
              <a:gd name="T107" fmla="*/ 850 h 856"/>
              <a:gd name="T108" fmla="*/ 793 w 6353"/>
              <a:gd name="T109" fmla="*/ 599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6353" h="856">
                <a:moveTo>
                  <a:pt x="2159" y="813"/>
                </a:moveTo>
                <a:cubicBezTo>
                  <a:pt x="2159" y="813"/>
                  <a:pt x="2159" y="813"/>
                  <a:pt x="2159" y="813"/>
                </a:cubicBezTo>
                <a:cubicBezTo>
                  <a:pt x="2159" y="826"/>
                  <a:pt x="2148" y="837"/>
                  <a:pt x="2135" y="837"/>
                </a:cubicBezTo>
                <a:cubicBezTo>
                  <a:pt x="2027" y="837"/>
                  <a:pt x="2027" y="837"/>
                  <a:pt x="2027" y="837"/>
                </a:cubicBezTo>
                <a:cubicBezTo>
                  <a:pt x="2014" y="837"/>
                  <a:pt x="2003" y="826"/>
                  <a:pt x="2003" y="813"/>
                </a:cubicBezTo>
                <a:cubicBezTo>
                  <a:pt x="2003" y="770"/>
                  <a:pt x="2003" y="770"/>
                  <a:pt x="2003" y="770"/>
                </a:cubicBezTo>
                <a:cubicBezTo>
                  <a:pt x="1947" y="820"/>
                  <a:pt x="1879" y="856"/>
                  <a:pt x="1806" y="856"/>
                </a:cubicBezTo>
                <a:cubicBezTo>
                  <a:pt x="1660" y="856"/>
                  <a:pt x="1660" y="856"/>
                  <a:pt x="1660" y="856"/>
                </a:cubicBezTo>
                <a:cubicBezTo>
                  <a:pt x="1508" y="856"/>
                  <a:pt x="1385" y="736"/>
                  <a:pt x="1385" y="587"/>
                </a:cubicBezTo>
                <a:cubicBezTo>
                  <a:pt x="1385" y="494"/>
                  <a:pt x="1462" y="418"/>
                  <a:pt x="1558" y="418"/>
                </a:cubicBezTo>
                <a:cubicBezTo>
                  <a:pt x="1920" y="418"/>
                  <a:pt x="1920" y="418"/>
                  <a:pt x="1920" y="418"/>
                </a:cubicBezTo>
                <a:cubicBezTo>
                  <a:pt x="1934" y="418"/>
                  <a:pt x="1946" y="428"/>
                  <a:pt x="1948" y="442"/>
                </a:cubicBezTo>
                <a:cubicBezTo>
                  <a:pt x="1949" y="455"/>
                  <a:pt x="1939" y="467"/>
                  <a:pt x="1926" y="470"/>
                </a:cubicBezTo>
                <a:cubicBezTo>
                  <a:pt x="1580" y="539"/>
                  <a:pt x="1580" y="539"/>
                  <a:pt x="1580" y="539"/>
                </a:cubicBezTo>
                <a:cubicBezTo>
                  <a:pt x="1557" y="544"/>
                  <a:pt x="1540" y="564"/>
                  <a:pt x="1540" y="587"/>
                </a:cubicBezTo>
                <a:cubicBezTo>
                  <a:pt x="1540" y="652"/>
                  <a:pt x="1594" y="704"/>
                  <a:pt x="1660" y="704"/>
                </a:cubicBezTo>
                <a:cubicBezTo>
                  <a:pt x="1806" y="704"/>
                  <a:pt x="1806" y="704"/>
                  <a:pt x="1806" y="704"/>
                </a:cubicBezTo>
                <a:cubicBezTo>
                  <a:pt x="1915" y="704"/>
                  <a:pt x="2003" y="618"/>
                  <a:pt x="2003" y="512"/>
                </a:cubicBezTo>
                <a:cubicBezTo>
                  <a:pt x="2003" y="417"/>
                  <a:pt x="2003" y="417"/>
                  <a:pt x="2003" y="417"/>
                </a:cubicBezTo>
                <a:cubicBezTo>
                  <a:pt x="2003" y="311"/>
                  <a:pt x="1915" y="225"/>
                  <a:pt x="1806" y="225"/>
                </a:cubicBezTo>
                <a:cubicBezTo>
                  <a:pt x="1737" y="225"/>
                  <a:pt x="1737" y="225"/>
                  <a:pt x="1737" y="225"/>
                </a:cubicBezTo>
                <a:cubicBezTo>
                  <a:pt x="1662" y="225"/>
                  <a:pt x="1596" y="267"/>
                  <a:pt x="1563" y="328"/>
                </a:cubicBezTo>
                <a:cubicBezTo>
                  <a:pt x="1559" y="337"/>
                  <a:pt x="1549" y="342"/>
                  <a:pt x="1539" y="342"/>
                </a:cubicBezTo>
                <a:cubicBezTo>
                  <a:pt x="1423" y="342"/>
                  <a:pt x="1423" y="342"/>
                  <a:pt x="1423" y="342"/>
                </a:cubicBezTo>
                <a:cubicBezTo>
                  <a:pt x="1408" y="342"/>
                  <a:pt x="1397" y="327"/>
                  <a:pt x="1402" y="313"/>
                </a:cubicBezTo>
                <a:cubicBezTo>
                  <a:pt x="1447" y="174"/>
                  <a:pt x="1580" y="74"/>
                  <a:pt x="1737" y="74"/>
                </a:cubicBezTo>
                <a:cubicBezTo>
                  <a:pt x="1806" y="74"/>
                  <a:pt x="1806" y="74"/>
                  <a:pt x="1806" y="74"/>
                </a:cubicBezTo>
                <a:cubicBezTo>
                  <a:pt x="2001" y="74"/>
                  <a:pt x="2159" y="228"/>
                  <a:pt x="2159" y="417"/>
                </a:cubicBezTo>
                <a:lnTo>
                  <a:pt x="2159" y="813"/>
                </a:lnTo>
                <a:close/>
                <a:moveTo>
                  <a:pt x="5501" y="417"/>
                </a:moveTo>
                <a:cubicBezTo>
                  <a:pt x="5501" y="228"/>
                  <a:pt x="5343" y="74"/>
                  <a:pt x="5149" y="74"/>
                </a:cubicBezTo>
                <a:cubicBezTo>
                  <a:pt x="5080" y="74"/>
                  <a:pt x="5080" y="74"/>
                  <a:pt x="5080" y="74"/>
                </a:cubicBezTo>
                <a:cubicBezTo>
                  <a:pt x="4923" y="74"/>
                  <a:pt x="4789" y="174"/>
                  <a:pt x="4744" y="313"/>
                </a:cubicBezTo>
                <a:cubicBezTo>
                  <a:pt x="4739" y="327"/>
                  <a:pt x="4750" y="342"/>
                  <a:pt x="4766" y="342"/>
                </a:cubicBezTo>
                <a:cubicBezTo>
                  <a:pt x="4881" y="342"/>
                  <a:pt x="4881" y="342"/>
                  <a:pt x="4881" y="342"/>
                </a:cubicBezTo>
                <a:cubicBezTo>
                  <a:pt x="4892" y="342"/>
                  <a:pt x="4901" y="337"/>
                  <a:pt x="4906" y="328"/>
                </a:cubicBezTo>
                <a:cubicBezTo>
                  <a:pt x="4939" y="267"/>
                  <a:pt x="5004" y="225"/>
                  <a:pt x="5080" y="225"/>
                </a:cubicBezTo>
                <a:cubicBezTo>
                  <a:pt x="5149" y="225"/>
                  <a:pt x="5149" y="225"/>
                  <a:pt x="5149" y="225"/>
                </a:cubicBezTo>
                <a:cubicBezTo>
                  <a:pt x="5257" y="225"/>
                  <a:pt x="5346" y="311"/>
                  <a:pt x="5346" y="417"/>
                </a:cubicBezTo>
                <a:cubicBezTo>
                  <a:pt x="5346" y="512"/>
                  <a:pt x="5346" y="512"/>
                  <a:pt x="5346" y="512"/>
                </a:cubicBezTo>
                <a:cubicBezTo>
                  <a:pt x="5346" y="618"/>
                  <a:pt x="5257" y="704"/>
                  <a:pt x="5149" y="704"/>
                </a:cubicBezTo>
                <a:cubicBezTo>
                  <a:pt x="5003" y="704"/>
                  <a:pt x="5003" y="704"/>
                  <a:pt x="5003" y="704"/>
                </a:cubicBezTo>
                <a:cubicBezTo>
                  <a:pt x="4936" y="704"/>
                  <a:pt x="4883" y="652"/>
                  <a:pt x="4883" y="587"/>
                </a:cubicBezTo>
                <a:cubicBezTo>
                  <a:pt x="4883" y="564"/>
                  <a:pt x="4899" y="544"/>
                  <a:pt x="4923" y="539"/>
                </a:cubicBezTo>
                <a:cubicBezTo>
                  <a:pt x="5269" y="470"/>
                  <a:pt x="5269" y="470"/>
                  <a:pt x="5269" y="470"/>
                </a:cubicBezTo>
                <a:cubicBezTo>
                  <a:pt x="5282" y="467"/>
                  <a:pt x="5291" y="455"/>
                  <a:pt x="5290" y="442"/>
                </a:cubicBezTo>
                <a:cubicBezTo>
                  <a:pt x="5289" y="428"/>
                  <a:pt x="5276" y="418"/>
                  <a:pt x="5262" y="418"/>
                </a:cubicBezTo>
                <a:cubicBezTo>
                  <a:pt x="4900" y="418"/>
                  <a:pt x="4900" y="418"/>
                  <a:pt x="4900" y="418"/>
                </a:cubicBezTo>
                <a:cubicBezTo>
                  <a:pt x="4805" y="418"/>
                  <a:pt x="4727" y="494"/>
                  <a:pt x="4727" y="587"/>
                </a:cubicBezTo>
                <a:cubicBezTo>
                  <a:pt x="4727" y="736"/>
                  <a:pt x="4851" y="856"/>
                  <a:pt x="5003" y="856"/>
                </a:cubicBezTo>
                <a:cubicBezTo>
                  <a:pt x="5149" y="856"/>
                  <a:pt x="5149" y="856"/>
                  <a:pt x="5149" y="856"/>
                </a:cubicBezTo>
                <a:cubicBezTo>
                  <a:pt x="5222" y="856"/>
                  <a:pt x="5289" y="820"/>
                  <a:pt x="5346" y="770"/>
                </a:cubicBezTo>
                <a:cubicBezTo>
                  <a:pt x="5346" y="813"/>
                  <a:pt x="5346" y="813"/>
                  <a:pt x="5346" y="813"/>
                </a:cubicBezTo>
                <a:cubicBezTo>
                  <a:pt x="5346" y="826"/>
                  <a:pt x="5356" y="837"/>
                  <a:pt x="5370" y="837"/>
                </a:cubicBezTo>
                <a:cubicBezTo>
                  <a:pt x="5477" y="837"/>
                  <a:pt x="5477" y="837"/>
                  <a:pt x="5477" y="837"/>
                </a:cubicBezTo>
                <a:cubicBezTo>
                  <a:pt x="5490" y="837"/>
                  <a:pt x="5501" y="826"/>
                  <a:pt x="5501" y="813"/>
                </a:cubicBezTo>
                <a:cubicBezTo>
                  <a:pt x="5501" y="813"/>
                  <a:pt x="5501" y="813"/>
                  <a:pt x="5501" y="813"/>
                </a:cubicBezTo>
                <a:lnTo>
                  <a:pt x="5501" y="417"/>
                </a:lnTo>
                <a:close/>
                <a:moveTo>
                  <a:pt x="6011" y="74"/>
                </a:moveTo>
                <a:cubicBezTo>
                  <a:pt x="5982" y="74"/>
                  <a:pt x="5982" y="74"/>
                  <a:pt x="5982" y="74"/>
                </a:cubicBezTo>
                <a:cubicBezTo>
                  <a:pt x="5903" y="74"/>
                  <a:pt x="5828" y="107"/>
                  <a:pt x="5766" y="155"/>
                </a:cubicBezTo>
                <a:cubicBezTo>
                  <a:pt x="5766" y="117"/>
                  <a:pt x="5766" y="117"/>
                  <a:pt x="5766" y="117"/>
                </a:cubicBezTo>
                <a:cubicBezTo>
                  <a:pt x="5766" y="104"/>
                  <a:pt x="5755" y="93"/>
                  <a:pt x="5742" y="93"/>
                </a:cubicBezTo>
                <a:cubicBezTo>
                  <a:pt x="5635" y="93"/>
                  <a:pt x="5635" y="93"/>
                  <a:pt x="5635" y="93"/>
                </a:cubicBezTo>
                <a:cubicBezTo>
                  <a:pt x="5622" y="93"/>
                  <a:pt x="5611" y="104"/>
                  <a:pt x="5611" y="117"/>
                </a:cubicBezTo>
                <a:cubicBezTo>
                  <a:pt x="5611" y="816"/>
                  <a:pt x="5611" y="816"/>
                  <a:pt x="5611" y="816"/>
                </a:cubicBezTo>
                <a:cubicBezTo>
                  <a:pt x="5611" y="828"/>
                  <a:pt x="5620" y="837"/>
                  <a:pt x="5632" y="837"/>
                </a:cubicBezTo>
                <a:cubicBezTo>
                  <a:pt x="5745" y="837"/>
                  <a:pt x="5745" y="837"/>
                  <a:pt x="5745" y="837"/>
                </a:cubicBezTo>
                <a:cubicBezTo>
                  <a:pt x="5757" y="837"/>
                  <a:pt x="5766" y="828"/>
                  <a:pt x="5766" y="816"/>
                </a:cubicBezTo>
                <a:cubicBezTo>
                  <a:pt x="5766" y="427"/>
                  <a:pt x="5766" y="427"/>
                  <a:pt x="5766" y="427"/>
                </a:cubicBezTo>
                <a:cubicBezTo>
                  <a:pt x="5766" y="316"/>
                  <a:pt x="5843" y="216"/>
                  <a:pt x="5982" y="216"/>
                </a:cubicBezTo>
                <a:cubicBezTo>
                  <a:pt x="6011" y="216"/>
                  <a:pt x="6011" y="216"/>
                  <a:pt x="6011" y="216"/>
                </a:cubicBezTo>
                <a:cubicBezTo>
                  <a:pt x="6144" y="216"/>
                  <a:pt x="6198" y="316"/>
                  <a:pt x="6198" y="427"/>
                </a:cubicBezTo>
                <a:cubicBezTo>
                  <a:pt x="6198" y="816"/>
                  <a:pt x="6198" y="816"/>
                  <a:pt x="6198" y="816"/>
                </a:cubicBezTo>
                <a:cubicBezTo>
                  <a:pt x="6198" y="828"/>
                  <a:pt x="6207" y="837"/>
                  <a:pt x="6219" y="837"/>
                </a:cubicBezTo>
                <a:cubicBezTo>
                  <a:pt x="6332" y="837"/>
                  <a:pt x="6332" y="837"/>
                  <a:pt x="6332" y="837"/>
                </a:cubicBezTo>
                <a:cubicBezTo>
                  <a:pt x="6344" y="837"/>
                  <a:pt x="6353" y="828"/>
                  <a:pt x="6353" y="816"/>
                </a:cubicBezTo>
                <a:cubicBezTo>
                  <a:pt x="6353" y="816"/>
                  <a:pt x="6353" y="816"/>
                  <a:pt x="6353" y="816"/>
                </a:cubicBezTo>
                <a:cubicBezTo>
                  <a:pt x="6353" y="427"/>
                  <a:pt x="6353" y="427"/>
                  <a:pt x="6353" y="427"/>
                </a:cubicBezTo>
                <a:cubicBezTo>
                  <a:pt x="6353" y="232"/>
                  <a:pt x="6224" y="74"/>
                  <a:pt x="6011" y="74"/>
                </a:cubicBezTo>
                <a:close/>
                <a:moveTo>
                  <a:pt x="2625" y="74"/>
                </a:moveTo>
                <a:cubicBezTo>
                  <a:pt x="2625" y="74"/>
                  <a:pt x="2625" y="74"/>
                  <a:pt x="2625" y="74"/>
                </a:cubicBezTo>
                <a:cubicBezTo>
                  <a:pt x="2605" y="74"/>
                  <a:pt x="2605" y="74"/>
                  <a:pt x="2605" y="74"/>
                </a:cubicBezTo>
                <a:cubicBezTo>
                  <a:pt x="2397" y="74"/>
                  <a:pt x="2228" y="238"/>
                  <a:pt x="2228" y="441"/>
                </a:cubicBezTo>
                <a:cubicBezTo>
                  <a:pt x="2228" y="489"/>
                  <a:pt x="2228" y="489"/>
                  <a:pt x="2228" y="489"/>
                </a:cubicBezTo>
                <a:cubicBezTo>
                  <a:pt x="2228" y="691"/>
                  <a:pt x="2397" y="856"/>
                  <a:pt x="2605" y="856"/>
                </a:cubicBezTo>
                <a:cubicBezTo>
                  <a:pt x="2650" y="856"/>
                  <a:pt x="2650" y="856"/>
                  <a:pt x="2650" y="856"/>
                </a:cubicBezTo>
                <a:cubicBezTo>
                  <a:pt x="2806" y="856"/>
                  <a:pt x="2939" y="756"/>
                  <a:pt x="2985" y="618"/>
                </a:cubicBezTo>
                <a:cubicBezTo>
                  <a:pt x="2990" y="603"/>
                  <a:pt x="2978" y="587"/>
                  <a:pt x="2962" y="587"/>
                </a:cubicBezTo>
                <a:cubicBezTo>
                  <a:pt x="2846" y="587"/>
                  <a:pt x="2846" y="587"/>
                  <a:pt x="2846" y="587"/>
                </a:cubicBezTo>
                <a:cubicBezTo>
                  <a:pt x="2837" y="587"/>
                  <a:pt x="2829" y="592"/>
                  <a:pt x="2824" y="600"/>
                </a:cubicBezTo>
                <a:cubicBezTo>
                  <a:pt x="2792" y="662"/>
                  <a:pt x="2726" y="704"/>
                  <a:pt x="2649" y="704"/>
                </a:cubicBezTo>
                <a:cubicBezTo>
                  <a:pt x="2605" y="704"/>
                  <a:pt x="2605" y="704"/>
                  <a:pt x="2605" y="704"/>
                </a:cubicBezTo>
                <a:cubicBezTo>
                  <a:pt x="2483" y="704"/>
                  <a:pt x="2383" y="607"/>
                  <a:pt x="2383" y="489"/>
                </a:cubicBezTo>
                <a:cubicBezTo>
                  <a:pt x="2383" y="448"/>
                  <a:pt x="2383" y="448"/>
                  <a:pt x="2383" y="448"/>
                </a:cubicBezTo>
                <a:cubicBezTo>
                  <a:pt x="2383" y="322"/>
                  <a:pt x="2482" y="225"/>
                  <a:pt x="2605" y="225"/>
                </a:cubicBezTo>
                <a:cubicBezTo>
                  <a:pt x="2625" y="225"/>
                  <a:pt x="2625" y="225"/>
                  <a:pt x="2625" y="225"/>
                </a:cubicBezTo>
                <a:cubicBezTo>
                  <a:pt x="2727" y="225"/>
                  <a:pt x="2813" y="292"/>
                  <a:pt x="2838" y="384"/>
                </a:cubicBezTo>
                <a:cubicBezTo>
                  <a:pt x="2460" y="459"/>
                  <a:pt x="2460" y="459"/>
                  <a:pt x="2460" y="459"/>
                </a:cubicBezTo>
                <a:cubicBezTo>
                  <a:pt x="2446" y="462"/>
                  <a:pt x="2437" y="475"/>
                  <a:pt x="2439" y="489"/>
                </a:cubicBezTo>
                <a:cubicBezTo>
                  <a:pt x="2441" y="502"/>
                  <a:pt x="2453" y="511"/>
                  <a:pt x="2466" y="511"/>
                </a:cubicBezTo>
                <a:cubicBezTo>
                  <a:pt x="2862" y="511"/>
                  <a:pt x="2862" y="511"/>
                  <a:pt x="2862" y="511"/>
                </a:cubicBezTo>
                <a:cubicBezTo>
                  <a:pt x="2863" y="511"/>
                  <a:pt x="2865" y="511"/>
                  <a:pt x="2866" y="511"/>
                </a:cubicBezTo>
                <a:cubicBezTo>
                  <a:pt x="2868" y="511"/>
                  <a:pt x="2869" y="511"/>
                  <a:pt x="2870" y="511"/>
                </a:cubicBezTo>
                <a:cubicBezTo>
                  <a:pt x="2977" y="511"/>
                  <a:pt x="2977" y="511"/>
                  <a:pt x="2977" y="511"/>
                </a:cubicBezTo>
                <a:cubicBezTo>
                  <a:pt x="2991" y="511"/>
                  <a:pt x="3002" y="501"/>
                  <a:pt x="3002" y="488"/>
                </a:cubicBezTo>
                <a:cubicBezTo>
                  <a:pt x="3002" y="441"/>
                  <a:pt x="3002" y="441"/>
                  <a:pt x="3002" y="441"/>
                </a:cubicBezTo>
                <a:cubicBezTo>
                  <a:pt x="3002" y="238"/>
                  <a:pt x="2833" y="74"/>
                  <a:pt x="2625" y="74"/>
                </a:cubicBezTo>
                <a:close/>
                <a:moveTo>
                  <a:pt x="4281" y="74"/>
                </a:moveTo>
                <a:cubicBezTo>
                  <a:pt x="4281" y="74"/>
                  <a:pt x="4281" y="74"/>
                  <a:pt x="4281" y="74"/>
                </a:cubicBezTo>
                <a:cubicBezTo>
                  <a:pt x="4260" y="74"/>
                  <a:pt x="4260" y="74"/>
                  <a:pt x="4260" y="74"/>
                </a:cubicBezTo>
                <a:cubicBezTo>
                  <a:pt x="4052" y="74"/>
                  <a:pt x="3884" y="238"/>
                  <a:pt x="3884" y="441"/>
                </a:cubicBezTo>
                <a:cubicBezTo>
                  <a:pt x="3884" y="489"/>
                  <a:pt x="3884" y="489"/>
                  <a:pt x="3884" y="489"/>
                </a:cubicBezTo>
                <a:cubicBezTo>
                  <a:pt x="3884" y="691"/>
                  <a:pt x="4052" y="856"/>
                  <a:pt x="4260" y="856"/>
                </a:cubicBezTo>
                <a:cubicBezTo>
                  <a:pt x="4305" y="856"/>
                  <a:pt x="4305" y="856"/>
                  <a:pt x="4305" y="856"/>
                </a:cubicBezTo>
                <a:cubicBezTo>
                  <a:pt x="4462" y="856"/>
                  <a:pt x="4595" y="756"/>
                  <a:pt x="4641" y="618"/>
                </a:cubicBezTo>
                <a:cubicBezTo>
                  <a:pt x="4646" y="603"/>
                  <a:pt x="4634" y="587"/>
                  <a:pt x="4617" y="587"/>
                </a:cubicBezTo>
                <a:cubicBezTo>
                  <a:pt x="4502" y="587"/>
                  <a:pt x="4502" y="587"/>
                  <a:pt x="4502" y="587"/>
                </a:cubicBezTo>
                <a:cubicBezTo>
                  <a:pt x="4493" y="587"/>
                  <a:pt x="4484" y="592"/>
                  <a:pt x="4480" y="600"/>
                </a:cubicBezTo>
                <a:cubicBezTo>
                  <a:pt x="4447" y="662"/>
                  <a:pt x="4381" y="704"/>
                  <a:pt x="4305" y="704"/>
                </a:cubicBezTo>
                <a:cubicBezTo>
                  <a:pt x="4260" y="704"/>
                  <a:pt x="4260" y="704"/>
                  <a:pt x="4260" y="704"/>
                </a:cubicBezTo>
                <a:cubicBezTo>
                  <a:pt x="4138" y="704"/>
                  <a:pt x="4039" y="607"/>
                  <a:pt x="4039" y="489"/>
                </a:cubicBezTo>
                <a:cubicBezTo>
                  <a:pt x="4039" y="448"/>
                  <a:pt x="4039" y="448"/>
                  <a:pt x="4039" y="448"/>
                </a:cubicBezTo>
                <a:cubicBezTo>
                  <a:pt x="4039" y="322"/>
                  <a:pt x="4138" y="225"/>
                  <a:pt x="4260" y="225"/>
                </a:cubicBezTo>
                <a:cubicBezTo>
                  <a:pt x="4281" y="225"/>
                  <a:pt x="4281" y="225"/>
                  <a:pt x="4281" y="225"/>
                </a:cubicBezTo>
                <a:cubicBezTo>
                  <a:pt x="4383" y="225"/>
                  <a:pt x="4468" y="292"/>
                  <a:pt x="4494" y="384"/>
                </a:cubicBezTo>
                <a:cubicBezTo>
                  <a:pt x="4116" y="459"/>
                  <a:pt x="4116" y="459"/>
                  <a:pt x="4116" y="459"/>
                </a:cubicBezTo>
                <a:cubicBezTo>
                  <a:pt x="4102" y="462"/>
                  <a:pt x="4093" y="475"/>
                  <a:pt x="4095" y="489"/>
                </a:cubicBezTo>
                <a:cubicBezTo>
                  <a:pt x="4097" y="502"/>
                  <a:pt x="4109" y="511"/>
                  <a:pt x="4122" y="511"/>
                </a:cubicBezTo>
                <a:cubicBezTo>
                  <a:pt x="4518" y="511"/>
                  <a:pt x="4518" y="511"/>
                  <a:pt x="4518" y="511"/>
                </a:cubicBezTo>
                <a:cubicBezTo>
                  <a:pt x="4519" y="511"/>
                  <a:pt x="4521" y="511"/>
                  <a:pt x="4522" y="511"/>
                </a:cubicBezTo>
                <a:cubicBezTo>
                  <a:pt x="4523" y="511"/>
                  <a:pt x="4525" y="511"/>
                  <a:pt x="4526" y="511"/>
                </a:cubicBezTo>
                <a:cubicBezTo>
                  <a:pt x="4633" y="511"/>
                  <a:pt x="4633" y="511"/>
                  <a:pt x="4633" y="511"/>
                </a:cubicBezTo>
                <a:cubicBezTo>
                  <a:pt x="4646" y="511"/>
                  <a:pt x="4657" y="501"/>
                  <a:pt x="4657" y="488"/>
                </a:cubicBezTo>
                <a:cubicBezTo>
                  <a:pt x="4657" y="441"/>
                  <a:pt x="4657" y="441"/>
                  <a:pt x="4657" y="441"/>
                </a:cubicBezTo>
                <a:cubicBezTo>
                  <a:pt x="4657" y="238"/>
                  <a:pt x="4489" y="74"/>
                  <a:pt x="4281" y="74"/>
                </a:cubicBezTo>
                <a:close/>
                <a:moveTo>
                  <a:pt x="1337" y="709"/>
                </a:moveTo>
                <a:cubicBezTo>
                  <a:pt x="1335" y="700"/>
                  <a:pt x="1327" y="694"/>
                  <a:pt x="1317" y="694"/>
                </a:cubicBezTo>
                <a:cubicBezTo>
                  <a:pt x="1253" y="694"/>
                  <a:pt x="1253" y="694"/>
                  <a:pt x="1253" y="694"/>
                </a:cubicBezTo>
                <a:cubicBezTo>
                  <a:pt x="1215" y="694"/>
                  <a:pt x="1215" y="694"/>
                  <a:pt x="1215" y="694"/>
                </a:cubicBezTo>
                <a:cubicBezTo>
                  <a:pt x="1082" y="694"/>
                  <a:pt x="1028" y="595"/>
                  <a:pt x="1028" y="484"/>
                </a:cubicBezTo>
                <a:cubicBezTo>
                  <a:pt x="1028" y="274"/>
                  <a:pt x="1028" y="274"/>
                  <a:pt x="1028" y="274"/>
                </a:cubicBezTo>
                <a:cubicBezTo>
                  <a:pt x="1275" y="211"/>
                  <a:pt x="1275" y="211"/>
                  <a:pt x="1275" y="211"/>
                </a:cubicBezTo>
                <a:cubicBezTo>
                  <a:pt x="1294" y="205"/>
                  <a:pt x="1302" y="201"/>
                  <a:pt x="1302" y="184"/>
                </a:cubicBezTo>
                <a:cubicBezTo>
                  <a:pt x="1302" y="169"/>
                  <a:pt x="1289" y="160"/>
                  <a:pt x="1273" y="160"/>
                </a:cubicBezTo>
                <a:cubicBezTo>
                  <a:pt x="1028" y="160"/>
                  <a:pt x="1028" y="160"/>
                  <a:pt x="1028" y="160"/>
                </a:cubicBezTo>
                <a:cubicBezTo>
                  <a:pt x="1028" y="22"/>
                  <a:pt x="1028" y="22"/>
                  <a:pt x="1028" y="22"/>
                </a:cubicBezTo>
                <a:cubicBezTo>
                  <a:pt x="1028" y="11"/>
                  <a:pt x="1017" y="0"/>
                  <a:pt x="1003" y="3"/>
                </a:cubicBezTo>
                <a:cubicBezTo>
                  <a:pt x="893" y="25"/>
                  <a:pt x="893" y="25"/>
                  <a:pt x="893" y="25"/>
                </a:cubicBezTo>
                <a:cubicBezTo>
                  <a:pt x="881" y="27"/>
                  <a:pt x="872" y="34"/>
                  <a:pt x="872" y="45"/>
                </a:cubicBezTo>
                <a:cubicBezTo>
                  <a:pt x="872" y="484"/>
                  <a:pt x="872" y="484"/>
                  <a:pt x="872" y="484"/>
                </a:cubicBezTo>
                <a:cubicBezTo>
                  <a:pt x="872" y="678"/>
                  <a:pt x="1002" y="836"/>
                  <a:pt x="1215" y="836"/>
                </a:cubicBezTo>
                <a:cubicBezTo>
                  <a:pt x="1347" y="836"/>
                  <a:pt x="1347" y="836"/>
                  <a:pt x="1347" y="836"/>
                </a:cubicBezTo>
                <a:cubicBezTo>
                  <a:pt x="1358" y="836"/>
                  <a:pt x="1367" y="826"/>
                  <a:pt x="1364" y="815"/>
                </a:cubicBezTo>
                <a:cubicBezTo>
                  <a:pt x="1364" y="815"/>
                  <a:pt x="1364" y="815"/>
                  <a:pt x="1364" y="815"/>
                </a:cubicBezTo>
                <a:lnTo>
                  <a:pt x="1337" y="709"/>
                </a:lnTo>
                <a:close/>
                <a:moveTo>
                  <a:pt x="3821" y="441"/>
                </a:moveTo>
                <a:cubicBezTo>
                  <a:pt x="3821" y="238"/>
                  <a:pt x="3652" y="74"/>
                  <a:pt x="3444" y="74"/>
                </a:cubicBezTo>
                <a:cubicBezTo>
                  <a:pt x="3107" y="74"/>
                  <a:pt x="3107" y="74"/>
                  <a:pt x="3107" y="74"/>
                </a:cubicBezTo>
                <a:cubicBezTo>
                  <a:pt x="3096" y="74"/>
                  <a:pt x="3088" y="82"/>
                  <a:pt x="3088" y="92"/>
                </a:cubicBezTo>
                <a:cubicBezTo>
                  <a:pt x="3088" y="207"/>
                  <a:pt x="3088" y="207"/>
                  <a:pt x="3088" y="207"/>
                </a:cubicBezTo>
                <a:cubicBezTo>
                  <a:pt x="3088" y="217"/>
                  <a:pt x="3096" y="226"/>
                  <a:pt x="3107" y="226"/>
                </a:cubicBezTo>
                <a:cubicBezTo>
                  <a:pt x="3444" y="226"/>
                  <a:pt x="3444" y="226"/>
                  <a:pt x="3444" y="226"/>
                </a:cubicBezTo>
                <a:cubicBezTo>
                  <a:pt x="3566" y="226"/>
                  <a:pt x="3665" y="322"/>
                  <a:pt x="3665" y="448"/>
                </a:cubicBezTo>
                <a:cubicBezTo>
                  <a:pt x="3665" y="469"/>
                  <a:pt x="3665" y="469"/>
                  <a:pt x="3665" y="469"/>
                </a:cubicBezTo>
                <a:cubicBezTo>
                  <a:pt x="3665" y="588"/>
                  <a:pt x="3566" y="685"/>
                  <a:pt x="3444" y="685"/>
                </a:cubicBezTo>
                <a:cubicBezTo>
                  <a:pt x="3244" y="685"/>
                  <a:pt x="3244" y="685"/>
                  <a:pt x="3244" y="685"/>
                </a:cubicBezTo>
                <a:cubicBezTo>
                  <a:pt x="3244" y="322"/>
                  <a:pt x="3244" y="322"/>
                  <a:pt x="3244" y="322"/>
                </a:cubicBezTo>
                <a:cubicBezTo>
                  <a:pt x="3244" y="311"/>
                  <a:pt x="3233" y="302"/>
                  <a:pt x="3222" y="305"/>
                </a:cubicBezTo>
                <a:cubicBezTo>
                  <a:pt x="3104" y="328"/>
                  <a:pt x="3104" y="328"/>
                  <a:pt x="3104" y="328"/>
                </a:cubicBezTo>
                <a:cubicBezTo>
                  <a:pt x="3095" y="329"/>
                  <a:pt x="3088" y="337"/>
                  <a:pt x="3088" y="347"/>
                </a:cubicBezTo>
                <a:cubicBezTo>
                  <a:pt x="3088" y="818"/>
                  <a:pt x="3088" y="818"/>
                  <a:pt x="3088" y="818"/>
                </a:cubicBezTo>
                <a:cubicBezTo>
                  <a:pt x="3088" y="828"/>
                  <a:pt x="3097" y="836"/>
                  <a:pt x="3107" y="836"/>
                </a:cubicBezTo>
                <a:cubicBezTo>
                  <a:pt x="3444" y="836"/>
                  <a:pt x="3444" y="836"/>
                  <a:pt x="3444" y="836"/>
                </a:cubicBezTo>
                <a:cubicBezTo>
                  <a:pt x="3652" y="836"/>
                  <a:pt x="3821" y="672"/>
                  <a:pt x="3821" y="469"/>
                </a:cubicBezTo>
                <a:cubicBezTo>
                  <a:pt x="3821" y="469"/>
                  <a:pt x="3821" y="469"/>
                  <a:pt x="3821" y="469"/>
                </a:cubicBezTo>
                <a:lnTo>
                  <a:pt x="3821" y="441"/>
                </a:lnTo>
                <a:close/>
                <a:moveTo>
                  <a:pt x="768" y="496"/>
                </a:moveTo>
                <a:cubicBezTo>
                  <a:pt x="751" y="465"/>
                  <a:pt x="721" y="440"/>
                  <a:pt x="680" y="421"/>
                </a:cubicBezTo>
                <a:cubicBezTo>
                  <a:pt x="639" y="403"/>
                  <a:pt x="582" y="390"/>
                  <a:pt x="509" y="385"/>
                </a:cubicBezTo>
                <a:cubicBezTo>
                  <a:pt x="330" y="371"/>
                  <a:pt x="330" y="371"/>
                  <a:pt x="330" y="371"/>
                </a:cubicBezTo>
                <a:cubicBezTo>
                  <a:pt x="276" y="367"/>
                  <a:pt x="240" y="358"/>
                  <a:pt x="220" y="346"/>
                </a:cubicBezTo>
                <a:cubicBezTo>
                  <a:pt x="202" y="334"/>
                  <a:pt x="192" y="319"/>
                  <a:pt x="192" y="302"/>
                </a:cubicBezTo>
                <a:cubicBezTo>
                  <a:pt x="192" y="273"/>
                  <a:pt x="208" y="252"/>
                  <a:pt x="239" y="237"/>
                </a:cubicBezTo>
                <a:cubicBezTo>
                  <a:pt x="272" y="221"/>
                  <a:pt x="317" y="213"/>
                  <a:pt x="375" y="212"/>
                </a:cubicBezTo>
                <a:cubicBezTo>
                  <a:pt x="429" y="211"/>
                  <a:pt x="473" y="216"/>
                  <a:pt x="505" y="228"/>
                </a:cubicBezTo>
                <a:cubicBezTo>
                  <a:pt x="538" y="240"/>
                  <a:pt x="562" y="254"/>
                  <a:pt x="578" y="272"/>
                </a:cubicBezTo>
                <a:cubicBezTo>
                  <a:pt x="589" y="285"/>
                  <a:pt x="598" y="298"/>
                  <a:pt x="602" y="312"/>
                </a:cubicBezTo>
                <a:cubicBezTo>
                  <a:pt x="606" y="323"/>
                  <a:pt x="616" y="330"/>
                  <a:pt x="628" y="330"/>
                </a:cubicBezTo>
                <a:cubicBezTo>
                  <a:pt x="762" y="328"/>
                  <a:pt x="762" y="328"/>
                  <a:pt x="762" y="328"/>
                </a:cubicBezTo>
                <a:cubicBezTo>
                  <a:pt x="767" y="328"/>
                  <a:pt x="772" y="325"/>
                  <a:pt x="775" y="321"/>
                </a:cubicBezTo>
                <a:cubicBezTo>
                  <a:pt x="778" y="317"/>
                  <a:pt x="780" y="312"/>
                  <a:pt x="779" y="308"/>
                </a:cubicBezTo>
                <a:cubicBezTo>
                  <a:pt x="773" y="264"/>
                  <a:pt x="753" y="225"/>
                  <a:pt x="722" y="191"/>
                </a:cubicBezTo>
                <a:cubicBezTo>
                  <a:pt x="687" y="154"/>
                  <a:pt x="640" y="125"/>
                  <a:pt x="582" y="105"/>
                </a:cubicBezTo>
                <a:cubicBezTo>
                  <a:pt x="524" y="84"/>
                  <a:pt x="457" y="75"/>
                  <a:pt x="383" y="76"/>
                </a:cubicBezTo>
                <a:cubicBezTo>
                  <a:pt x="312" y="77"/>
                  <a:pt x="249" y="88"/>
                  <a:pt x="195" y="106"/>
                </a:cubicBezTo>
                <a:cubicBezTo>
                  <a:pt x="141" y="125"/>
                  <a:pt x="98" y="152"/>
                  <a:pt x="67" y="186"/>
                </a:cubicBezTo>
                <a:cubicBezTo>
                  <a:pt x="37" y="221"/>
                  <a:pt x="21" y="264"/>
                  <a:pt x="21" y="315"/>
                </a:cubicBezTo>
                <a:cubicBezTo>
                  <a:pt x="21" y="350"/>
                  <a:pt x="31" y="383"/>
                  <a:pt x="49" y="414"/>
                </a:cubicBezTo>
                <a:cubicBezTo>
                  <a:pt x="68" y="445"/>
                  <a:pt x="100" y="471"/>
                  <a:pt x="144" y="491"/>
                </a:cubicBezTo>
                <a:cubicBezTo>
                  <a:pt x="188" y="512"/>
                  <a:pt x="249" y="525"/>
                  <a:pt x="324" y="531"/>
                </a:cubicBezTo>
                <a:cubicBezTo>
                  <a:pt x="463" y="541"/>
                  <a:pt x="463" y="541"/>
                  <a:pt x="463" y="541"/>
                </a:cubicBezTo>
                <a:cubicBezTo>
                  <a:pt x="526" y="546"/>
                  <a:pt x="569" y="554"/>
                  <a:pt x="591" y="565"/>
                </a:cubicBezTo>
                <a:cubicBezTo>
                  <a:pt x="613" y="576"/>
                  <a:pt x="623" y="592"/>
                  <a:pt x="623" y="614"/>
                </a:cubicBezTo>
                <a:cubicBezTo>
                  <a:pt x="623" y="646"/>
                  <a:pt x="607" y="670"/>
                  <a:pt x="574" y="687"/>
                </a:cubicBezTo>
                <a:cubicBezTo>
                  <a:pt x="541" y="704"/>
                  <a:pt x="490" y="713"/>
                  <a:pt x="423" y="714"/>
                </a:cubicBezTo>
                <a:cubicBezTo>
                  <a:pt x="377" y="715"/>
                  <a:pt x="336" y="710"/>
                  <a:pt x="300" y="700"/>
                </a:cubicBezTo>
                <a:cubicBezTo>
                  <a:pt x="264" y="690"/>
                  <a:pt x="235" y="674"/>
                  <a:pt x="214" y="654"/>
                </a:cubicBezTo>
                <a:cubicBezTo>
                  <a:pt x="197" y="639"/>
                  <a:pt x="185" y="621"/>
                  <a:pt x="179" y="601"/>
                </a:cubicBezTo>
                <a:cubicBezTo>
                  <a:pt x="175" y="589"/>
                  <a:pt x="163" y="581"/>
                  <a:pt x="150" y="581"/>
                </a:cubicBezTo>
                <a:cubicBezTo>
                  <a:pt x="18" y="583"/>
                  <a:pt x="18" y="583"/>
                  <a:pt x="18" y="583"/>
                </a:cubicBezTo>
                <a:cubicBezTo>
                  <a:pt x="13" y="583"/>
                  <a:pt x="8" y="586"/>
                  <a:pt x="5" y="589"/>
                </a:cubicBezTo>
                <a:cubicBezTo>
                  <a:pt x="2" y="593"/>
                  <a:pt x="0" y="598"/>
                  <a:pt x="0" y="602"/>
                </a:cubicBezTo>
                <a:cubicBezTo>
                  <a:pt x="5" y="650"/>
                  <a:pt x="24" y="692"/>
                  <a:pt x="55" y="728"/>
                </a:cubicBezTo>
                <a:cubicBezTo>
                  <a:pt x="89" y="768"/>
                  <a:pt x="138" y="799"/>
                  <a:pt x="201" y="820"/>
                </a:cubicBezTo>
                <a:cubicBezTo>
                  <a:pt x="259" y="840"/>
                  <a:pt x="328" y="850"/>
                  <a:pt x="406" y="850"/>
                </a:cubicBezTo>
                <a:cubicBezTo>
                  <a:pt x="411" y="850"/>
                  <a:pt x="417" y="850"/>
                  <a:pt x="422" y="850"/>
                </a:cubicBezTo>
                <a:cubicBezTo>
                  <a:pt x="504" y="848"/>
                  <a:pt x="574" y="837"/>
                  <a:pt x="628" y="817"/>
                </a:cubicBezTo>
                <a:cubicBezTo>
                  <a:pt x="684" y="796"/>
                  <a:pt x="725" y="767"/>
                  <a:pt x="752" y="730"/>
                </a:cubicBezTo>
                <a:cubicBezTo>
                  <a:pt x="779" y="693"/>
                  <a:pt x="793" y="649"/>
                  <a:pt x="793" y="599"/>
                </a:cubicBezTo>
                <a:cubicBezTo>
                  <a:pt x="793" y="561"/>
                  <a:pt x="785" y="526"/>
                  <a:pt x="768" y="496"/>
                </a:cubicBezTo>
                <a:close/>
              </a:path>
            </a:pathLst>
          </a:custGeom>
          <a:solidFill>
            <a:schemeClr val="bg1"/>
          </a:solidFill>
          <a:ln w="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Tx/>
              <a:buNone/>
              <a:defRPr sz="330">
                <a:solidFill>
                  <a:srgbClr val="17C8BE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96468029"/>
      </p:ext>
    </p:extLst>
  </p:cSld>
  <p:clrMapOvr>
    <a:masterClrMapping/>
  </p:clrMapOvr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Table of contents-light]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[PHJU] (JU-Free)">
            <a:extLst>
              <a:ext uri="{FF2B5EF4-FFF2-40B4-BE49-F238E27FC236}">
                <a16:creationId xmlns:a16="http://schemas.microsoft.com/office/drawing/2014/main" id="{9B68F0BB-BBA7-46A1-8777-CDA4C2532529}"/>
              </a:ext>
            </a:extLst>
          </p:cNvPr>
          <p:cNvSpPr>
            <a:spLocks noGrp="1"/>
          </p:cNvSpPr>
          <p:nvPr>
            <p:ph type="pic" sz="quarter" idx="100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latin typeface="Aptos Light" panose="020B0004020202020204" pitchFamily="34" charset="0"/>
              </a:defRPr>
            </a:lvl1pPr>
          </a:lstStyle>
          <a:p>
            <a:r>
              <a:rPr lang="en-US"/>
              <a:t>[Picture]</a:t>
            </a:r>
          </a:p>
        </p:txBody>
      </p:sp>
      <p:sp>
        <p:nvSpPr>
          <p:cNvPr id="15" name="***Slide Number Placeholder 6 (JU-Free)">
            <a:extLst>
              <a:ext uri="{FF2B5EF4-FFF2-40B4-BE49-F238E27FC236}">
                <a16:creationId xmlns:a16="http://schemas.microsoft.com/office/drawing/2014/main" id="{5835D4EB-EC90-49C5-AAD5-4D5F4400F7F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10712402" y="6301339"/>
            <a:ext cx="915480" cy="180000"/>
          </a:xfrm>
        </p:spPr>
        <p:txBody>
          <a:bodyPr/>
          <a:lstStyle>
            <a:lvl1pPr>
              <a:defRPr b="0">
                <a:solidFill>
                  <a:schemeClr val="bg1"/>
                </a:solidFill>
                <a:latin typeface="+mn-lt"/>
              </a:defRPr>
            </a:lvl1pPr>
          </a:lstStyle>
          <a:p>
            <a:fld id="{8F18802B-E4C7-4B2D-B37A-6B7CC3C134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Instruction frame text 7{PHJU} (JU-Free)">
            <a:extLst>
              <a:ext uri="{FF2B5EF4-FFF2-40B4-BE49-F238E27FC236}">
                <a16:creationId xmlns:a16="http://schemas.microsoft.com/office/drawing/2014/main" id="{DD3872A4-71ED-4D10-901D-9E7CE174B45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2115031" y="0"/>
            <a:ext cx="2052000" cy="4516205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36000" tIns="36000" rIns="36000" bIns="36000"/>
          <a:lstStyle>
            <a:lvl1pPr marL="127" indent="0">
              <a:lnSpc>
                <a:spcPct val="99000"/>
              </a:lnSpc>
              <a:spcBef>
                <a:spcPts val="1"/>
              </a:spcBef>
              <a:spcAft>
                <a:spcPts val="1"/>
              </a:spcAft>
              <a:buNone/>
              <a:defRPr sz="1050" baseline="0"/>
            </a:lvl1pPr>
            <a:lvl2pPr marL="0" indent="0">
              <a:lnSpc>
                <a:spcPct val="99000"/>
              </a:lnSpc>
              <a:buNone/>
              <a:defRPr sz="1000"/>
            </a:lvl2pPr>
            <a:lvl3pPr marL="0" indent="0">
              <a:lnSpc>
                <a:spcPct val="99000"/>
              </a:lnSpc>
              <a:buNone/>
              <a:defRPr sz="1000"/>
            </a:lvl3pPr>
            <a:lvl4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5pPr>
            <a:lvl6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6pPr>
            <a:lvl7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7pPr>
            <a:lvl8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8pPr>
            <a:lvl9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9pPr>
          </a:lstStyle>
          <a:p>
            <a:pPr lvl="0"/>
            <a:r>
              <a:rPr lang="en-US"/>
              <a:t>If you insert a picture, it will automatically be placed in the background. The logo and text will appear above the photo. </a:t>
            </a:r>
            <a:br>
              <a:rPr lang="en-US"/>
            </a:br>
            <a:r>
              <a:rPr lang="en-US"/>
              <a:t>When you change the picture, first delete the old photo, then click in the ribbon above on Home | Reset. The lay-out will then automatically adjusted. Click on icon to insert a new picture.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Do not choose the option Change picture, as PowerPoint will change the format and position. If you choose reset the slide, the photo will be deformed.</a:t>
            </a:r>
            <a:br>
              <a:rPr lang="en-US"/>
            </a:br>
            <a:br>
              <a:rPr lang="en-US"/>
            </a:br>
            <a:r>
              <a:rPr lang="en-US"/>
              <a:t>This frame will not be printed or shown in a presentation. To delete this explanation: click in the border of the frames (text and picture) and choose delete. </a:t>
            </a:r>
          </a:p>
        </p:txBody>
      </p:sp>
      <p:sp>
        <p:nvSpPr>
          <p:cNvPr id="12" name="Instruction image frame text 8{PHJU} (JU-Free)">
            <a:extLst>
              <a:ext uri="{FF2B5EF4-FFF2-40B4-BE49-F238E27FC236}">
                <a16:creationId xmlns:a16="http://schemas.microsoft.com/office/drawing/2014/main" id="{2B5560A0-D626-4455-918C-AED2E9CB9297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-1621998" y="1788929"/>
            <a:ext cx="1060322" cy="756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0" cap="flat" cmpd="sng" algn="ctr">
            <a:solidFill>
              <a:prstClr val="black">
                <a:alpha val="0"/>
              </a:prst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>
            <a:lvl1pPr marL="0" indent="0">
              <a:lnSpc>
                <a:spcPct val="99000"/>
              </a:lnSpc>
              <a:buNone/>
              <a:defRPr sz="330">
                <a:latin typeface="Arial" panose="020B0604020202020204" pitchFamily="34" charset="0"/>
              </a:defRPr>
            </a:lvl1pPr>
            <a:lvl2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2pPr>
            <a:lvl3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3pPr>
            <a:lvl4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4pPr>
            <a:lvl5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5pPr>
            <a:lvl6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6pPr>
            <a:lvl7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7pPr>
            <a:lvl8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8pPr>
            <a:lvl9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/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013E20-5058-6ED1-9608-D7E923B555C0}"/>
              </a:ext>
            </a:extLst>
          </p:cNvPr>
          <p:cNvGrpSpPr/>
          <p:nvPr userDrawn="1"/>
        </p:nvGrpSpPr>
        <p:grpSpPr>
          <a:xfrm>
            <a:off x="1100662" y="6973965"/>
            <a:ext cx="1397285" cy="268658"/>
            <a:chOff x="0" y="6980846"/>
            <a:chExt cx="1397285" cy="26865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E9A68A3-D1BD-D8B8-E180-30F5ED49115F}"/>
                </a:ext>
              </a:extLst>
            </p:cNvPr>
            <p:cNvSpPr/>
            <p:nvPr userDrawn="1"/>
          </p:nvSpPr>
          <p:spPr>
            <a:xfrm>
              <a:off x="0" y="6980846"/>
              <a:ext cx="1397285" cy="268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2F4CD2F-7ACE-E98B-9DB0-20CDD863A066}"/>
                </a:ext>
              </a:extLst>
            </p:cNvPr>
            <p:cNvSpPr/>
            <p:nvPr userDrawn="1"/>
          </p:nvSpPr>
          <p:spPr>
            <a:xfrm>
              <a:off x="57150" y="7029450"/>
              <a:ext cx="252000" cy="17145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DB59164-B522-0130-118B-DC14D0D032C2}"/>
                </a:ext>
              </a:extLst>
            </p:cNvPr>
            <p:cNvSpPr/>
            <p:nvPr userDrawn="1"/>
          </p:nvSpPr>
          <p:spPr>
            <a:xfrm>
              <a:off x="391161" y="7029450"/>
              <a:ext cx="252000" cy="171450"/>
            </a:xfrm>
            <a:prstGeom prst="rect">
              <a:avLst/>
            </a:prstGeom>
            <a:solidFill>
              <a:srgbClr val="1F2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8EF882F-965C-F407-1D75-845AE76A5382}"/>
                </a:ext>
              </a:extLst>
            </p:cNvPr>
            <p:cNvSpPr/>
            <p:nvPr userDrawn="1"/>
          </p:nvSpPr>
          <p:spPr>
            <a:xfrm>
              <a:off x="725172" y="7029450"/>
              <a:ext cx="252000" cy="171450"/>
            </a:xfrm>
            <a:prstGeom prst="rect">
              <a:avLst/>
            </a:prstGeom>
            <a:solidFill>
              <a:srgbClr val="0031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63B3852-19DF-36B1-9D7D-BC496CD2A3D5}"/>
                </a:ext>
              </a:extLst>
            </p:cNvPr>
            <p:cNvSpPr/>
            <p:nvPr userDrawn="1"/>
          </p:nvSpPr>
          <p:spPr>
            <a:xfrm>
              <a:off x="1059183" y="7029450"/>
              <a:ext cx="252000" cy="1714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18C6CA2-01C9-1807-3A66-65986B6F8889}"/>
              </a:ext>
            </a:extLst>
          </p:cNvPr>
          <p:cNvGrpSpPr/>
          <p:nvPr userDrawn="1"/>
        </p:nvGrpSpPr>
        <p:grpSpPr>
          <a:xfrm>
            <a:off x="4777693" y="6973965"/>
            <a:ext cx="1392143" cy="268658"/>
            <a:chOff x="3394364" y="6980846"/>
            <a:chExt cx="1392143" cy="26865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F88BEB6-6C29-7376-E4C8-994B3AE04ABE}"/>
                </a:ext>
              </a:extLst>
            </p:cNvPr>
            <p:cNvSpPr/>
            <p:nvPr userDrawn="1"/>
          </p:nvSpPr>
          <p:spPr>
            <a:xfrm>
              <a:off x="3394364" y="6980846"/>
              <a:ext cx="1392143" cy="268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C10C146-D3F1-C996-B975-F70311181CF4}"/>
                </a:ext>
              </a:extLst>
            </p:cNvPr>
            <p:cNvSpPr/>
            <p:nvPr userDrawn="1"/>
          </p:nvSpPr>
          <p:spPr>
            <a:xfrm>
              <a:off x="3458999" y="7029450"/>
              <a:ext cx="252000" cy="17145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1B972C0-D5AA-8A18-9750-B4A30518819E}"/>
                </a:ext>
              </a:extLst>
            </p:cNvPr>
            <p:cNvSpPr/>
            <p:nvPr userDrawn="1"/>
          </p:nvSpPr>
          <p:spPr>
            <a:xfrm>
              <a:off x="3793010" y="7029450"/>
              <a:ext cx="252000" cy="17145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BAB8225-E623-4990-D28A-65B0DEC82113}"/>
                </a:ext>
              </a:extLst>
            </p:cNvPr>
            <p:cNvSpPr/>
            <p:nvPr userDrawn="1"/>
          </p:nvSpPr>
          <p:spPr>
            <a:xfrm>
              <a:off x="4127021" y="7029450"/>
              <a:ext cx="252000" cy="171450"/>
            </a:xfrm>
            <a:prstGeom prst="rect">
              <a:avLst/>
            </a:prstGeom>
            <a:solidFill>
              <a:srgbClr val="6749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AEA70D6-BB62-B2A2-2F56-22DF38F59FDF}"/>
                </a:ext>
              </a:extLst>
            </p:cNvPr>
            <p:cNvSpPr/>
            <p:nvPr userDrawn="1"/>
          </p:nvSpPr>
          <p:spPr>
            <a:xfrm>
              <a:off x="4461028" y="7029450"/>
              <a:ext cx="252000" cy="171450"/>
            </a:xfrm>
            <a:prstGeom prst="rect">
              <a:avLst/>
            </a:prstGeom>
            <a:solidFill>
              <a:srgbClr val="008C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6BF2C11-21C2-9842-6377-E5E4B1EB0F33}"/>
              </a:ext>
            </a:extLst>
          </p:cNvPr>
          <p:cNvGrpSpPr/>
          <p:nvPr userDrawn="1"/>
        </p:nvGrpSpPr>
        <p:grpSpPr>
          <a:xfrm>
            <a:off x="10798806" y="6980846"/>
            <a:ext cx="1393194" cy="268658"/>
            <a:chOff x="1311095" y="6980846"/>
            <a:chExt cx="1393194" cy="26865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9374F32-411D-9918-B418-B2721E116188}"/>
                </a:ext>
              </a:extLst>
            </p:cNvPr>
            <p:cNvSpPr/>
            <p:nvPr userDrawn="1"/>
          </p:nvSpPr>
          <p:spPr>
            <a:xfrm>
              <a:off x="1311095" y="6980846"/>
              <a:ext cx="1393194" cy="268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68ED4FE-5C33-530A-3ECC-4C9564242444}"/>
                </a:ext>
              </a:extLst>
            </p:cNvPr>
            <p:cNvSpPr/>
            <p:nvPr userDrawn="1"/>
          </p:nvSpPr>
          <p:spPr>
            <a:xfrm>
              <a:off x="1393194" y="7029450"/>
              <a:ext cx="252000" cy="171450"/>
            </a:xfrm>
            <a:prstGeom prst="rect">
              <a:avLst/>
            </a:prstGeom>
            <a:solidFill>
              <a:srgbClr val="6F6F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1A3F70C-F88E-D067-C9FD-68055182E240}"/>
                </a:ext>
              </a:extLst>
            </p:cNvPr>
            <p:cNvSpPr/>
            <p:nvPr userDrawn="1"/>
          </p:nvSpPr>
          <p:spPr>
            <a:xfrm>
              <a:off x="1727205" y="7029450"/>
              <a:ext cx="252000" cy="171450"/>
            </a:xfrm>
            <a:prstGeom prst="rect">
              <a:avLst/>
            </a:prstGeom>
            <a:solidFill>
              <a:srgbClr val="B2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E92C6D9-B664-2BE3-7FF8-D232274BF7F6}"/>
                </a:ext>
              </a:extLst>
            </p:cNvPr>
            <p:cNvSpPr/>
            <p:nvPr userDrawn="1"/>
          </p:nvSpPr>
          <p:spPr>
            <a:xfrm>
              <a:off x="2061216" y="7029450"/>
              <a:ext cx="252000" cy="171450"/>
            </a:xfrm>
            <a:prstGeom prst="rect">
              <a:avLst/>
            </a:prstGeom>
            <a:solidFill>
              <a:srgbClr val="E3E3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F5A035E-4235-056E-B10D-74735526DED9}"/>
                </a:ext>
              </a:extLst>
            </p:cNvPr>
            <p:cNvSpPr/>
            <p:nvPr userDrawn="1"/>
          </p:nvSpPr>
          <p:spPr>
            <a:xfrm>
              <a:off x="2395227" y="7029450"/>
              <a:ext cx="252000" cy="171450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ED217D3-54B1-2583-BA78-924014C28EE2}"/>
              </a:ext>
            </a:extLst>
          </p:cNvPr>
          <p:cNvSpPr txBox="1"/>
          <p:nvPr userDrawn="1"/>
        </p:nvSpPr>
        <p:spPr>
          <a:xfrm>
            <a:off x="1714" y="6965624"/>
            <a:ext cx="10896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u="none" strike="noStrike" baseline="0">
                <a:solidFill>
                  <a:srgbClr val="1F213B"/>
                </a:solidFill>
                <a:latin typeface="+mj-lt"/>
              </a:rPr>
              <a:t>Primary </a:t>
            </a:r>
            <a:r>
              <a:rPr lang="en-IN" sz="1100" b="0" i="0" u="none" strike="noStrike" baseline="0" err="1">
                <a:solidFill>
                  <a:srgbClr val="1F213B"/>
                </a:solidFill>
                <a:latin typeface="+mj-lt"/>
              </a:rPr>
              <a:t>colors</a:t>
            </a:r>
            <a:endParaRPr lang="en-IN" sz="1100">
              <a:latin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6019E94-D83C-B2DC-08B8-B5C633449141}"/>
              </a:ext>
            </a:extLst>
          </p:cNvPr>
          <p:cNvSpPr txBox="1"/>
          <p:nvPr userDrawn="1"/>
        </p:nvSpPr>
        <p:spPr>
          <a:xfrm>
            <a:off x="3484019" y="6965624"/>
            <a:ext cx="129283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u="none" strike="noStrike" baseline="0">
                <a:solidFill>
                  <a:srgbClr val="1F213B"/>
                </a:solidFill>
                <a:latin typeface="+mj-lt"/>
              </a:rPr>
              <a:t>Supporting </a:t>
            </a:r>
            <a:r>
              <a:rPr lang="en-IN" sz="1100" b="0" i="0" u="none" strike="noStrike" baseline="0" err="1">
                <a:solidFill>
                  <a:srgbClr val="1F213B"/>
                </a:solidFill>
                <a:latin typeface="+mj-lt"/>
              </a:rPr>
              <a:t>colors</a:t>
            </a:r>
            <a:endParaRPr lang="en-IN" sz="1100">
              <a:latin typeface="+mj-lt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34C1EE0-3E9B-3435-B8D6-FFE881D135CA}"/>
              </a:ext>
            </a:extLst>
          </p:cNvPr>
          <p:cNvGrpSpPr/>
          <p:nvPr userDrawn="1"/>
        </p:nvGrpSpPr>
        <p:grpSpPr>
          <a:xfrm>
            <a:off x="8270895" y="6973965"/>
            <a:ext cx="376853" cy="268658"/>
            <a:chOff x="4734862" y="6980846"/>
            <a:chExt cx="376853" cy="26865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C9975A9-E2A1-1E5D-47AA-1636B96549F9}"/>
                </a:ext>
              </a:extLst>
            </p:cNvPr>
            <p:cNvSpPr/>
            <p:nvPr userDrawn="1"/>
          </p:nvSpPr>
          <p:spPr>
            <a:xfrm>
              <a:off x="4734862" y="6980846"/>
              <a:ext cx="376853" cy="268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B3BCD09-869D-7CAD-D4DD-E0425E985478}"/>
                </a:ext>
              </a:extLst>
            </p:cNvPr>
            <p:cNvSpPr/>
            <p:nvPr userDrawn="1"/>
          </p:nvSpPr>
          <p:spPr>
            <a:xfrm>
              <a:off x="4795035" y="7029450"/>
              <a:ext cx="252000" cy="171450"/>
            </a:xfrm>
            <a:prstGeom prst="rect">
              <a:avLst/>
            </a:prstGeom>
            <a:solidFill>
              <a:srgbClr val="FA5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4CCFFAA0-E9C4-AD63-AB67-147ED6A812D0}"/>
              </a:ext>
            </a:extLst>
          </p:cNvPr>
          <p:cNvSpPr txBox="1"/>
          <p:nvPr userDrawn="1"/>
        </p:nvSpPr>
        <p:spPr>
          <a:xfrm>
            <a:off x="7283733" y="6965624"/>
            <a:ext cx="98388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u="none" strike="noStrike" baseline="0">
                <a:solidFill>
                  <a:srgbClr val="1F213B"/>
                </a:solidFill>
                <a:latin typeface="+mj-lt"/>
              </a:rPr>
              <a:t>Signal </a:t>
            </a:r>
            <a:r>
              <a:rPr lang="en-IN" sz="1100" b="0" i="0" u="none" strike="noStrike" baseline="0" err="1">
                <a:solidFill>
                  <a:srgbClr val="1F213B"/>
                </a:solidFill>
                <a:latin typeface="+mj-lt"/>
              </a:rPr>
              <a:t>colors</a:t>
            </a:r>
            <a:endParaRPr lang="en-IN" sz="1100">
              <a:latin typeface="+mj-l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53EEFF3-DB58-50A9-A7CA-D97DDB5673C1}"/>
              </a:ext>
            </a:extLst>
          </p:cNvPr>
          <p:cNvSpPr txBox="1"/>
          <p:nvPr userDrawn="1"/>
        </p:nvSpPr>
        <p:spPr>
          <a:xfrm>
            <a:off x="9226532" y="6965624"/>
            <a:ext cx="157070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u="none" strike="noStrike" baseline="0">
                <a:solidFill>
                  <a:srgbClr val="1F213B"/>
                </a:solidFill>
                <a:latin typeface="+mj-lt"/>
              </a:rPr>
              <a:t>Additional Grayscales</a:t>
            </a:r>
            <a:endParaRPr lang="en-IN" sz="1100">
              <a:latin typeface="+mj-lt"/>
            </a:endParaRPr>
          </a:p>
        </p:txBody>
      </p:sp>
      <p:sp>
        <p:nvSpPr>
          <p:cNvPr id="20" name="***Title 2 (JU-Free)">
            <a:extLst>
              <a:ext uri="{FF2B5EF4-FFF2-40B4-BE49-F238E27FC236}">
                <a16:creationId xmlns:a16="http://schemas.microsoft.com/office/drawing/2014/main" id="{3D619961-EEA2-088A-BA38-0622BE51DE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900" y="677041"/>
            <a:ext cx="4871589" cy="493688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[Title]</a:t>
            </a:r>
          </a:p>
        </p:txBody>
      </p:sp>
      <p:sp>
        <p:nvSpPr>
          <p:cNvPr id="34" name="Content Placeholder 2[PHJU] (JU-Free)">
            <a:extLst>
              <a:ext uri="{FF2B5EF4-FFF2-40B4-BE49-F238E27FC236}">
                <a16:creationId xmlns:a16="http://schemas.microsoft.com/office/drawing/2014/main" id="{883372DE-31B6-9AC0-5E0F-B736C51AB011}"/>
              </a:ext>
            </a:extLst>
          </p:cNvPr>
          <p:cNvSpPr>
            <a:spLocks noGrp="1"/>
          </p:cNvSpPr>
          <p:nvPr>
            <p:ph sz="quarter" idx="1002" hasCustomPrompt="1"/>
          </p:nvPr>
        </p:nvSpPr>
        <p:spPr>
          <a:xfrm>
            <a:off x="850900" y="1506180"/>
            <a:ext cx="6546596" cy="4589820"/>
          </a:xfrm>
        </p:spPr>
        <p:txBody>
          <a:bodyPr/>
          <a:lstStyle>
            <a:lvl1pPr marL="180000" indent="-180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defRPr sz="1600">
                <a:solidFill>
                  <a:schemeClr val="tx1"/>
                </a:solidFill>
                <a:latin typeface="+mj-lt"/>
              </a:defRPr>
            </a:lvl1pPr>
            <a:lvl2pPr>
              <a:lnSpc>
                <a:spcPct val="125000"/>
              </a:lnSpc>
              <a:buClr>
                <a:schemeClr val="tx1"/>
              </a:buClr>
              <a:defRPr sz="1400">
                <a:solidFill>
                  <a:schemeClr val="tx1"/>
                </a:solidFill>
                <a:latin typeface="+mn-lt"/>
              </a:defRPr>
            </a:lvl2pPr>
            <a:lvl3pPr>
              <a:lnSpc>
                <a:spcPct val="125000"/>
              </a:lnSpc>
              <a:buClr>
                <a:schemeClr val="tx1"/>
              </a:buClr>
              <a:defRPr sz="1200">
                <a:solidFill>
                  <a:schemeClr val="tx1"/>
                </a:solidFill>
                <a:latin typeface="+mn-lt"/>
              </a:defRPr>
            </a:lvl3pPr>
            <a:lvl4pPr>
              <a:lnSpc>
                <a:spcPts val="2400"/>
              </a:lnSpc>
              <a:defRPr sz="1600">
                <a:solidFill>
                  <a:schemeClr val="tx1"/>
                </a:solidFill>
                <a:latin typeface="+mj-lt"/>
              </a:defRPr>
            </a:lvl4pPr>
            <a:lvl5pPr>
              <a:lnSpc>
                <a:spcPct val="125000"/>
              </a:lnSpc>
              <a:defRPr sz="1400">
                <a:solidFill>
                  <a:schemeClr val="tx1"/>
                </a:solidFill>
                <a:latin typeface="+mn-lt"/>
              </a:defRPr>
            </a:lvl5pPr>
            <a:lvl6pPr>
              <a:lnSpc>
                <a:spcPct val="125000"/>
              </a:lnSpc>
              <a:defRPr sz="1200">
                <a:solidFill>
                  <a:schemeClr val="tx1"/>
                </a:solidFill>
                <a:latin typeface="+mn-lt"/>
              </a:defRPr>
            </a:lvl6pPr>
            <a:lvl7pPr>
              <a:lnSpc>
                <a:spcPct val="125000"/>
              </a:lnSpc>
              <a:defRPr sz="1800"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>
              <a:lnSpc>
                <a:spcPct val="125000"/>
              </a:lnSpc>
              <a:spcAft>
                <a:spcPts val="0"/>
              </a:spcAft>
              <a:defRPr sz="2000" b="1"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0">
              <a:lnSpc>
                <a:spcPct val="125000"/>
              </a:lnSpc>
              <a:spcBef>
                <a:spcPts val="2600"/>
              </a:spcBef>
              <a:defRPr sz="1800">
                <a:solidFill>
                  <a:schemeClr val="tx1"/>
                </a:solidFill>
                <a:latin typeface="Aptos SemiBold" panose="020B0004020202020204" pitchFamily="34" charset="0"/>
              </a:defRPr>
            </a:lvl9pPr>
          </a:lstStyle>
          <a:p>
            <a:pPr marL="288000" marR="0" lvl="0" indent="-288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[Type text or click on icon to insert an object]</a:t>
            </a:r>
            <a:endParaRPr lang="nl-NL"/>
          </a:p>
          <a:p>
            <a:pPr lvl="0"/>
            <a:r>
              <a:rPr lang="nl-NL"/>
              <a:t>JU-LEVEL1=List </a:t>
            </a:r>
            <a:r>
              <a:rPr lang="nl-NL" err="1"/>
              <a:t>bullet</a:t>
            </a:r>
            <a:r>
              <a:rPr lang="nl-NL"/>
              <a:t> 1st level</a:t>
            </a:r>
          </a:p>
          <a:p>
            <a:pPr lvl="1"/>
            <a:r>
              <a:rPr lang="nl-NL"/>
              <a:t>JU-LEVEL2=List </a:t>
            </a:r>
            <a:r>
              <a:rPr lang="nl-NL" err="1"/>
              <a:t>bullet</a:t>
            </a:r>
            <a:r>
              <a:rPr lang="nl-NL"/>
              <a:t> 2nd level</a:t>
            </a:r>
          </a:p>
          <a:p>
            <a:pPr lvl="2"/>
            <a:r>
              <a:rPr lang="nl-NL"/>
              <a:t>JU-LEVEL3=List </a:t>
            </a:r>
            <a:r>
              <a:rPr lang="nl-NL" err="1"/>
              <a:t>bullet</a:t>
            </a:r>
            <a:r>
              <a:rPr lang="nl-NL"/>
              <a:t> 3rd level</a:t>
            </a:r>
          </a:p>
          <a:p>
            <a:pPr lvl="3"/>
            <a:r>
              <a:rPr lang="nl-NL"/>
              <a:t>JU-LEVEL4=List </a:t>
            </a:r>
            <a:r>
              <a:rPr lang="nl-NL" err="1"/>
              <a:t>number</a:t>
            </a:r>
            <a:r>
              <a:rPr lang="nl-NL"/>
              <a:t> 1st level</a:t>
            </a:r>
          </a:p>
          <a:p>
            <a:pPr lvl="4"/>
            <a:r>
              <a:rPr lang="nl-NL"/>
              <a:t>JU-LEVEL5=List </a:t>
            </a:r>
            <a:r>
              <a:rPr lang="nl-NL" err="1"/>
              <a:t>number</a:t>
            </a:r>
            <a:r>
              <a:rPr lang="nl-NL"/>
              <a:t> 2nd level</a:t>
            </a:r>
          </a:p>
          <a:p>
            <a:pPr lvl="5"/>
            <a:r>
              <a:rPr lang="nl-NL"/>
              <a:t>JU-LEVEL6=List </a:t>
            </a:r>
            <a:r>
              <a:rPr lang="nl-NL" err="1"/>
              <a:t>number</a:t>
            </a:r>
            <a:r>
              <a:rPr lang="nl-NL"/>
              <a:t> 3rd level</a:t>
            </a:r>
          </a:p>
          <a:p>
            <a:pPr lvl="6"/>
            <a:r>
              <a:rPr lang="nl-NL"/>
              <a:t>JU-LEVEL7=Body </a:t>
            </a:r>
            <a:r>
              <a:rPr lang="nl-NL" err="1"/>
              <a:t>text</a:t>
            </a:r>
            <a:endParaRPr lang="nl-NL"/>
          </a:p>
          <a:p>
            <a:pPr lvl="7"/>
            <a:r>
              <a:rPr lang="nl-NL"/>
              <a:t>JU-LEVEL8=</a:t>
            </a:r>
            <a:r>
              <a:rPr lang="nl-NL" err="1"/>
              <a:t>Bodyheading</a:t>
            </a:r>
            <a:r>
              <a:rPr lang="nl-NL"/>
              <a:t> 1</a:t>
            </a:r>
          </a:p>
          <a:p>
            <a:pPr lvl="8"/>
            <a:r>
              <a:rPr lang="nl-NL"/>
              <a:t>JU-LEVEL9=</a:t>
            </a:r>
            <a:r>
              <a:rPr lang="nl-NL" err="1"/>
              <a:t>Bodyheading</a:t>
            </a:r>
            <a:r>
              <a:rPr lang="nl-NL"/>
              <a:t> 2</a:t>
            </a:r>
            <a:endParaRPr lang="de-DE"/>
          </a:p>
        </p:txBody>
      </p:sp>
      <p:sp>
        <p:nvSpPr>
          <p:cNvPr id="36" name="Frame 6{PHJU} (JU-Free)">
            <a:extLst>
              <a:ext uri="{FF2B5EF4-FFF2-40B4-BE49-F238E27FC236}">
                <a16:creationId xmlns:a16="http://schemas.microsoft.com/office/drawing/2014/main" id="{8C4A6DE8-3367-29E8-0392-19E62936333E}"/>
              </a:ext>
            </a:extLst>
          </p:cNvPr>
          <p:cNvSpPr>
            <a:spLocks noGrp="1"/>
          </p:cNvSpPr>
          <p:nvPr>
            <p:ph type="body" idx="1003" hasCustomPrompt="1"/>
          </p:nvPr>
        </p:nvSpPr>
        <p:spPr bwMode="ltGray">
          <a:xfrm>
            <a:off x="10429471" y="243257"/>
            <a:ext cx="1185915" cy="159679"/>
          </a:xfrm>
          <a:custGeom>
            <a:avLst/>
            <a:gdLst>
              <a:gd name="T0" fmla="*/ 2027 w 6353"/>
              <a:gd name="T1" fmla="*/ 837 h 856"/>
              <a:gd name="T2" fmla="*/ 1660 w 6353"/>
              <a:gd name="T3" fmla="*/ 856 h 856"/>
              <a:gd name="T4" fmla="*/ 1948 w 6353"/>
              <a:gd name="T5" fmla="*/ 442 h 856"/>
              <a:gd name="T6" fmla="*/ 1660 w 6353"/>
              <a:gd name="T7" fmla="*/ 704 h 856"/>
              <a:gd name="T8" fmla="*/ 1806 w 6353"/>
              <a:gd name="T9" fmla="*/ 225 h 856"/>
              <a:gd name="T10" fmla="*/ 1423 w 6353"/>
              <a:gd name="T11" fmla="*/ 342 h 856"/>
              <a:gd name="T12" fmla="*/ 2159 w 6353"/>
              <a:gd name="T13" fmla="*/ 417 h 856"/>
              <a:gd name="T14" fmla="*/ 5080 w 6353"/>
              <a:gd name="T15" fmla="*/ 74 h 856"/>
              <a:gd name="T16" fmla="*/ 4906 w 6353"/>
              <a:gd name="T17" fmla="*/ 328 h 856"/>
              <a:gd name="T18" fmla="*/ 5346 w 6353"/>
              <a:gd name="T19" fmla="*/ 512 h 856"/>
              <a:gd name="T20" fmla="*/ 4923 w 6353"/>
              <a:gd name="T21" fmla="*/ 539 h 856"/>
              <a:gd name="T22" fmla="*/ 4900 w 6353"/>
              <a:gd name="T23" fmla="*/ 418 h 856"/>
              <a:gd name="T24" fmla="*/ 5346 w 6353"/>
              <a:gd name="T25" fmla="*/ 770 h 856"/>
              <a:gd name="T26" fmla="*/ 5501 w 6353"/>
              <a:gd name="T27" fmla="*/ 813 h 856"/>
              <a:gd name="T28" fmla="*/ 5982 w 6353"/>
              <a:gd name="T29" fmla="*/ 74 h 856"/>
              <a:gd name="T30" fmla="*/ 5635 w 6353"/>
              <a:gd name="T31" fmla="*/ 93 h 856"/>
              <a:gd name="T32" fmla="*/ 5745 w 6353"/>
              <a:gd name="T33" fmla="*/ 837 h 856"/>
              <a:gd name="T34" fmla="*/ 6011 w 6353"/>
              <a:gd name="T35" fmla="*/ 216 h 856"/>
              <a:gd name="T36" fmla="*/ 6332 w 6353"/>
              <a:gd name="T37" fmla="*/ 837 h 856"/>
              <a:gd name="T38" fmla="*/ 6011 w 6353"/>
              <a:gd name="T39" fmla="*/ 74 h 856"/>
              <a:gd name="T40" fmla="*/ 2228 w 6353"/>
              <a:gd name="T41" fmla="*/ 441 h 856"/>
              <a:gd name="T42" fmla="*/ 2985 w 6353"/>
              <a:gd name="T43" fmla="*/ 618 h 856"/>
              <a:gd name="T44" fmla="*/ 2649 w 6353"/>
              <a:gd name="T45" fmla="*/ 704 h 856"/>
              <a:gd name="T46" fmla="*/ 2605 w 6353"/>
              <a:gd name="T47" fmla="*/ 225 h 856"/>
              <a:gd name="T48" fmla="*/ 2439 w 6353"/>
              <a:gd name="T49" fmla="*/ 489 h 856"/>
              <a:gd name="T50" fmla="*/ 2870 w 6353"/>
              <a:gd name="T51" fmla="*/ 511 h 856"/>
              <a:gd name="T52" fmla="*/ 2625 w 6353"/>
              <a:gd name="T53" fmla="*/ 74 h 856"/>
              <a:gd name="T54" fmla="*/ 3884 w 6353"/>
              <a:gd name="T55" fmla="*/ 441 h 856"/>
              <a:gd name="T56" fmla="*/ 4641 w 6353"/>
              <a:gd name="T57" fmla="*/ 618 h 856"/>
              <a:gd name="T58" fmla="*/ 4305 w 6353"/>
              <a:gd name="T59" fmla="*/ 704 h 856"/>
              <a:gd name="T60" fmla="*/ 4260 w 6353"/>
              <a:gd name="T61" fmla="*/ 225 h 856"/>
              <a:gd name="T62" fmla="*/ 4095 w 6353"/>
              <a:gd name="T63" fmla="*/ 489 h 856"/>
              <a:gd name="T64" fmla="*/ 4526 w 6353"/>
              <a:gd name="T65" fmla="*/ 511 h 856"/>
              <a:gd name="T66" fmla="*/ 4281 w 6353"/>
              <a:gd name="T67" fmla="*/ 74 h 856"/>
              <a:gd name="T68" fmla="*/ 1215 w 6353"/>
              <a:gd name="T69" fmla="*/ 694 h 856"/>
              <a:gd name="T70" fmla="*/ 1302 w 6353"/>
              <a:gd name="T71" fmla="*/ 184 h 856"/>
              <a:gd name="T72" fmla="*/ 1003 w 6353"/>
              <a:gd name="T73" fmla="*/ 3 h 856"/>
              <a:gd name="T74" fmla="*/ 1215 w 6353"/>
              <a:gd name="T75" fmla="*/ 836 h 856"/>
              <a:gd name="T76" fmla="*/ 1337 w 6353"/>
              <a:gd name="T77" fmla="*/ 709 h 856"/>
              <a:gd name="T78" fmla="*/ 3088 w 6353"/>
              <a:gd name="T79" fmla="*/ 92 h 856"/>
              <a:gd name="T80" fmla="*/ 3665 w 6353"/>
              <a:gd name="T81" fmla="*/ 448 h 856"/>
              <a:gd name="T82" fmla="*/ 3244 w 6353"/>
              <a:gd name="T83" fmla="*/ 322 h 856"/>
              <a:gd name="T84" fmla="*/ 3088 w 6353"/>
              <a:gd name="T85" fmla="*/ 818 h 856"/>
              <a:gd name="T86" fmla="*/ 3821 w 6353"/>
              <a:gd name="T87" fmla="*/ 469 h 856"/>
              <a:gd name="T88" fmla="*/ 509 w 6353"/>
              <a:gd name="T89" fmla="*/ 385 h 856"/>
              <a:gd name="T90" fmla="*/ 239 w 6353"/>
              <a:gd name="T91" fmla="*/ 237 h 856"/>
              <a:gd name="T92" fmla="*/ 602 w 6353"/>
              <a:gd name="T93" fmla="*/ 312 h 856"/>
              <a:gd name="T94" fmla="*/ 779 w 6353"/>
              <a:gd name="T95" fmla="*/ 308 h 856"/>
              <a:gd name="T96" fmla="*/ 195 w 6353"/>
              <a:gd name="T97" fmla="*/ 106 h 856"/>
              <a:gd name="T98" fmla="*/ 144 w 6353"/>
              <a:gd name="T99" fmla="*/ 491 h 856"/>
              <a:gd name="T100" fmla="*/ 623 w 6353"/>
              <a:gd name="T101" fmla="*/ 614 h 856"/>
              <a:gd name="T102" fmla="*/ 214 w 6353"/>
              <a:gd name="T103" fmla="*/ 654 h 856"/>
              <a:gd name="T104" fmla="*/ 5 w 6353"/>
              <a:gd name="T105" fmla="*/ 589 h 856"/>
              <a:gd name="T106" fmla="*/ 406 w 6353"/>
              <a:gd name="T107" fmla="*/ 850 h 856"/>
              <a:gd name="T108" fmla="*/ 793 w 6353"/>
              <a:gd name="T109" fmla="*/ 599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6353" h="856">
                <a:moveTo>
                  <a:pt x="2159" y="813"/>
                </a:moveTo>
                <a:cubicBezTo>
                  <a:pt x="2159" y="813"/>
                  <a:pt x="2159" y="813"/>
                  <a:pt x="2159" y="813"/>
                </a:cubicBezTo>
                <a:cubicBezTo>
                  <a:pt x="2159" y="826"/>
                  <a:pt x="2148" y="837"/>
                  <a:pt x="2135" y="837"/>
                </a:cubicBezTo>
                <a:cubicBezTo>
                  <a:pt x="2027" y="837"/>
                  <a:pt x="2027" y="837"/>
                  <a:pt x="2027" y="837"/>
                </a:cubicBezTo>
                <a:cubicBezTo>
                  <a:pt x="2014" y="837"/>
                  <a:pt x="2003" y="826"/>
                  <a:pt x="2003" y="813"/>
                </a:cubicBezTo>
                <a:cubicBezTo>
                  <a:pt x="2003" y="770"/>
                  <a:pt x="2003" y="770"/>
                  <a:pt x="2003" y="770"/>
                </a:cubicBezTo>
                <a:cubicBezTo>
                  <a:pt x="1947" y="820"/>
                  <a:pt x="1879" y="856"/>
                  <a:pt x="1806" y="856"/>
                </a:cubicBezTo>
                <a:cubicBezTo>
                  <a:pt x="1660" y="856"/>
                  <a:pt x="1660" y="856"/>
                  <a:pt x="1660" y="856"/>
                </a:cubicBezTo>
                <a:cubicBezTo>
                  <a:pt x="1508" y="856"/>
                  <a:pt x="1385" y="736"/>
                  <a:pt x="1385" y="587"/>
                </a:cubicBezTo>
                <a:cubicBezTo>
                  <a:pt x="1385" y="494"/>
                  <a:pt x="1462" y="418"/>
                  <a:pt x="1558" y="418"/>
                </a:cubicBezTo>
                <a:cubicBezTo>
                  <a:pt x="1920" y="418"/>
                  <a:pt x="1920" y="418"/>
                  <a:pt x="1920" y="418"/>
                </a:cubicBezTo>
                <a:cubicBezTo>
                  <a:pt x="1934" y="418"/>
                  <a:pt x="1946" y="428"/>
                  <a:pt x="1948" y="442"/>
                </a:cubicBezTo>
                <a:cubicBezTo>
                  <a:pt x="1949" y="455"/>
                  <a:pt x="1939" y="467"/>
                  <a:pt x="1926" y="470"/>
                </a:cubicBezTo>
                <a:cubicBezTo>
                  <a:pt x="1580" y="539"/>
                  <a:pt x="1580" y="539"/>
                  <a:pt x="1580" y="539"/>
                </a:cubicBezTo>
                <a:cubicBezTo>
                  <a:pt x="1557" y="544"/>
                  <a:pt x="1540" y="564"/>
                  <a:pt x="1540" y="587"/>
                </a:cubicBezTo>
                <a:cubicBezTo>
                  <a:pt x="1540" y="652"/>
                  <a:pt x="1594" y="704"/>
                  <a:pt x="1660" y="704"/>
                </a:cubicBezTo>
                <a:cubicBezTo>
                  <a:pt x="1806" y="704"/>
                  <a:pt x="1806" y="704"/>
                  <a:pt x="1806" y="704"/>
                </a:cubicBezTo>
                <a:cubicBezTo>
                  <a:pt x="1915" y="704"/>
                  <a:pt x="2003" y="618"/>
                  <a:pt x="2003" y="512"/>
                </a:cubicBezTo>
                <a:cubicBezTo>
                  <a:pt x="2003" y="417"/>
                  <a:pt x="2003" y="417"/>
                  <a:pt x="2003" y="417"/>
                </a:cubicBezTo>
                <a:cubicBezTo>
                  <a:pt x="2003" y="311"/>
                  <a:pt x="1915" y="225"/>
                  <a:pt x="1806" y="225"/>
                </a:cubicBezTo>
                <a:cubicBezTo>
                  <a:pt x="1737" y="225"/>
                  <a:pt x="1737" y="225"/>
                  <a:pt x="1737" y="225"/>
                </a:cubicBezTo>
                <a:cubicBezTo>
                  <a:pt x="1662" y="225"/>
                  <a:pt x="1596" y="267"/>
                  <a:pt x="1563" y="328"/>
                </a:cubicBezTo>
                <a:cubicBezTo>
                  <a:pt x="1559" y="337"/>
                  <a:pt x="1549" y="342"/>
                  <a:pt x="1539" y="342"/>
                </a:cubicBezTo>
                <a:cubicBezTo>
                  <a:pt x="1423" y="342"/>
                  <a:pt x="1423" y="342"/>
                  <a:pt x="1423" y="342"/>
                </a:cubicBezTo>
                <a:cubicBezTo>
                  <a:pt x="1408" y="342"/>
                  <a:pt x="1397" y="327"/>
                  <a:pt x="1402" y="313"/>
                </a:cubicBezTo>
                <a:cubicBezTo>
                  <a:pt x="1447" y="174"/>
                  <a:pt x="1580" y="74"/>
                  <a:pt x="1737" y="74"/>
                </a:cubicBezTo>
                <a:cubicBezTo>
                  <a:pt x="1806" y="74"/>
                  <a:pt x="1806" y="74"/>
                  <a:pt x="1806" y="74"/>
                </a:cubicBezTo>
                <a:cubicBezTo>
                  <a:pt x="2001" y="74"/>
                  <a:pt x="2159" y="228"/>
                  <a:pt x="2159" y="417"/>
                </a:cubicBezTo>
                <a:lnTo>
                  <a:pt x="2159" y="813"/>
                </a:lnTo>
                <a:close/>
                <a:moveTo>
                  <a:pt x="5501" y="417"/>
                </a:moveTo>
                <a:cubicBezTo>
                  <a:pt x="5501" y="228"/>
                  <a:pt x="5343" y="74"/>
                  <a:pt x="5149" y="74"/>
                </a:cubicBezTo>
                <a:cubicBezTo>
                  <a:pt x="5080" y="74"/>
                  <a:pt x="5080" y="74"/>
                  <a:pt x="5080" y="74"/>
                </a:cubicBezTo>
                <a:cubicBezTo>
                  <a:pt x="4923" y="74"/>
                  <a:pt x="4789" y="174"/>
                  <a:pt x="4744" y="313"/>
                </a:cubicBezTo>
                <a:cubicBezTo>
                  <a:pt x="4739" y="327"/>
                  <a:pt x="4750" y="342"/>
                  <a:pt x="4766" y="342"/>
                </a:cubicBezTo>
                <a:cubicBezTo>
                  <a:pt x="4881" y="342"/>
                  <a:pt x="4881" y="342"/>
                  <a:pt x="4881" y="342"/>
                </a:cubicBezTo>
                <a:cubicBezTo>
                  <a:pt x="4892" y="342"/>
                  <a:pt x="4901" y="337"/>
                  <a:pt x="4906" y="328"/>
                </a:cubicBezTo>
                <a:cubicBezTo>
                  <a:pt x="4939" y="267"/>
                  <a:pt x="5004" y="225"/>
                  <a:pt x="5080" y="225"/>
                </a:cubicBezTo>
                <a:cubicBezTo>
                  <a:pt x="5149" y="225"/>
                  <a:pt x="5149" y="225"/>
                  <a:pt x="5149" y="225"/>
                </a:cubicBezTo>
                <a:cubicBezTo>
                  <a:pt x="5257" y="225"/>
                  <a:pt x="5346" y="311"/>
                  <a:pt x="5346" y="417"/>
                </a:cubicBezTo>
                <a:cubicBezTo>
                  <a:pt x="5346" y="512"/>
                  <a:pt x="5346" y="512"/>
                  <a:pt x="5346" y="512"/>
                </a:cubicBezTo>
                <a:cubicBezTo>
                  <a:pt x="5346" y="618"/>
                  <a:pt x="5257" y="704"/>
                  <a:pt x="5149" y="704"/>
                </a:cubicBezTo>
                <a:cubicBezTo>
                  <a:pt x="5003" y="704"/>
                  <a:pt x="5003" y="704"/>
                  <a:pt x="5003" y="704"/>
                </a:cubicBezTo>
                <a:cubicBezTo>
                  <a:pt x="4936" y="704"/>
                  <a:pt x="4883" y="652"/>
                  <a:pt x="4883" y="587"/>
                </a:cubicBezTo>
                <a:cubicBezTo>
                  <a:pt x="4883" y="564"/>
                  <a:pt x="4899" y="544"/>
                  <a:pt x="4923" y="539"/>
                </a:cubicBezTo>
                <a:cubicBezTo>
                  <a:pt x="5269" y="470"/>
                  <a:pt x="5269" y="470"/>
                  <a:pt x="5269" y="470"/>
                </a:cubicBezTo>
                <a:cubicBezTo>
                  <a:pt x="5282" y="467"/>
                  <a:pt x="5291" y="455"/>
                  <a:pt x="5290" y="442"/>
                </a:cubicBezTo>
                <a:cubicBezTo>
                  <a:pt x="5289" y="428"/>
                  <a:pt x="5276" y="418"/>
                  <a:pt x="5262" y="418"/>
                </a:cubicBezTo>
                <a:cubicBezTo>
                  <a:pt x="4900" y="418"/>
                  <a:pt x="4900" y="418"/>
                  <a:pt x="4900" y="418"/>
                </a:cubicBezTo>
                <a:cubicBezTo>
                  <a:pt x="4805" y="418"/>
                  <a:pt x="4727" y="494"/>
                  <a:pt x="4727" y="587"/>
                </a:cubicBezTo>
                <a:cubicBezTo>
                  <a:pt x="4727" y="736"/>
                  <a:pt x="4851" y="856"/>
                  <a:pt x="5003" y="856"/>
                </a:cubicBezTo>
                <a:cubicBezTo>
                  <a:pt x="5149" y="856"/>
                  <a:pt x="5149" y="856"/>
                  <a:pt x="5149" y="856"/>
                </a:cubicBezTo>
                <a:cubicBezTo>
                  <a:pt x="5222" y="856"/>
                  <a:pt x="5289" y="820"/>
                  <a:pt x="5346" y="770"/>
                </a:cubicBezTo>
                <a:cubicBezTo>
                  <a:pt x="5346" y="813"/>
                  <a:pt x="5346" y="813"/>
                  <a:pt x="5346" y="813"/>
                </a:cubicBezTo>
                <a:cubicBezTo>
                  <a:pt x="5346" y="826"/>
                  <a:pt x="5356" y="837"/>
                  <a:pt x="5370" y="837"/>
                </a:cubicBezTo>
                <a:cubicBezTo>
                  <a:pt x="5477" y="837"/>
                  <a:pt x="5477" y="837"/>
                  <a:pt x="5477" y="837"/>
                </a:cubicBezTo>
                <a:cubicBezTo>
                  <a:pt x="5490" y="837"/>
                  <a:pt x="5501" y="826"/>
                  <a:pt x="5501" y="813"/>
                </a:cubicBezTo>
                <a:cubicBezTo>
                  <a:pt x="5501" y="813"/>
                  <a:pt x="5501" y="813"/>
                  <a:pt x="5501" y="813"/>
                </a:cubicBezTo>
                <a:lnTo>
                  <a:pt x="5501" y="417"/>
                </a:lnTo>
                <a:close/>
                <a:moveTo>
                  <a:pt x="6011" y="74"/>
                </a:moveTo>
                <a:cubicBezTo>
                  <a:pt x="5982" y="74"/>
                  <a:pt x="5982" y="74"/>
                  <a:pt x="5982" y="74"/>
                </a:cubicBezTo>
                <a:cubicBezTo>
                  <a:pt x="5903" y="74"/>
                  <a:pt x="5828" y="107"/>
                  <a:pt x="5766" y="155"/>
                </a:cubicBezTo>
                <a:cubicBezTo>
                  <a:pt x="5766" y="117"/>
                  <a:pt x="5766" y="117"/>
                  <a:pt x="5766" y="117"/>
                </a:cubicBezTo>
                <a:cubicBezTo>
                  <a:pt x="5766" y="104"/>
                  <a:pt x="5755" y="93"/>
                  <a:pt x="5742" y="93"/>
                </a:cubicBezTo>
                <a:cubicBezTo>
                  <a:pt x="5635" y="93"/>
                  <a:pt x="5635" y="93"/>
                  <a:pt x="5635" y="93"/>
                </a:cubicBezTo>
                <a:cubicBezTo>
                  <a:pt x="5622" y="93"/>
                  <a:pt x="5611" y="104"/>
                  <a:pt x="5611" y="117"/>
                </a:cubicBezTo>
                <a:cubicBezTo>
                  <a:pt x="5611" y="816"/>
                  <a:pt x="5611" y="816"/>
                  <a:pt x="5611" y="816"/>
                </a:cubicBezTo>
                <a:cubicBezTo>
                  <a:pt x="5611" y="828"/>
                  <a:pt x="5620" y="837"/>
                  <a:pt x="5632" y="837"/>
                </a:cubicBezTo>
                <a:cubicBezTo>
                  <a:pt x="5745" y="837"/>
                  <a:pt x="5745" y="837"/>
                  <a:pt x="5745" y="837"/>
                </a:cubicBezTo>
                <a:cubicBezTo>
                  <a:pt x="5757" y="837"/>
                  <a:pt x="5766" y="828"/>
                  <a:pt x="5766" y="816"/>
                </a:cubicBezTo>
                <a:cubicBezTo>
                  <a:pt x="5766" y="427"/>
                  <a:pt x="5766" y="427"/>
                  <a:pt x="5766" y="427"/>
                </a:cubicBezTo>
                <a:cubicBezTo>
                  <a:pt x="5766" y="316"/>
                  <a:pt x="5843" y="216"/>
                  <a:pt x="5982" y="216"/>
                </a:cubicBezTo>
                <a:cubicBezTo>
                  <a:pt x="6011" y="216"/>
                  <a:pt x="6011" y="216"/>
                  <a:pt x="6011" y="216"/>
                </a:cubicBezTo>
                <a:cubicBezTo>
                  <a:pt x="6144" y="216"/>
                  <a:pt x="6198" y="316"/>
                  <a:pt x="6198" y="427"/>
                </a:cubicBezTo>
                <a:cubicBezTo>
                  <a:pt x="6198" y="816"/>
                  <a:pt x="6198" y="816"/>
                  <a:pt x="6198" y="816"/>
                </a:cubicBezTo>
                <a:cubicBezTo>
                  <a:pt x="6198" y="828"/>
                  <a:pt x="6207" y="837"/>
                  <a:pt x="6219" y="837"/>
                </a:cubicBezTo>
                <a:cubicBezTo>
                  <a:pt x="6332" y="837"/>
                  <a:pt x="6332" y="837"/>
                  <a:pt x="6332" y="837"/>
                </a:cubicBezTo>
                <a:cubicBezTo>
                  <a:pt x="6344" y="837"/>
                  <a:pt x="6353" y="828"/>
                  <a:pt x="6353" y="816"/>
                </a:cubicBezTo>
                <a:cubicBezTo>
                  <a:pt x="6353" y="816"/>
                  <a:pt x="6353" y="816"/>
                  <a:pt x="6353" y="816"/>
                </a:cubicBezTo>
                <a:cubicBezTo>
                  <a:pt x="6353" y="427"/>
                  <a:pt x="6353" y="427"/>
                  <a:pt x="6353" y="427"/>
                </a:cubicBezTo>
                <a:cubicBezTo>
                  <a:pt x="6353" y="232"/>
                  <a:pt x="6224" y="74"/>
                  <a:pt x="6011" y="74"/>
                </a:cubicBezTo>
                <a:close/>
                <a:moveTo>
                  <a:pt x="2625" y="74"/>
                </a:moveTo>
                <a:cubicBezTo>
                  <a:pt x="2625" y="74"/>
                  <a:pt x="2625" y="74"/>
                  <a:pt x="2625" y="74"/>
                </a:cubicBezTo>
                <a:cubicBezTo>
                  <a:pt x="2605" y="74"/>
                  <a:pt x="2605" y="74"/>
                  <a:pt x="2605" y="74"/>
                </a:cubicBezTo>
                <a:cubicBezTo>
                  <a:pt x="2397" y="74"/>
                  <a:pt x="2228" y="238"/>
                  <a:pt x="2228" y="441"/>
                </a:cubicBezTo>
                <a:cubicBezTo>
                  <a:pt x="2228" y="489"/>
                  <a:pt x="2228" y="489"/>
                  <a:pt x="2228" y="489"/>
                </a:cubicBezTo>
                <a:cubicBezTo>
                  <a:pt x="2228" y="691"/>
                  <a:pt x="2397" y="856"/>
                  <a:pt x="2605" y="856"/>
                </a:cubicBezTo>
                <a:cubicBezTo>
                  <a:pt x="2650" y="856"/>
                  <a:pt x="2650" y="856"/>
                  <a:pt x="2650" y="856"/>
                </a:cubicBezTo>
                <a:cubicBezTo>
                  <a:pt x="2806" y="856"/>
                  <a:pt x="2939" y="756"/>
                  <a:pt x="2985" y="618"/>
                </a:cubicBezTo>
                <a:cubicBezTo>
                  <a:pt x="2990" y="603"/>
                  <a:pt x="2978" y="587"/>
                  <a:pt x="2962" y="587"/>
                </a:cubicBezTo>
                <a:cubicBezTo>
                  <a:pt x="2846" y="587"/>
                  <a:pt x="2846" y="587"/>
                  <a:pt x="2846" y="587"/>
                </a:cubicBezTo>
                <a:cubicBezTo>
                  <a:pt x="2837" y="587"/>
                  <a:pt x="2829" y="592"/>
                  <a:pt x="2824" y="600"/>
                </a:cubicBezTo>
                <a:cubicBezTo>
                  <a:pt x="2792" y="662"/>
                  <a:pt x="2726" y="704"/>
                  <a:pt x="2649" y="704"/>
                </a:cubicBezTo>
                <a:cubicBezTo>
                  <a:pt x="2605" y="704"/>
                  <a:pt x="2605" y="704"/>
                  <a:pt x="2605" y="704"/>
                </a:cubicBezTo>
                <a:cubicBezTo>
                  <a:pt x="2483" y="704"/>
                  <a:pt x="2383" y="607"/>
                  <a:pt x="2383" y="489"/>
                </a:cubicBezTo>
                <a:cubicBezTo>
                  <a:pt x="2383" y="448"/>
                  <a:pt x="2383" y="448"/>
                  <a:pt x="2383" y="448"/>
                </a:cubicBezTo>
                <a:cubicBezTo>
                  <a:pt x="2383" y="322"/>
                  <a:pt x="2482" y="225"/>
                  <a:pt x="2605" y="225"/>
                </a:cubicBezTo>
                <a:cubicBezTo>
                  <a:pt x="2625" y="225"/>
                  <a:pt x="2625" y="225"/>
                  <a:pt x="2625" y="225"/>
                </a:cubicBezTo>
                <a:cubicBezTo>
                  <a:pt x="2727" y="225"/>
                  <a:pt x="2813" y="292"/>
                  <a:pt x="2838" y="384"/>
                </a:cubicBezTo>
                <a:cubicBezTo>
                  <a:pt x="2460" y="459"/>
                  <a:pt x="2460" y="459"/>
                  <a:pt x="2460" y="459"/>
                </a:cubicBezTo>
                <a:cubicBezTo>
                  <a:pt x="2446" y="462"/>
                  <a:pt x="2437" y="475"/>
                  <a:pt x="2439" y="489"/>
                </a:cubicBezTo>
                <a:cubicBezTo>
                  <a:pt x="2441" y="502"/>
                  <a:pt x="2453" y="511"/>
                  <a:pt x="2466" y="511"/>
                </a:cubicBezTo>
                <a:cubicBezTo>
                  <a:pt x="2862" y="511"/>
                  <a:pt x="2862" y="511"/>
                  <a:pt x="2862" y="511"/>
                </a:cubicBezTo>
                <a:cubicBezTo>
                  <a:pt x="2863" y="511"/>
                  <a:pt x="2865" y="511"/>
                  <a:pt x="2866" y="511"/>
                </a:cubicBezTo>
                <a:cubicBezTo>
                  <a:pt x="2868" y="511"/>
                  <a:pt x="2869" y="511"/>
                  <a:pt x="2870" y="511"/>
                </a:cubicBezTo>
                <a:cubicBezTo>
                  <a:pt x="2977" y="511"/>
                  <a:pt x="2977" y="511"/>
                  <a:pt x="2977" y="511"/>
                </a:cubicBezTo>
                <a:cubicBezTo>
                  <a:pt x="2991" y="511"/>
                  <a:pt x="3002" y="501"/>
                  <a:pt x="3002" y="488"/>
                </a:cubicBezTo>
                <a:cubicBezTo>
                  <a:pt x="3002" y="441"/>
                  <a:pt x="3002" y="441"/>
                  <a:pt x="3002" y="441"/>
                </a:cubicBezTo>
                <a:cubicBezTo>
                  <a:pt x="3002" y="238"/>
                  <a:pt x="2833" y="74"/>
                  <a:pt x="2625" y="74"/>
                </a:cubicBezTo>
                <a:close/>
                <a:moveTo>
                  <a:pt x="4281" y="74"/>
                </a:moveTo>
                <a:cubicBezTo>
                  <a:pt x="4281" y="74"/>
                  <a:pt x="4281" y="74"/>
                  <a:pt x="4281" y="74"/>
                </a:cubicBezTo>
                <a:cubicBezTo>
                  <a:pt x="4260" y="74"/>
                  <a:pt x="4260" y="74"/>
                  <a:pt x="4260" y="74"/>
                </a:cubicBezTo>
                <a:cubicBezTo>
                  <a:pt x="4052" y="74"/>
                  <a:pt x="3884" y="238"/>
                  <a:pt x="3884" y="441"/>
                </a:cubicBezTo>
                <a:cubicBezTo>
                  <a:pt x="3884" y="489"/>
                  <a:pt x="3884" y="489"/>
                  <a:pt x="3884" y="489"/>
                </a:cubicBezTo>
                <a:cubicBezTo>
                  <a:pt x="3884" y="691"/>
                  <a:pt x="4052" y="856"/>
                  <a:pt x="4260" y="856"/>
                </a:cubicBezTo>
                <a:cubicBezTo>
                  <a:pt x="4305" y="856"/>
                  <a:pt x="4305" y="856"/>
                  <a:pt x="4305" y="856"/>
                </a:cubicBezTo>
                <a:cubicBezTo>
                  <a:pt x="4462" y="856"/>
                  <a:pt x="4595" y="756"/>
                  <a:pt x="4641" y="618"/>
                </a:cubicBezTo>
                <a:cubicBezTo>
                  <a:pt x="4646" y="603"/>
                  <a:pt x="4634" y="587"/>
                  <a:pt x="4617" y="587"/>
                </a:cubicBezTo>
                <a:cubicBezTo>
                  <a:pt x="4502" y="587"/>
                  <a:pt x="4502" y="587"/>
                  <a:pt x="4502" y="587"/>
                </a:cubicBezTo>
                <a:cubicBezTo>
                  <a:pt x="4493" y="587"/>
                  <a:pt x="4484" y="592"/>
                  <a:pt x="4480" y="600"/>
                </a:cubicBezTo>
                <a:cubicBezTo>
                  <a:pt x="4447" y="662"/>
                  <a:pt x="4381" y="704"/>
                  <a:pt x="4305" y="704"/>
                </a:cubicBezTo>
                <a:cubicBezTo>
                  <a:pt x="4260" y="704"/>
                  <a:pt x="4260" y="704"/>
                  <a:pt x="4260" y="704"/>
                </a:cubicBezTo>
                <a:cubicBezTo>
                  <a:pt x="4138" y="704"/>
                  <a:pt x="4039" y="607"/>
                  <a:pt x="4039" y="489"/>
                </a:cubicBezTo>
                <a:cubicBezTo>
                  <a:pt x="4039" y="448"/>
                  <a:pt x="4039" y="448"/>
                  <a:pt x="4039" y="448"/>
                </a:cubicBezTo>
                <a:cubicBezTo>
                  <a:pt x="4039" y="322"/>
                  <a:pt x="4138" y="225"/>
                  <a:pt x="4260" y="225"/>
                </a:cubicBezTo>
                <a:cubicBezTo>
                  <a:pt x="4281" y="225"/>
                  <a:pt x="4281" y="225"/>
                  <a:pt x="4281" y="225"/>
                </a:cubicBezTo>
                <a:cubicBezTo>
                  <a:pt x="4383" y="225"/>
                  <a:pt x="4468" y="292"/>
                  <a:pt x="4494" y="384"/>
                </a:cubicBezTo>
                <a:cubicBezTo>
                  <a:pt x="4116" y="459"/>
                  <a:pt x="4116" y="459"/>
                  <a:pt x="4116" y="459"/>
                </a:cubicBezTo>
                <a:cubicBezTo>
                  <a:pt x="4102" y="462"/>
                  <a:pt x="4093" y="475"/>
                  <a:pt x="4095" y="489"/>
                </a:cubicBezTo>
                <a:cubicBezTo>
                  <a:pt x="4097" y="502"/>
                  <a:pt x="4109" y="511"/>
                  <a:pt x="4122" y="511"/>
                </a:cubicBezTo>
                <a:cubicBezTo>
                  <a:pt x="4518" y="511"/>
                  <a:pt x="4518" y="511"/>
                  <a:pt x="4518" y="511"/>
                </a:cubicBezTo>
                <a:cubicBezTo>
                  <a:pt x="4519" y="511"/>
                  <a:pt x="4521" y="511"/>
                  <a:pt x="4522" y="511"/>
                </a:cubicBezTo>
                <a:cubicBezTo>
                  <a:pt x="4523" y="511"/>
                  <a:pt x="4525" y="511"/>
                  <a:pt x="4526" y="511"/>
                </a:cubicBezTo>
                <a:cubicBezTo>
                  <a:pt x="4633" y="511"/>
                  <a:pt x="4633" y="511"/>
                  <a:pt x="4633" y="511"/>
                </a:cubicBezTo>
                <a:cubicBezTo>
                  <a:pt x="4646" y="511"/>
                  <a:pt x="4657" y="501"/>
                  <a:pt x="4657" y="488"/>
                </a:cubicBezTo>
                <a:cubicBezTo>
                  <a:pt x="4657" y="441"/>
                  <a:pt x="4657" y="441"/>
                  <a:pt x="4657" y="441"/>
                </a:cubicBezTo>
                <a:cubicBezTo>
                  <a:pt x="4657" y="238"/>
                  <a:pt x="4489" y="74"/>
                  <a:pt x="4281" y="74"/>
                </a:cubicBezTo>
                <a:close/>
                <a:moveTo>
                  <a:pt x="1337" y="709"/>
                </a:moveTo>
                <a:cubicBezTo>
                  <a:pt x="1335" y="700"/>
                  <a:pt x="1327" y="694"/>
                  <a:pt x="1317" y="694"/>
                </a:cubicBezTo>
                <a:cubicBezTo>
                  <a:pt x="1253" y="694"/>
                  <a:pt x="1253" y="694"/>
                  <a:pt x="1253" y="694"/>
                </a:cubicBezTo>
                <a:cubicBezTo>
                  <a:pt x="1215" y="694"/>
                  <a:pt x="1215" y="694"/>
                  <a:pt x="1215" y="694"/>
                </a:cubicBezTo>
                <a:cubicBezTo>
                  <a:pt x="1082" y="694"/>
                  <a:pt x="1028" y="595"/>
                  <a:pt x="1028" y="484"/>
                </a:cubicBezTo>
                <a:cubicBezTo>
                  <a:pt x="1028" y="274"/>
                  <a:pt x="1028" y="274"/>
                  <a:pt x="1028" y="274"/>
                </a:cubicBezTo>
                <a:cubicBezTo>
                  <a:pt x="1275" y="211"/>
                  <a:pt x="1275" y="211"/>
                  <a:pt x="1275" y="211"/>
                </a:cubicBezTo>
                <a:cubicBezTo>
                  <a:pt x="1294" y="205"/>
                  <a:pt x="1302" y="201"/>
                  <a:pt x="1302" y="184"/>
                </a:cubicBezTo>
                <a:cubicBezTo>
                  <a:pt x="1302" y="169"/>
                  <a:pt x="1289" y="160"/>
                  <a:pt x="1273" y="160"/>
                </a:cubicBezTo>
                <a:cubicBezTo>
                  <a:pt x="1028" y="160"/>
                  <a:pt x="1028" y="160"/>
                  <a:pt x="1028" y="160"/>
                </a:cubicBezTo>
                <a:cubicBezTo>
                  <a:pt x="1028" y="22"/>
                  <a:pt x="1028" y="22"/>
                  <a:pt x="1028" y="22"/>
                </a:cubicBezTo>
                <a:cubicBezTo>
                  <a:pt x="1028" y="11"/>
                  <a:pt x="1017" y="0"/>
                  <a:pt x="1003" y="3"/>
                </a:cubicBezTo>
                <a:cubicBezTo>
                  <a:pt x="893" y="25"/>
                  <a:pt x="893" y="25"/>
                  <a:pt x="893" y="25"/>
                </a:cubicBezTo>
                <a:cubicBezTo>
                  <a:pt x="881" y="27"/>
                  <a:pt x="872" y="34"/>
                  <a:pt x="872" y="45"/>
                </a:cubicBezTo>
                <a:cubicBezTo>
                  <a:pt x="872" y="484"/>
                  <a:pt x="872" y="484"/>
                  <a:pt x="872" y="484"/>
                </a:cubicBezTo>
                <a:cubicBezTo>
                  <a:pt x="872" y="678"/>
                  <a:pt x="1002" y="836"/>
                  <a:pt x="1215" y="836"/>
                </a:cubicBezTo>
                <a:cubicBezTo>
                  <a:pt x="1347" y="836"/>
                  <a:pt x="1347" y="836"/>
                  <a:pt x="1347" y="836"/>
                </a:cubicBezTo>
                <a:cubicBezTo>
                  <a:pt x="1358" y="836"/>
                  <a:pt x="1367" y="826"/>
                  <a:pt x="1364" y="815"/>
                </a:cubicBezTo>
                <a:cubicBezTo>
                  <a:pt x="1364" y="815"/>
                  <a:pt x="1364" y="815"/>
                  <a:pt x="1364" y="815"/>
                </a:cubicBezTo>
                <a:lnTo>
                  <a:pt x="1337" y="709"/>
                </a:lnTo>
                <a:close/>
                <a:moveTo>
                  <a:pt x="3821" y="441"/>
                </a:moveTo>
                <a:cubicBezTo>
                  <a:pt x="3821" y="238"/>
                  <a:pt x="3652" y="74"/>
                  <a:pt x="3444" y="74"/>
                </a:cubicBezTo>
                <a:cubicBezTo>
                  <a:pt x="3107" y="74"/>
                  <a:pt x="3107" y="74"/>
                  <a:pt x="3107" y="74"/>
                </a:cubicBezTo>
                <a:cubicBezTo>
                  <a:pt x="3096" y="74"/>
                  <a:pt x="3088" y="82"/>
                  <a:pt x="3088" y="92"/>
                </a:cubicBezTo>
                <a:cubicBezTo>
                  <a:pt x="3088" y="207"/>
                  <a:pt x="3088" y="207"/>
                  <a:pt x="3088" y="207"/>
                </a:cubicBezTo>
                <a:cubicBezTo>
                  <a:pt x="3088" y="217"/>
                  <a:pt x="3096" y="226"/>
                  <a:pt x="3107" y="226"/>
                </a:cubicBezTo>
                <a:cubicBezTo>
                  <a:pt x="3444" y="226"/>
                  <a:pt x="3444" y="226"/>
                  <a:pt x="3444" y="226"/>
                </a:cubicBezTo>
                <a:cubicBezTo>
                  <a:pt x="3566" y="226"/>
                  <a:pt x="3665" y="322"/>
                  <a:pt x="3665" y="448"/>
                </a:cubicBezTo>
                <a:cubicBezTo>
                  <a:pt x="3665" y="469"/>
                  <a:pt x="3665" y="469"/>
                  <a:pt x="3665" y="469"/>
                </a:cubicBezTo>
                <a:cubicBezTo>
                  <a:pt x="3665" y="588"/>
                  <a:pt x="3566" y="685"/>
                  <a:pt x="3444" y="685"/>
                </a:cubicBezTo>
                <a:cubicBezTo>
                  <a:pt x="3244" y="685"/>
                  <a:pt x="3244" y="685"/>
                  <a:pt x="3244" y="685"/>
                </a:cubicBezTo>
                <a:cubicBezTo>
                  <a:pt x="3244" y="322"/>
                  <a:pt x="3244" y="322"/>
                  <a:pt x="3244" y="322"/>
                </a:cubicBezTo>
                <a:cubicBezTo>
                  <a:pt x="3244" y="311"/>
                  <a:pt x="3233" y="302"/>
                  <a:pt x="3222" y="305"/>
                </a:cubicBezTo>
                <a:cubicBezTo>
                  <a:pt x="3104" y="328"/>
                  <a:pt x="3104" y="328"/>
                  <a:pt x="3104" y="328"/>
                </a:cubicBezTo>
                <a:cubicBezTo>
                  <a:pt x="3095" y="329"/>
                  <a:pt x="3088" y="337"/>
                  <a:pt x="3088" y="347"/>
                </a:cubicBezTo>
                <a:cubicBezTo>
                  <a:pt x="3088" y="818"/>
                  <a:pt x="3088" y="818"/>
                  <a:pt x="3088" y="818"/>
                </a:cubicBezTo>
                <a:cubicBezTo>
                  <a:pt x="3088" y="828"/>
                  <a:pt x="3097" y="836"/>
                  <a:pt x="3107" y="836"/>
                </a:cubicBezTo>
                <a:cubicBezTo>
                  <a:pt x="3444" y="836"/>
                  <a:pt x="3444" y="836"/>
                  <a:pt x="3444" y="836"/>
                </a:cubicBezTo>
                <a:cubicBezTo>
                  <a:pt x="3652" y="836"/>
                  <a:pt x="3821" y="672"/>
                  <a:pt x="3821" y="469"/>
                </a:cubicBezTo>
                <a:cubicBezTo>
                  <a:pt x="3821" y="469"/>
                  <a:pt x="3821" y="469"/>
                  <a:pt x="3821" y="469"/>
                </a:cubicBezTo>
                <a:lnTo>
                  <a:pt x="3821" y="441"/>
                </a:lnTo>
                <a:close/>
                <a:moveTo>
                  <a:pt x="768" y="496"/>
                </a:moveTo>
                <a:cubicBezTo>
                  <a:pt x="751" y="465"/>
                  <a:pt x="721" y="440"/>
                  <a:pt x="680" y="421"/>
                </a:cubicBezTo>
                <a:cubicBezTo>
                  <a:pt x="639" y="403"/>
                  <a:pt x="582" y="390"/>
                  <a:pt x="509" y="385"/>
                </a:cubicBezTo>
                <a:cubicBezTo>
                  <a:pt x="330" y="371"/>
                  <a:pt x="330" y="371"/>
                  <a:pt x="330" y="371"/>
                </a:cubicBezTo>
                <a:cubicBezTo>
                  <a:pt x="276" y="367"/>
                  <a:pt x="240" y="358"/>
                  <a:pt x="220" y="346"/>
                </a:cubicBezTo>
                <a:cubicBezTo>
                  <a:pt x="202" y="334"/>
                  <a:pt x="192" y="319"/>
                  <a:pt x="192" y="302"/>
                </a:cubicBezTo>
                <a:cubicBezTo>
                  <a:pt x="192" y="273"/>
                  <a:pt x="208" y="252"/>
                  <a:pt x="239" y="237"/>
                </a:cubicBezTo>
                <a:cubicBezTo>
                  <a:pt x="272" y="221"/>
                  <a:pt x="317" y="213"/>
                  <a:pt x="375" y="212"/>
                </a:cubicBezTo>
                <a:cubicBezTo>
                  <a:pt x="429" y="211"/>
                  <a:pt x="473" y="216"/>
                  <a:pt x="505" y="228"/>
                </a:cubicBezTo>
                <a:cubicBezTo>
                  <a:pt x="538" y="240"/>
                  <a:pt x="562" y="254"/>
                  <a:pt x="578" y="272"/>
                </a:cubicBezTo>
                <a:cubicBezTo>
                  <a:pt x="589" y="285"/>
                  <a:pt x="598" y="298"/>
                  <a:pt x="602" y="312"/>
                </a:cubicBezTo>
                <a:cubicBezTo>
                  <a:pt x="606" y="323"/>
                  <a:pt x="616" y="330"/>
                  <a:pt x="628" y="330"/>
                </a:cubicBezTo>
                <a:cubicBezTo>
                  <a:pt x="762" y="328"/>
                  <a:pt x="762" y="328"/>
                  <a:pt x="762" y="328"/>
                </a:cubicBezTo>
                <a:cubicBezTo>
                  <a:pt x="767" y="328"/>
                  <a:pt x="772" y="325"/>
                  <a:pt x="775" y="321"/>
                </a:cubicBezTo>
                <a:cubicBezTo>
                  <a:pt x="778" y="317"/>
                  <a:pt x="780" y="312"/>
                  <a:pt x="779" y="308"/>
                </a:cubicBezTo>
                <a:cubicBezTo>
                  <a:pt x="773" y="264"/>
                  <a:pt x="753" y="225"/>
                  <a:pt x="722" y="191"/>
                </a:cubicBezTo>
                <a:cubicBezTo>
                  <a:pt x="687" y="154"/>
                  <a:pt x="640" y="125"/>
                  <a:pt x="582" y="105"/>
                </a:cubicBezTo>
                <a:cubicBezTo>
                  <a:pt x="524" y="84"/>
                  <a:pt x="457" y="75"/>
                  <a:pt x="383" y="76"/>
                </a:cubicBezTo>
                <a:cubicBezTo>
                  <a:pt x="312" y="77"/>
                  <a:pt x="249" y="88"/>
                  <a:pt x="195" y="106"/>
                </a:cubicBezTo>
                <a:cubicBezTo>
                  <a:pt x="141" y="125"/>
                  <a:pt x="98" y="152"/>
                  <a:pt x="67" y="186"/>
                </a:cubicBezTo>
                <a:cubicBezTo>
                  <a:pt x="37" y="221"/>
                  <a:pt x="21" y="264"/>
                  <a:pt x="21" y="315"/>
                </a:cubicBezTo>
                <a:cubicBezTo>
                  <a:pt x="21" y="350"/>
                  <a:pt x="31" y="383"/>
                  <a:pt x="49" y="414"/>
                </a:cubicBezTo>
                <a:cubicBezTo>
                  <a:pt x="68" y="445"/>
                  <a:pt x="100" y="471"/>
                  <a:pt x="144" y="491"/>
                </a:cubicBezTo>
                <a:cubicBezTo>
                  <a:pt x="188" y="512"/>
                  <a:pt x="249" y="525"/>
                  <a:pt x="324" y="531"/>
                </a:cubicBezTo>
                <a:cubicBezTo>
                  <a:pt x="463" y="541"/>
                  <a:pt x="463" y="541"/>
                  <a:pt x="463" y="541"/>
                </a:cubicBezTo>
                <a:cubicBezTo>
                  <a:pt x="526" y="546"/>
                  <a:pt x="569" y="554"/>
                  <a:pt x="591" y="565"/>
                </a:cubicBezTo>
                <a:cubicBezTo>
                  <a:pt x="613" y="576"/>
                  <a:pt x="623" y="592"/>
                  <a:pt x="623" y="614"/>
                </a:cubicBezTo>
                <a:cubicBezTo>
                  <a:pt x="623" y="646"/>
                  <a:pt x="607" y="670"/>
                  <a:pt x="574" y="687"/>
                </a:cubicBezTo>
                <a:cubicBezTo>
                  <a:pt x="541" y="704"/>
                  <a:pt x="490" y="713"/>
                  <a:pt x="423" y="714"/>
                </a:cubicBezTo>
                <a:cubicBezTo>
                  <a:pt x="377" y="715"/>
                  <a:pt x="336" y="710"/>
                  <a:pt x="300" y="700"/>
                </a:cubicBezTo>
                <a:cubicBezTo>
                  <a:pt x="264" y="690"/>
                  <a:pt x="235" y="674"/>
                  <a:pt x="214" y="654"/>
                </a:cubicBezTo>
                <a:cubicBezTo>
                  <a:pt x="197" y="639"/>
                  <a:pt x="185" y="621"/>
                  <a:pt x="179" y="601"/>
                </a:cubicBezTo>
                <a:cubicBezTo>
                  <a:pt x="175" y="589"/>
                  <a:pt x="163" y="581"/>
                  <a:pt x="150" y="581"/>
                </a:cubicBezTo>
                <a:cubicBezTo>
                  <a:pt x="18" y="583"/>
                  <a:pt x="18" y="583"/>
                  <a:pt x="18" y="583"/>
                </a:cubicBezTo>
                <a:cubicBezTo>
                  <a:pt x="13" y="583"/>
                  <a:pt x="8" y="586"/>
                  <a:pt x="5" y="589"/>
                </a:cubicBezTo>
                <a:cubicBezTo>
                  <a:pt x="2" y="593"/>
                  <a:pt x="0" y="598"/>
                  <a:pt x="0" y="602"/>
                </a:cubicBezTo>
                <a:cubicBezTo>
                  <a:pt x="5" y="650"/>
                  <a:pt x="24" y="692"/>
                  <a:pt x="55" y="728"/>
                </a:cubicBezTo>
                <a:cubicBezTo>
                  <a:pt x="89" y="768"/>
                  <a:pt x="138" y="799"/>
                  <a:pt x="201" y="820"/>
                </a:cubicBezTo>
                <a:cubicBezTo>
                  <a:pt x="259" y="840"/>
                  <a:pt x="328" y="850"/>
                  <a:pt x="406" y="850"/>
                </a:cubicBezTo>
                <a:cubicBezTo>
                  <a:pt x="411" y="850"/>
                  <a:pt x="417" y="850"/>
                  <a:pt x="422" y="850"/>
                </a:cubicBezTo>
                <a:cubicBezTo>
                  <a:pt x="504" y="848"/>
                  <a:pt x="574" y="837"/>
                  <a:pt x="628" y="817"/>
                </a:cubicBezTo>
                <a:cubicBezTo>
                  <a:pt x="684" y="796"/>
                  <a:pt x="725" y="767"/>
                  <a:pt x="752" y="730"/>
                </a:cubicBezTo>
                <a:cubicBezTo>
                  <a:pt x="779" y="693"/>
                  <a:pt x="793" y="649"/>
                  <a:pt x="793" y="599"/>
                </a:cubicBezTo>
                <a:cubicBezTo>
                  <a:pt x="793" y="561"/>
                  <a:pt x="785" y="526"/>
                  <a:pt x="768" y="496"/>
                </a:cubicBezTo>
                <a:close/>
              </a:path>
            </a:pathLst>
          </a:custGeom>
          <a:solidFill>
            <a:schemeClr val="accent3"/>
          </a:solidFill>
          <a:ln w="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Tx/>
              <a:buNone/>
              <a:defRPr sz="330">
                <a:solidFill>
                  <a:srgbClr val="17C8BE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2633516"/>
      </p:ext>
    </p:extLst>
  </p:cSld>
  <p:clrMapOvr>
    <a:masterClrMapping/>
  </p:clrMapOvr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Table of contents-light]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[PHJU] (JU-Free)">
            <a:extLst>
              <a:ext uri="{FF2B5EF4-FFF2-40B4-BE49-F238E27FC236}">
                <a16:creationId xmlns:a16="http://schemas.microsoft.com/office/drawing/2014/main" id="{9B68F0BB-BBA7-46A1-8777-CDA4C2532529}"/>
              </a:ext>
            </a:extLst>
          </p:cNvPr>
          <p:cNvSpPr>
            <a:spLocks noGrp="1"/>
          </p:cNvSpPr>
          <p:nvPr>
            <p:ph type="pic" sz="quarter" idx="100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latin typeface="Aptos Light" panose="020B0004020202020204" pitchFamily="34" charset="0"/>
              </a:defRPr>
            </a:lvl1pPr>
          </a:lstStyle>
          <a:p>
            <a:r>
              <a:rPr lang="en-US"/>
              <a:t>[Picture]</a:t>
            </a:r>
          </a:p>
        </p:txBody>
      </p:sp>
      <p:sp>
        <p:nvSpPr>
          <p:cNvPr id="15" name="***Slide Number Placeholder 6 (JU-Free)">
            <a:extLst>
              <a:ext uri="{FF2B5EF4-FFF2-40B4-BE49-F238E27FC236}">
                <a16:creationId xmlns:a16="http://schemas.microsoft.com/office/drawing/2014/main" id="{5835D4EB-EC90-49C5-AAD5-4D5F4400F7F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10712402" y="6301339"/>
            <a:ext cx="915480" cy="180000"/>
          </a:xfrm>
        </p:spPr>
        <p:txBody>
          <a:bodyPr/>
          <a:lstStyle>
            <a:lvl1pPr>
              <a:defRPr b="0">
                <a:solidFill>
                  <a:schemeClr val="bg1"/>
                </a:solidFill>
                <a:latin typeface="+mn-lt"/>
              </a:defRPr>
            </a:lvl1pPr>
          </a:lstStyle>
          <a:p>
            <a:fld id="{8F18802B-E4C7-4B2D-B37A-6B7CC3C134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Instruction frame text 7{PHJU} (JU-Free)">
            <a:extLst>
              <a:ext uri="{FF2B5EF4-FFF2-40B4-BE49-F238E27FC236}">
                <a16:creationId xmlns:a16="http://schemas.microsoft.com/office/drawing/2014/main" id="{DD3872A4-71ED-4D10-901D-9E7CE174B45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2115031" y="0"/>
            <a:ext cx="2052000" cy="4516205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36000" tIns="36000" rIns="36000" bIns="36000"/>
          <a:lstStyle>
            <a:lvl1pPr marL="127" indent="0">
              <a:lnSpc>
                <a:spcPct val="99000"/>
              </a:lnSpc>
              <a:spcBef>
                <a:spcPts val="1"/>
              </a:spcBef>
              <a:spcAft>
                <a:spcPts val="1"/>
              </a:spcAft>
              <a:buNone/>
              <a:defRPr sz="1050" baseline="0"/>
            </a:lvl1pPr>
            <a:lvl2pPr marL="0" indent="0">
              <a:lnSpc>
                <a:spcPct val="99000"/>
              </a:lnSpc>
              <a:buNone/>
              <a:defRPr sz="1000"/>
            </a:lvl2pPr>
            <a:lvl3pPr marL="0" indent="0">
              <a:lnSpc>
                <a:spcPct val="99000"/>
              </a:lnSpc>
              <a:buNone/>
              <a:defRPr sz="1000"/>
            </a:lvl3pPr>
            <a:lvl4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5pPr>
            <a:lvl6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6pPr>
            <a:lvl7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7pPr>
            <a:lvl8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8pPr>
            <a:lvl9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9pPr>
          </a:lstStyle>
          <a:p>
            <a:pPr lvl="0"/>
            <a:r>
              <a:rPr lang="en-US"/>
              <a:t>If you insert a picture, it will automatically be placed in the background. The logo and text will appear above the photo. </a:t>
            </a:r>
            <a:br>
              <a:rPr lang="en-US"/>
            </a:br>
            <a:r>
              <a:rPr lang="en-US"/>
              <a:t>When you change the picture, first delete the old photo, then click in the ribbon above on Home | Reset. The lay-out will then automatically adjusted. Click on icon to insert a new picture.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Do not choose the option Change picture, as PowerPoint will change the format and position. If you choose reset the slide, the photo will be deformed.</a:t>
            </a:r>
            <a:br>
              <a:rPr lang="en-US"/>
            </a:br>
            <a:br>
              <a:rPr lang="en-US"/>
            </a:br>
            <a:r>
              <a:rPr lang="en-US"/>
              <a:t>This frame will not be printed or shown in a presentation. To delete this explanation: click in the border of the frames (text and picture) and choose delete. </a:t>
            </a:r>
          </a:p>
        </p:txBody>
      </p:sp>
      <p:sp>
        <p:nvSpPr>
          <p:cNvPr id="12" name="Instruction image frame text 8{PHJU} (JU-Free)">
            <a:extLst>
              <a:ext uri="{FF2B5EF4-FFF2-40B4-BE49-F238E27FC236}">
                <a16:creationId xmlns:a16="http://schemas.microsoft.com/office/drawing/2014/main" id="{2B5560A0-D626-4455-918C-AED2E9CB9297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-1621998" y="1788929"/>
            <a:ext cx="1060322" cy="756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0" cap="flat" cmpd="sng" algn="ctr">
            <a:solidFill>
              <a:prstClr val="black">
                <a:alpha val="0"/>
              </a:prst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>
            <a:lvl1pPr marL="0" indent="0">
              <a:lnSpc>
                <a:spcPct val="99000"/>
              </a:lnSpc>
              <a:buNone/>
              <a:defRPr sz="330">
                <a:latin typeface="Arial" panose="020B0604020202020204" pitchFamily="34" charset="0"/>
              </a:defRPr>
            </a:lvl1pPr>
            <a:lvl2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2pPr>
            <a:lvl3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3pPr>
            <a:lvl4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4pPr>
            <a:lvl5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5pPr>
            <a:lvl6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6pPr>
            <a:lvl7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7pPr>
            <a:lvl8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8pPr>
            <a:lvl9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/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013E20-5058-6ED1-9608-D7E923B555C0}"/>
              </a:ext>
            </a:extLst>
          </p:cNvPr>
          <p:cNvGrpSpPr/>
          <p:nvPr userDrawn="1"/>
        </p:nvGrpSpPr>
        <p:grpSpPr>
          <a:xfrm>
            <a:off x="1100662" y="6973965"/>
            <a:ext cx="1397285" cy="268658"/>
            <a:chOff x="0" y="6980846"/>
            <a:chExt cx="1397285" cy="26865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E9A68A3-D1BD-D8B8-E180-30F5ED49115F}"/>
                </a:ext>
              </a:extLst>
            </p:cNvPr>
            <p:cNvSpPr/>
            <p:nvPr userDrawn="1"/>
          </p:nvSpPr>
          <p:spPr>
            <a:xfrm>
              <a:off x="0" y="6980846"/>
              <a:ext cx="1397285" cy="268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2F4CD2F-7ACE-E98B-9DB0-20CDD863A066}"/>
                </a:ext>
              </a:extLst>
            </p:cNvPr>
            <p:cNvSpPr/>
            <p:nvPr userDrawn="1"/>
          </p:nvSpPr>
          <p:spPr>
            <a:xfrm>
              <a:off x="57150" y="7029450"/>
              <a:ext cx="252000" cy="17145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DB59164-B522-0130-118B-DC14D0D032C2}"/>
                </a:ext>
              </a:extLst>
            </p:cNvPr>
            <p:cNvSpPr/>
            <p:nvPr userDrawn="1"/>
          </p:nvSpPr>
          <p:spPr>
            <a:xfrm>
              <a:off x="391161" y="7029450"/>
              <a:ext cx="252000" cy="171450"/>
            </a:xfrm>
            <a:prstGeom prst="rect">
              <a:avLst/>
            </a:prstGeom>
            <a:solidFill>
              <a:srgbClr val="1F2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8EF882F-965C-F407-1D75-845AE76A5382}"/>
                </a:ext>
              </a:extLst>
            </p:cNvPr>
            <p:cNvSpPr/>
            <p:nvPr userDrawn="1"/>
          </p:nvSpPr>
          <p:spPr>
            <a:xfrm>
              <a:off x="725172" y="7029450"/>
              <a:ext cx="252000" cy="171450"/>
            </a:xfrm>
            <a:prstGeom prst="rect">
              <a:avLst/>
            </a:prstGeom>
            <a:solidFill>
              <a:srgbClr val="0031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63B3852-19DF-36B1-9D7D-BC496CD2A3D5}"/>
                </a:ext>
              </a:extLst>
            </p:cNvPr>
            <p:cNvSpPr/>
            <p:nvPr userDrawn="1"/>
          </p:nvSpPr>
          <p:spPr>
            <a:xfrm>
              <a:off x="1059183" y="7029450"/>
              <a:ext cx="252000" cy="1714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18C6CA2-01C9-1807-3A66-65986B6F8889}"/>
              </a:ext>
            </a:extLst>
          </p:cNvPr>
          <p:cNvGrpSpPr/>
          <p:nvPr userDrawn="1"/>
        </p:nvGrpSpPr>
        <p:grpSpPr>
          <a:xfrm>
            <a:off x="4777693" y="6973965"/>
            <a:ext cx="1392143" cy="268658"/>
            <a:chOff x="3394364" y="6980846"/>
            <a:chExt cx="1392143" cy="26865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F88BEB6-6C29-7376-E4C8-994B3AE04ABE}"/>
                </a:ext>
              </a:extLst>
            </p:cNvPr>
            <p:cNvSpPr/>
            <p:nvPr userDrawn="1"/>
          </p:nvSpPr>
          <p:spPr>
            <a:xfrm>
              <a:off x="3394364" y="6980846"/>
              <a:ext cx="1392143" cy="268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C10C146-D3F1-C996-B975-F70311181CF4}"/>
                </a:ext>
              </a:extLst>
            </p:cNvPr>
            <p:cNvSpPr/>
            <p:nvPr userDrawn="1"/>
          </p:nvSpPr>
          <p:spPr>
            <a:xfrm>
              <a:off x="3458999" y="7029450"/>
              <a:ext cx="252000" cy="17145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1B972C0-D5AA-8A18-9750-B4A30518819E}"/>
                </a:ext>
              </a:extLst>
            </p:cNvPr>
            <p:cNvSpPr/>
            <p:nvPr userDrawn="1"/>
          </p:nvSpPr>
          <p:spPr>
            <a:xfrm>
              <a:off x="3793010" y="7029450"/>
              <a:ext cx="252000" cy="17145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BAB8225-E623-4990-D28A-65B0DEC82113}"/>
                </a:ext>
              </a:extLst>
            </p:cNvPr>
            <p:cNvSpPr/>
            <p:nvPr userDrawn="1"/>
          </p:nvSpPr>
          <p:spPr>
            <a:xfrm>
              <a:off x="4127021" y="7029450"/>
              <a:ext cx="252000" cy="171450"/>
            </a:xfrm>
            <a:prstGeom prst="rect">
              <a:avLst/>
            </a:prstGeom>
            <a:solidFill>
              <a:srgbClr val="6749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AEA70D6-BB62-B2A2-2F56-22DF38F59FDF}"/>
                </a:ext>
              </a:extLst>
            </p:cNvPr>
            <p:cNvSpPr/>
            <p:nvPr userDrawn="1"/>
          </p:nvSpPr>
          <p:spPr>
            <a:xfrm>
              <a:off x="4461028" y="7029450"/>
              <a:ext cx="252000" cy="171450"/>
            </a:xfrm>
            <a:prstGeom prst="rect">
              <a:avLst/>
            </a:prstGeom>
            <a:solidFill>
              <a:srgbClr val="008C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6BF2C11-21C2-9842-6377-E5E4B1EB0F33}"/>
              </a:ext>
            </a:extLst>
          </p:cNvPr>
          <p:cNvGrpSpPr/>
          <p:nvPr userDrawn="1"/>
        </p:nvGrpSpPr>
        <p:grpSpPr>
          <a:xfrm>
            <a:off x="10798806" y="6980846"/>
            <a:ext cx="1393194" cy="268658"/>
            <a:chOff x="1311095" y="6980846"/>
            <a:chExt cx="1393194" cy="26865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9374F32-411D-9918-B418-B2721E116188}"/>
                </a:ext>
              </a:extLst>
            </p:cNvPr>
            <p:cNvSpPr/>
            <p:nvPr userDrawn="1"/>
          </p:nvSpPr>
          <p:spPr>
            <a:xfrm>
              <a:off x="1311095" y="6980846"/>
              <a:ext cx="1393194" cy="268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68ED4FE-5C33-530A-3ECC-4C9564242444}"/>
                </a:ext>
              </a:extLst>
            </p:cNvPr>
            <p:cNvSpPr/>
            <p:nvPr userDrawn="1"/>
          </p:nvSpPr>
          <p:spPr>
            <a:xfrm>
              <a:off x="1393194" y="7029450"/>
              <a:ext cx="252000" cy="171450"/>
            </a:xfrm>
            <a:prstGeom prst="rect">
              <a:avLst/>
            </a:prstGeom>
            <a:solidFill>
              <a:srgbClr val="6F6F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1A3F70C-F88E-D067-C9FD-68055182E240}"/>
                </a:ext>
              </a:extLst>
            </p:cNvPr>
            <p:cNvSpPr/>
            <p:nvPr userDrawn="1"/>
          </p:nvSpPr>
          <p:spPr>
            <a:xfrm>
              <a:off x="1727205" y="7029450"/>
              <a:ext cx="252000" cy="171450"/>
            </a:xfrm>
            <a:prstGeom prst="rect">
              <a:avLst/>
            </a:prstGeom>
            <a:solidFill>
              <a:srgbClr val="B2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E92C6D9-B664-2BE3-7FF8-D232274BF7F6}"/>
                </a:ext>
              </a:extLst>
            </p:cNvPr>
            <p:cNvSpPr/>
            <p:nvPr userDrawn="1"/>
          </p:nvSpPr>
          <p:spPr>
            <a:xfrm>
              <a:off x="2061216" y="7029450"/>
              <a:ext cx="252000" cy="171450"/>
            </a:xfrm>
            <a:prstGeom prst="rect">
              <a:avLst/>
            </a:prstGeom>
            <a:solidFill>
              <a:srgbClr val="E3E3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F5A035E-4235-056E-B10D-74735526DED9}"/>
                </a:ext>
              </a:extLst>
            </p:cNvPr>
            <p:cNvSpPr/>
            <p:nvPr userDrawn="1"/>
          </p:nvSpPr>
          <p:spPr>
            <a:xfrm>
              <a:off x="2395227" y="7029450"/>
              <a:ext cx="252000" cy="171450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ED217D3-54B1-2583-BA78-924014C28EE2}"/>
              </a:ext>
            </a:extLst>
          </p:cNvPr>
          <p:cNvSpPr txBox="1"/>
          <p:nvPr userDrawn="1"/>
        </p:nvSpPr>
        <p:spPr>
          <a:xfrm>
            <a:off x="1714" y="6965624"/>
            <a:ext cx="10896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u="none" strike="noStrike" baseline="0">
                <a:solidFill>
                  <a:srgbClr val="1F213B"/>
                </a:solidFill>
                <a:latin typeface="+mj-lt"/>
              </a:rPr>
              <a:t>Primary </a:t>
            </a:r>
            <a:r>
              <a:rPr lang="en-IN" sz="1100" b="0" i="0" u="none" strike="noStrike" baseline="0" err="1">
                <a:solidFill>
                  <a:srgbClr val="1F213B"/>
                </a:solidFill>
                <a:latin typeface="+mj-lt"/>
              </a:rPr>
              <a:t>colors</a:t>
            </a:r>
            <a:endParaRPr lang="en-IN" sz="1100">
              <a:latin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6019E94-D83C-B2DC-08B8-B5C633449141}"/>
              </a:ext>
            </a:extLst>
          </p:cNvPr>
          <p:cNvSpPr txBox="1"/>
          <p:nvPr userDrawn="1"/>
        </p:nvSpPr>
        <p:spPr>
          <a:xfrm>
            <a:off x="3484019" y="6965624"/>
            <a:ext cx="129283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u="none" strike="noStrike" baseline="0">
                <a:solidFill>
                  <a:srgbClr val="1F213B"/>
                </a:solidFill>
                <a:latin typeface="+mj-lt"/>
              </a:rPr>
              <a:t>Supporting </a:t>
            </a:r>
            <a:r>
              <a:rPr lang="en-IN" sz="1100" b="0" i="0" u="none" strike="noStrike" baseline="0" err="1">
                <a:solidFill>
                  <a:srgbClr val="1F213B"/>
                </a:solidFill>
                <a:latin typeface="+mj-lt"/>
              </a:rPr>
              <a:t>colors</a:t>
            </a:r>
            <a:endParaRPr lang="en-IN" sz="1100">
              <a:latin typeface="+mj-lt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34C1EE0-3E9B-3435-B8D6-FFE881D135CA}"/>
              </a:ext>
            </a:extLst>
          </p:cNvPr>
          <p:cNvGrpSpPr/>
          <p:nvPr userDrawn="1"/>
        </p:nvGrpSpPr>
        <p:grpSpPr>
          <a:xfrm>
            <a:off x="8270895" y="6973965"/>
            <a:ext cx="376853" cy="268658"/>
            <a:chOff x="4734862" y="6980846"/>
            <a:chExt cx="376853" cy="26865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C9975A9-E2A1-1E5D-47AA-1636B96549F9}"/>
                </a:ext>
              </a:extLst>
            </p:cNvPr>
            <p:cNvSpPr/>
            <p:nvPr userDrawn="1"/>
          </p:nvSpPr>
          <p:spPr>
            <a:xfrm>
              <a:off x="4734862" y="6980846"/>
              <a:ext cx="376853" cy="268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B3BCD09-869D-7CAD-D4DD-E0425E985478}"/>
                </a:ext>
              </a:extLst>
            </p:cNvPr>
            <p:cNvSpPr/>
            <p:nvPr userDrawn="1"/>
          </p:nvSpPr>
          <p:spPr>
            <a:xfrm>
              <a:off x="4795035" y="7029450"/>
              <a:ext cx="252000" cy="171450"/>
            </a:xfrm>
            <a:prstGeom prst="rect">
              <a:avLst/>
            </a:prstGeom>
            <a:solidFill>
              <a:srgbClr val="FA5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4CCFFAA0-E9C4-AD63-AB67-147ED6A812D0}"/>
              </a:ext>
            </a:extLst>
          </p:cNvPr>
          <p:cNvSpPr txBox="1"/>
          <p:nvPr userDrawn="1"/>
        </p:nvSpPr>
        <p:spPr>
          <a:xfrm>
            <a:off x="7283733" y="6965624"/>
            <a:ext cx="98388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u="none" strike="noStrike" baseline="0">
                <a:solidFill>
                  <a:srgbClr val="1F213B"/>
                </a:solidFill>
                <a:latin typeface="+mj-lt"/>
              </a:rPr>
              <a:t>Signal </a:t>
            </a:r>
            <a:r>
              <a:rPr lang="en-IN" sz="1100" b="0" i="0" u="none" strike="noStrike" baseline="0" err="1">
                <a:solidFill>
                  <a:srgbClr val="1F213B"/>
                </a:solidFill>
                <a:latin typeface="+mj-lt"/>
              </a:rPr>
              <a:t>colors</a:t>
            </a:r>
            <a:endParaRPr lang="en-IN" sz="1100">
              <a:latin typeface="+mj-l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53EEFF3-DB58-50A9-A7CA-D97DDB5673C1}"/>
              </a:ext>
            </a:extLst>
          </p:cNvPr>
          <p:cNvSpPr txBox="1"/>
          <p:nvPr userDrawn="1"/>
        </p:nvSpPr>
        <p:spPr>
          <a:xfrm>
            <a:off x="9226532" y="6965624"/>
            <a:ext cx="157070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u="none" strike="noStrike" baseline="0">
                <a:solidFill>
                  <a:srgbClr val="1F213B"/>
                </a:solidFill>
                <a:latin typeface="+mj-lt"/>
              </a:rPr>
              <a:t>Additional Grayscales</a:t>
            </a:r>
            <a:endParaRPr lang="en-IN" sz="11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13448485"/>
      </p:ext>
    </p:extLst>
  </p:cSld>
  <p:clrMapOvr>
    <a:masterClrMapping/>
  </p:clrMapOvr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Title 1 lin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 (JU-Free)">
            <a:extLst>
              <a:ext uri="{FF2B5EF4-FFF2-40B4-BE49-F238E27FC236}">
                <a16:creationId xmlns:a16="http://schemas.microsoft.com/office/drawing/2014/main" id="{5835D4EB-EC90-49C5-AAD5-4D5F4400F7F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8F18802B-E4C7-4B2D-B37A-6B7CC3C134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***Title 1 (JU-Free)">
            <a:extLst>
              <a:ext uri="{FF2B5EF4-FFF2-40B4-BE49-F238E27FC236}">
                <a16:creationId xmlns:a16="http://schemas.microsoft.com/office/drawing/2014/main" id="{61124AFE-7F7E-B492-147E-E603713AE691}"/>
              </a:ext>
            </a:extLst>
          </p:cNvPr>
          <p:cNvSpPr>
            <a:spLocks noGrp="1"/>
          </p:cNvSpPr>
          <p:nvPr>
            <p:ph type="title" idx="28" hasCustomPrompt="1"/>
          </p:nvPr>
        </p:nvSpPr>
        <p:spPr>
          <a:xfrm>
            <a:off x="850900" y="678454"/>
            <a:ext cx="10764486" cy="493688"/>
          </a:xfrm>
        </p:spPr>
        <p:txBody>
          <a:bodyPr/>
          <a:lstStyle>
            <a:lvl1pPr>
              <a:defRPr>
                <a:solidFill>
                  <a:srgbClr val="1F2342"/>
                </a:solidFill>
              </a:defRPr>
            </a:lvl1pPr>
          </a:lstStyle>
          <a:p>
            <a:r>
              <a:rPr lang="en-US"/>
              <a:t>[Title 1 line]</a:t>
            </a:r>
            <a:endParaRPr lang="nl-NL"/>
          </a:p>
        </p:txBody>
      </p:sp>
      <p:sp>
        <p:nvSpPr>
          <p:cNvPr id="4" name="Content Placeholder 2[PHJU] (JU-Free)">
            <a:extLst>
              <a:ext uri="{FF2B5EF4-FFF2-40B4-BE49-F238E27FC236}">
                <a16:creationId xmlns:a16="http://schemas.microsoft.com/office/drawing/2014/main" id="{2AB22954-F60B-D096-15FC-6F1C40115007}"/>
              </a:ext>
            </a:extLst>
          </p:cNvPr>
          <p:cNvSpPr>
            <a:spLocks noGrp="1"/>
          </p:cNvSpPr>
          <p:nvPr>
            <p:ph sz="quarter" idx="1002" hasCustomPrompt="1"/>
          </p:nvPr>
        </p:nvSpPr>
        <p:spPr>
          <a:xfrm>
            <a:off x="850900" y="1507593"/>
            <a:ext cx="5220000" cy="4588407"/>
          </a:xfrm>
        </p:spPr>
        <p:txBody>
          <a:bodyPr/>
          <a:lstStyle>
            <a:lvl1pPr marL="180000" indent="-180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defRPr sz="1600">
                <a:solidFill>
                  <a:schemeClr val="tx1"/>
                </a:solidFill>
                <a:latin typeface="+mj-lt"/>
              </a:defRPr>
            </a:lvl1pPr>
            <a:lvl2pPr>
              <a:lnSpc>
                <a:spcPct val="125000"/>
              </a:lnSpc>
              <a:buClr>
                <a:schemeClr val="accent3"/>
              </a:buClr>
              <a:defRPr sz="1400">
                <a:solidFill>
                  <a:schemeClr val="tx1"/>
                </a:solidFill>
                <a:latin typeface="+mn-lt"/>
              </a:defRPr>
            </a:lvl2pPr>
            <a:lvl3pPr>
              <a:lnSpc>
                <a:spcPct val="125000"/>
              </a:lnSpc>
              <a:buClr>
                <a:srgbClr val="17C8BE"/>
              </a:buClr>
              <a:defRPr sz="1200">
                <a:solidFill>
                  <a:schemeClr val="tx1"/>
                </a:solidFill>
                <a:latin typeface="+mn-lt"/>
              </a:defRPr>
            </a:lvl3pPr>
            <a:lvl4pPr>
              <a:lnSpc>
                <a:spcPct val="125000"/>
              </a:lnSpc>
              <a:defRPr sz="1600">
                <a:solidFill>
                  <a:schemeClr val="tx1"/>
                </a:solidFill>
                <a:latin typeface="+mj-lt"/>
              </a:defRPr>
            </a:lvl4pPr>
            <a:lvl5pPr>
              <a:lnSpc>
                <a:spcPct val="125000"/>
              </a:lnSpc>
              <a:defRPr sz="1400">
                <a:solidFill>
                  <a:schemeClr val="tx1"/>
                </a:solidFill>
                <a:latin typeface="+mn-lt"/>
              </a:defRPr>
            </a:lvl5pPr>
            <a:lvl6pPr>
              <a:lnSpc>
                <a:spcPct val="125000"/>
              </a:lnSpc>
              <a:defRPr sz="1200">
                <a:solidFill>
                  <a:schemeClr val="tx1"/>
                </a:solidFill>
                <a:latin typeface="+mn-lt"/>
              </a:defRPr>
            </a:lvl6pPr>
            <a:lvl7pPr>
              <a:lnSpc>
                <a:spcPct val="125000"/>
              </a:lnSpc>
              <a:defRPr sz="1800"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>
              <a:lnSpc>
                <a:spcPct val="125000"/>
              </a:lnSpc>
              <a:spcAft>
                <a:spcPts val="0"/>
              </a:spcAft>
              <a:defRPr sz="2000" b="1"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0">
              <a:lnSpc>
                <a:spcPct val="125000"/>
              </a:lnSpc>
              <a:spcBef>
                <a:spcPts val="2600"/>
              </a:spcBef>
              <a:defRPr sz="1800">
                <a:solidFill>
                  <a:schemeClr val="tx1"/>
                </a:solidFill>
                <a:latin typeface="Aptos SemiBold" panose="020B0004020202020204" pitchFamily="34" charset="0"/>
              </a:defRPr>
            </a:lvl9pPr>
          </a:lstStyle>
          <a:p>
            <a:pPr marL="288000" marR="0" lvl="0" indent="-288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[Type text or click on icon to insert an object]</a:t>
            </a:r>
            <a:endParaRPr lang="nl-NL"/>
          </a:p>
          <a:p>
            <a:pPr lvl="0"/>
            <a:r>
              <a:rPr lang="nl-NL"/>
              <a:t>JU-LEVEL1=List </a:t>
            </a:r>
            <a:r>
              <a:rPr lang="nl-NL" err="1"/>
              <a:t>bullet</a:t>
            </a:r>
            <a:r>
              <a:rPr lang="nl-NL"/>
              <a:t> 1st level</a:t>
            </a:r>
          </a:p>
          <a:p>
            <a:pPr lvl="1"/>
            <a:r>
              <a:rPr lang="nl-NL"/>
              <a:t>JU-LEVEL2=List </a:t>
            </a:r>
            <a:r>
              <a:rPr lang="nl-NL" err="1"/>
              <a:t>bullet</a:t>
            </a:r>
            <a:r>
              <a:rPr lang="nl-NL"/>
              <a:t> 2nd level</a:t>
            </a:r>
          </a:p>
          <a:p>
            <a:pPr lvl="2"/>
            <a:r>
              <a:rPr lang="nl-NL"/>
              <a:t>JU-LEVEL3=List bullet 3rd level</a:t>
            </a:r>
          </a:p>
        </p:txBody>
      </p:sp>
      <p:sp>
        <p:nvSpPr>
          <p:cNvPr id="5" name="Content Placeholder 2[PHJU] (JU-Free)">
            <a:extLst>
              <a:ext uri="{FF2B5EF4-FFF2-40B4-BE49-F238E27FC236}">
                <a16:creationId xmlns:a16="http://schemas.microsoft.com/office/drawing/2014/main" id="{F8B0C87C-B93B-D2B0-749B-F192E91B0521}"/>
              </a:ext>
            </a:extLst>
          </p:cNvPr>
          <p:cNvSpPr>
            <a:spLocks noGrp="1"/>
          </p:cNvSpPr>
          <p:nvPr>
            <p:ph sz="quarter" idx="1003" hasCustomPrompt="1"/>
          </p:nvPr>
        </p:nvSpPr>
        <p:spPr>
          <a:xfrm>
            <a:off x="6466711" y="1507593"/>
            <a:ext cx="5220000" cy="4588407"/>
          </a:xfrm>
        </p:spPr>
        <p:txBody>
          <a:bodyPr/>
          <a:lstStyle>
            <a:lvl1pPr marL="180000" indent="-180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defRPr sz="1600">
                <a:solidFill>
                  <a:schemeClr val="tx1"/>
                </a:solidFill>
                <a:latin typeface="+mj-lt"/>
              </a:defRPr>
            </a:lvl1pPr>
            <a:lvl2pPr>
              <a:lnSpc>
                <a:spcPct val="125000"/>
              </a:lnSpc>
              <a:buClr>
                <a:schemeClr val="accent3"/>
              </a:buClr>
              <a:defRPr sz="1400">
                <a:solidFill>
                  <a:schemeClr val="tx1"/>
                </a:solidFill>
                <a:latin typeface="+mn-lt"/>
              </a:defRPr>
            </a:lvl2pPr>
            <a:lvl3pPr>
              <a:lnSpc>
                <a:spcPct val="125000"/>
              </a:lnSpc>
              <a:buClr>
                <a:srgbClr val="17C8BE"/>
              </a:buClr>
              <a:defRPr sz="1200">
                <a:solidFill>
                  <a:schemeClr val="tx1"/>
                </a:solidFill>
                <a:latin typeface="+mn-lt"/>
              </a:defRPr>
            </a:lvl3pPr>
            <a:lvl4pPr>
              <a:lnSpc>
                <a:spcPct val="125000"/>
              </a:lnSpc>
              <a:defRPr sz="1600">
                <a:solidFill>
                  <a:schemeClr val="tx1"/>
                </a:solidFill>
                <a:latin typeface="+mj-lt"/>
              </a:defRPr>
            </a:lvl4pPr>
            <a:lvl5pPr>
              <a:lnSpc>
                <a:spcPct val="125000"/>
              </a:lnSpc>
              <a:defRPr sz="1400">
                <a:solidFill>
                  <a:schemeClr val="tx1"/>
                </a:solidFill>
                <a:latin typeface="+mn-lt"/>
              </a:defRPr>
            </a:lvl5pPr>
            <a:lvl6pPr>
              <a:lnSpc>
                <a:spcPct val="125000"/>
              </a:lnSpc>
              <a:defRPr sz="1200">
                <a:solidFill>
                  <a:schemeClr val="tx1"/>
                </a:solidFill>
                <a:latin typeface="+mn-lt"/>
              </a:defRPr>
            </a:lvl6pPr>
            <a:lvl7pPr>
              <a:lnSpc>
                <a:spcPct val="125000"/>
              </a:lnSpc>
              <a:defRPr sz="1800"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>
              <a:lnSpc>
                <a:spcPct val="125000"/>
              </a:lnSpc>
              <a:spcAft>
                <a:spcPts val="0"/>
              </a:spcAft>
              <a:defRPr sz="2000" b="1"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0">
              <a:lnSpc>
                <a:spcPct val="125000"/>
              </a:lnSpc>
              <a:spcBef>
                <a:spcPts val="2600"/>
              </a:spcBef>
              <a:defRPr sz="1800">
                <a:solidFill>
                  <a:schemeClr val="tx1"/>
                </a:solidFill>
                <a:latin typeface="Aptos SemiBold" panose="020B0004020202020204" pitchFamily="34" charset="0"/>
              </a:defRPr>
            </a:lvl9pPr>
          </a:lstStyle>
          <a:p>
            <a:pPr marL="288000" marR="0" lvl="0" indent="-288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[Type text or click on icon to insert an object]</a:t>
            </a:r>
            <a:endParaRPr lang="nl-NL"/>
          </a:p>
          <a:p>
            <a:pPr lvl="0"/>
            <a:r>
              <a:rPr lang="nl-NL"/>
              <a:t>JU-LEVEL1=List </a:t>
            </a:r>
            <a:r>
              <a:rPr lang="nl-NL" err="1"/>
              <a:t>bullet</a:t>
            </a:r>
            <a:r>
              <a:rPr lang="nl-NL"/>
              <a:t> 1st level</a:t>
            </a:r>
          </a:p>
          <a:p>
            <a:pPr lvl="1"/>
            <a:r>
              <a:rPr lang="nl-NL"/>
              <a:t>JU-LEVEL2=List </a:t>
            </a:r>
            <a:r>
              <a:rPr lang="nl-NL" err="1"/>
              <a:t>bullet</a:t>
            </a:r>
            <a:r>
              <a:rPr lang="nl-NL"/>
              <a:t> 2nd level</a:t>
            </a:r>
          </a:p>
          <a:p>
            <a:pPr lvl="2"/>
            <a:r>
              <a:rPr lang="nl-NL"/>
              <a:t>JU-LEVEL3=List bullet 3rd level</a:t>
            </a:r>
          </a:p>
        </p:txBody>
      </p:sp>
    </p:spTree>
    <p:extLst>
      <p:ext uri="{BB962C8B-B14F-4D97-AF65-F5344CB8AC3E}">
        <p14:creationId xmlns:p14="http://schemas.microsoft.com/office/powerpoint/2010/main" val="36818018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Title 2 lines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 (JU-Free)">
            <a:extLst>
              <a:ext uri="{FF2B5EF4-FFF2-40B4-BE49-F238E27FC236}">
                <a16:creationId xmlns:a16="http://schemas.microsoft.com/office/drawing/2014/main" id="{5835D4EB-EC90-49C5-AAD5-4D5F4400F7F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8F18802B-E4C7-4B2D-B37A-6B7CC3C134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***Title 1 (JU-Free)">
            <a:extLst>
              <a:ext uri="{FF2B5EF4-FFF2-40B4-BE49-F238E27FC236}">
                <a16:creationId xmlns:a16="http://schemas.microsoft.com/office/drawing/2014/main" id="{20C86170-6C6B-E44C-FAFC-32BAD6B1465A}"/>
              </a:ext>
            </a:extLst>
          </p:cNvPr>
          <p:cNvSpPr>
            <a:spLocks noGrp="1"/>
          </p:cNvSpPr>
          <p:nvPr>
            <p:ph type="title" idx="28" hasCustomPrompt="1"/>
          </p:nvPr>
        </p:nvSpPr>
        <p:spPr>
          <a:xfrm>
            <a:off x="850900" y="678454"/>
            <a:ext cx="10764486" cy="934954"/>
          </a:xfrm>
        </p:spPr>
        <p:txBody>
          <a:bodyPr/>
          <a:lstStyle>
            <a:lvl1pPr>
              <a:defRPr>
                <a:solidFill>
                  <a:srgbClr val="1F2342"/>
                </a:solidFill>
              </a:defRPr>
            </a:lvl1pPr>
          </a:lstStyle>
          <a:p>
            <a:r>
              <a:rPr lang="en-US"/>
              <a:t>[Title 2 lines]</a:t>
            </a:r>
            <a:endParaRPr lang="nl-NL"/>
          </a:p>
        </p:txBody>
      </p:sp>
      <p:sp>
        <p:nvSpPr>
          <p:cNvPr id="4" name="Content Placeholder 2[PHJU] (JU-Free)">
            <a:extLst>
              <a:ext uri="{FF2B5EF4-FFF2-40B4-BE49-F238E27FC236}">
                <a16:creationId xmlns:a16="http://schemas.microsoft.com/office/drawing/2014/main" id="{32A8F3D7-EE77-3A26-EDB9-52EEDD0AA161}"/>
              </a:ext>
            </a:extLst>
          </p:cNvPr>
          <p:cNvSpPr>
            <a:spLocks noGrp="1"/>
          </p:cNvSpPr>
          <p:nvPr>
            <p:ph sz="quarter" idx="1002" hasCustomPrompt="1"/>
          </p:nvPr>
        </p:nvSpPr>
        <p:spPr>
          <a:xfrm>
            <a:off x="850900" y="1948859"/>
            <a:ext cx="5220000" cy="4147141"/>
          </a:xfrm>
        </p:spPr>
        <p:txBody>
          <a:bodyPr/>
          <a:lstStyle>
            <a:lvl1pPr marL="180000" indent="-180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defRPr sz="1600">
                <a:solidFill>
                  <a:schemeClr val="tx1"/>
                </a:solidFill>
                <a:latin typeface="+mj-lt"/>
              </a:defRPr>
            </a:lvl1pPr>
            <a:lvl2pPr>
              <a:lnSpc>
                <a:spcPct val="125000"/>
              </a:lnSpc>
              <a:buClr>
                <a:schemeClr val="accent3"/>
              </a:buClr>
              <a:defRPr sz="1400">
                <a:solidFill>
                  <a:schemeClr val="tx1"/>
                </a:solidFill>
                <a:latin typeface="+mn-lt"/>
              </a:defRPr>
            </a:lvl2pPr>
            <a:lvl3pPr>
              <a:lnSpc>
                <a:spcPct val="125000"/>
              </a:lnSpc>
              <a:buClr>
                <a:srgbClr val="17C8BE"/>
              </a:buClr>
              <a:defRPr sz="1200">
                <a:solidFill>
                  <a:schemeClr val="tx1"/>
                </a:solidFill>
                <a:latin typeface="+mn-lt"/>
              </a:defRPr>
            </a:lvl3pPr>
            <a:lvl4pPr>
              <a:lnSpc>
                <a:spcPct val="125000"/>
              </a:lnSpc>
              <a:defRPr sz="1600">
                <a:solidFill>
                  <a:schemeClr val="tx1"/>
                </a:solidFill>
                <a:latin typeface="+mj-lt"/>
              </a:defRPr>
            </a:lvl4pPr>
            <a:lvl5pPr>
              <a:lnSpc>
                <a:spcPct val="125000"/>
              </a:lnSpc>
              <a:defRPr sz="1400">
                <a:solidFill>
                  <a:schemeClr val="tx1"/>
                </a:solidFill>
                <a:latin typeface="+mn-lt"/>
              </a:defRPr>
            </a:lvl5pPr>
            <a:lvl6pPr>
              <a:lnSpc>
                <a:spcPct val="125000"/>
              </a:lnSpc>
              <a:defRPr sz="1200">
                <a:solidFill>
                  <a:schemeClr val="tx1"/>
                </a:solidFill>
                <a:latin typeface="+mn-lt"/>
              </a:defRPr>
            </a:lvl6pPr>
            <a:lvl7pPr>
              <a:lnSpc>
                <a:spcPct val="125000"/>
              </a:lnSpc>
              <a:defRPr sz="1800"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>
              <a:lnSpc>
                <a:spcPct val="125000"/>
              </a:lnSpc>
              <a:spcAft>
                <a:spcPts val="0"/>
              </a:spcAft>
              <a:defRPr sz="2000" b="1"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0">
              <a:lnSpc>
                <a:spcPct val="125000"/>
              </a:lnSpc>
              <a:spcBef>
                <a:spcPts val="2600"/>
              </a:spcBef>
              <a:defRPr sz="1800">
                <a:solidFill>
                  <a:schemeClr val="tx1"/>
                </a:solidFill>
                <a:latin typeface="Aptos SemiBold" panose="020B0004020202020204" pitchFamily="34" charset="0"/>
              </a:defRPr>
            </a:lvl9pPr>
          </a:lstStyle>
          <a:p>
            <a:pPr marL="288000" marR="0" lvl="0" indent="-288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[Type text or click on icon to insert an object]</a:t>
            </a:r>
            <a:endParaRPr lang="nl-NL"/>
          </a:p>
          <a:p>
            <a:pPr lvl="0"/>
            <a:r>
              <a:rPr lang="nl-NL"/>
              <a:t>JU-LEVEL1=List </a:t>
            </a:r>
            <a:r>
              <a:rPr lang="nl-NL" err="1"/>
              <a:t>bullet</a:t>
            </a:r>
            <a:r>
              <a:rPr lang="nl-NL"/>
              <a:t> 1st level</a:t>
            </a:r>
          </a:p>
          <a:p>
            <a:pPr lvl="1"/>
            <a:r>
              <a:rPr lang="nl-NL"/>
              <a:t>JU-LEVEL2=List </a:t>
            </a:r>
            <a:r>
              <a:rPr lang="nl-NL" err="1"/>
              <a:t>bullet</a:t>
            </a:r>
            <a:r>
              <a:rPr lang="nl-NL"/>
              <a:t> 2nd level</a:t>
            </a:r>
          </a:p>
          <a:p>
            <a:pPr lvl="2"/>
            <a:r>
              <a:rPr lang="nl-NL"/>
              <a:t>JU-LEVEL3=List bullet 3rd level</a:t>
            </a:r>
          </a:p>
        </p:txBody>
      </p:sp>
      <p:sp>
        <p:nvSpPr>
          <p:cNvPr id="5" name="Content Placeholder 2[PHJU] (JU-Free)">
            <a:extLst>
              <a:ext uri="{FF2B5EF4-FFF2-40B4-BE49-F238E27FC236}">
                <a16:creationId xmlns:a16="http://schemas.microsoft.com/office/drawing/2014/main" id="{0510EFD8-64BA-982B-B5B0-41349C5F42B3}"/>
              </a:ext>
            </a:extLst>
          </p:cNvPr>
          <p:cNvSpPr>
            <a:spLocks noGrp="1"/>
          </p:cNvSpPr>
          <p:nvPr>
            <p:ph sz="quarter" idx="1003" hasCustomPrompt="1"/>
          </p:nvPr>
        </p:nvSpPr>
        <p:spPr>
          <a:xfrm>
            <a:off x="6466711" y="1948859"/>
            <a:ext cx="5220000" cy="4147141"/>
          </a:xfrm>
        </p:spPr>
        <p:txBody>
          <a:bodyPr/>
          <a:lstStyle>
            <a:lvl1pPr marL="180000" indent="-180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defRPr sz="1600">
                <a:solidFill>
                  <a:schemeClr val="tx1"/>
                </a:solidFill>
                <a:latin typeface="+mj-lt"/>
              </a:defRPr>
            </a:lvl1pPr>
            <a:lvl2pPr>
              <a:lnSpc>
                <a:spcPct val="125000"/>
              </a:lnSpc>
              <a:buClr>
                <a:schemeClr val="accent3"/>
              </a:buClr>
              <a:defRPr sz="1400">
                <a:solidFill>
                  <a:schemeClr val="tx1"/>
                </a:solidFill>
                <a:latin typeface="+mn-lt"/>
              </a:defRPr>
            </a:lvl2pPr>
            <a:lvl3pPr>
              <a:lnSpc>
                <a:spcPct val="125000"/>
              </a:lnSpc>
              <a:buClr>
                <a:srgbClr val="17C8BE"/>
              </a:buClr>
              <a:defRPr sz="1200">
                <a:solidFill>
                  <a:schemeClr val="tx1"/>
                </a:solidFill>
                <a:latin typeface="+mn-lt"/>
              </a:defRPr>
            </a:lvl3pPr>
            <a:lvl4pPr>
              <a:lnSpc>
                <a:spcPct val="125000"/>
              </a:lnSpc>
              <a:defRPr sz="1600">
                <a:solidFill>
                  <a:schemeClr val="tx1"/>
                </a:solidFill>
                <a:latin typeface="+mj-lt"/>
              </a:defRPr>
            </a:lvl4pPr>
            <a:lvl5pPr>
              <a:lnSpc>
                <a:spcPct val="125000"/>
              </a:lnSpc>
              <a:defRPr sz="1400">
                <a:solidFill>
                  <a:schemeClr val="tx1"/>
                </a:solidFill>
                <a:latin typeface="+mn-lt"/>
              </a:defRPr>
            </a:lvl5pPr>
            <a:lvl6pPr>
              <a:lnSpc>
                <a:spcPct val="125000"/>
              </a:lnSpc>
              <a:defRPr sz="1200">
                <a:solidFill>
                  <a:schemeClr val="tx1"/>
                </a:solidFill>
                <a:latin typeface="+mn-lt"/>
              </a:defRPr>
            </a:lvl6pPr>
            <a:lvl7pPr>
              <a:lnSpc>
                <a:spcPct val="125000"/>
              </a:lnSpc>
              <a:defRPr sz="1800"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>
              <a:lnSpc>
                <a:spcPct val="125000"/>
              </a:lnSpc>
              <a:spcAft>
                <a:spcPts val="0"/>
              </a:spcAft>
              <a:defRPr sz="2000" b="1"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0">
              <a:lnSpc>
                <a:spcPct val="125000"/>
              </a:lnSpc>
              <a:spcBef>
                <a:spcPts val="2600"/>
              </a:spcBef>
              <a:defRPr sz="1800">
                <a:solidFill>
                  <a:schemeClr val="tx1"/>
                </a:solidFill>
                <a:latin typeface="Aptos SemiBold" panose="020B0004020202020204" pitchFamily="34" charset="0"/>
              </a:defRPr>
            </a:lvl9pPr>
          </a:lstStyle>
          <a:p>
            <a:pPr marL="288000" marR="0" lvl="0" indent="-288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[Type text or click on icon to insert an object]</a:t>
            </a:r>
            <a:endParaRPr lang="nl-NL"/>
          </a:p>
          <a:p>
            <a:pPr lvl="0"/>
            <a:r>
              <a:rPr lang="nl-NL"/>
              <a:t>JU-LEVEL1=List </a:t>
            </a:r>
            <a:r>
              <a:rPr lang="nl-NL" err="1"/>
              <a:t>bullet</a:t>
            </a:r>
            <a:r>
              <a:rPr lang="nl-NL"/>
              <a:t> 1st level</a:t>
            </a:r>
          </a:p>
          <a:p>
            <a:pPr lvl="1"/>
            <a:r>
              <a:rPr lang="nl-NL"/>
              <a:t>JU-LEVEL2=List </a:t>
            </a:r>
            <a:r>
              <a:rPr lang="nl-NL" err="1"/>
              <a:t>bullet</a:t>
            </a:r>
            <a:r>
              <a:rPr lang="nl-NL"/>
              <a:t> 2nd level</a:t>
            </a:r>
          </a:p>
          <a:p>
            <a:pPr lvl="2"/>
            <a:r>
              <a:rPr lang="nl-NL"/>
              <a:t>JU-LEVEL3=List bullet 3rd level</a:t>
            </a:r>
          </a:p>
        </p:txBody>
      </p:sp>
    </p:spTree>
    <p:extLst>
      <p:ext uri="{BB962C8B-B14F-4D97-AF65-F5344CB8AC3E}">
        <p14:creationId xmlns:p14="http://schemas.microsoft.com/office/powerpoint/2010/main" val="1590811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Subtitle Sunr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3B4598"/>
              </a:gs>
              <a:gs pos="50000">
                <a:srgbClr val="9C3C9A"/>
              </a:gs>
              <a:gs pos="0">
                <a:srgbClr val="ED3F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30">
            <a:extLst>
              <a:ext uri="{FF2B5EF4-FFF2-40B4-BE49-F238E27FC236}">
                <a16:creationId xmlns:a16="http://schemas.microsoft.com/office/drawing/2014/main" id="{34E64832-2A5E-1A03-F2D8-77A19644A5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24023"/>
            <a:ext cx="8102600" cy="1325563"/>
          </a:xfrm>
        </p:spPr>
        <p:txBody>
          <a:bodyPr>
            <a:noAutofit/>
          </a:bodyPr>
          <a:lstStyle>
            <a:lvl1pPr algn="ctr">
              <a:defRPr sz="7200" b="1" i="0">
                <a:solidFill>
                  <a:srgbClr val="9C3C9A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18C36EB-5529-72B2-87F7-9801C49E140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508415"/>
            <a:ext cx="8102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0">
                <a:solidFill>
                  <a:srgbClr val="ED3F7B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subtitle</a:t>
            </a:r>
          </a:p>
        </p:txBody>
      </p:sp>
      <p:pic>
        <p:nvPicPr>
          <p:cNvPr id="30" name="Picture 29" descr="A bright light in the dark&#10;&#10;AI-generated content may be incorrect.">
            <a:extLst>
              <a:ext uri="{FF2B5EF4-FFF2-40B4-BE49-F238E27FC236}">
                <a16:creationId xmlns:a16="http://schemas.microsoft.com/office/drawing/2014/main" id="{3E5594DF-9208-4697-904A-8DA68C1D61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04020">
            <a:off x="11965827" y="4069138"/>
            <a:ext cx="2613910" cy="422004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E820849-0AD2-0DF9-7E1F-A655D04AF34D}"/>
              </a:ext>
            </a:extLst>
          </p:cNvPr>
          <p:cNvGrpSpPr/>
          <p:nvPr userDrawn="1"/>
        </p:nvGrpSpPr>
        <p:grpSpPr>
          <a:xfrm>
            <a:off x="-454026" y="6938280"/>
            <a:ext cx="12646026" cy="1266001"/>
            <a:chOff x="-200297" y="5592000"/>
            <a:chExt cx="12646026" cy="12660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911F777-5810-21AF-2DDB-4648DC2CE6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0297" y="5592001"/>
              <a:ext cx="3787911" cy="1266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C6BBEF0-ED0C-734C-C602-AA75B98BC6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03781" y="5592001"/>
              <a:ext cx="3787911" cy="1266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974458A-5F50-8439-5525-3C9FD45534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10505" y="5592001"/>
              <a:ext cx="3787911" cy="1266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462E7BA-D1B1-A40D-DF99-06F394A68E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600308" y="5592000"/>
              <a:ext cx="3787911" cy="1266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CA03C73-9CBF-581A-3DEB-C762B020C0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657818" y="5592000"/>
              <a:ext cx="378791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625438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Introduction 2 persons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2[PHJU] (JU-Free)">
            <a:extLst>
              <a:ext uri="{FF2B5EF4-FFF2-40B4-BE49-F238E27FC236}">
                <a16:creationId xmlns:a16="http://schemas.microsoft.com/office/drawing/2014/main" id="{346E4107-1B30-4202-8D5B-AB1DF78D83F2}"/>
              </a:ext>
            </a:extLst>
          </p:cNvPr>
          <p:cNvSpPr>
            <a:spLocks noGrp="1"/>
          </p:cNvSpPr>
          <p:nvPr>
            <p:ph type="pic" sz="quarter" idx="1004" hasCustomPrompt="1"/>
          </p:nvPr>
        </p:nvSpPr>
        <p:spPr>
          <a:xfrm>
            <a:off x="4079875" y="1873250"/>
            <a:ext cx="1365250" cy="1365250"/>
          </a:xfrm>
          <a:custGeom>
            <a:avLst/>
            <a:gdLst>
              <a:gd name="connsiteX0" fmla="*/ 682625 w 1365250"/>
              <a:gd name="connsiteY0" fmla="*/ 0 h 1365250"/>
              <a:gd name="connsiteX1" fmla="*/ 1365250 w 1365250"/>
              <a:gd name="connsiteY1" fmla="*/ 682625 h 1365250"/>
              <a:gd name="connsiteX2" fmla="*/ 682625 w 1365250"/>
              <a:gd name="connsiteY2" fmla="*/ 1365250 h 1365250"/>
              <a:gd name="connsiteX3" fmla="*/ 0 w 1365250"/>
              <a:gd name="connsiteY3" fmla="*/ 682625 h 1365250"/>
              <a:gd name="connsiteX4" fmla="*/ 682625 w 1365250"/>
              <a:gd name="connsiteY4" fmla="*/ 0 h 136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5250" h="1365250">
                <a:moveTo>
                  <a:pt x="682625" y="0"/>
                </a:moveTo>
                <a:cubicBezTo>
                  <a:pt x="1059628" y="0"/>
                  <a:pt x="1365250" y="305622"/>
                  <a:pt x="1365250" y="682625"/>
                </a:cubicBezTo>
                <a:cubicBezTo>
                  <a:pt x="1365250" y="1059628"/>
                  <a:pt x="1059628" y="1365250"/>
                  <a:pt x="682625" y="1365250"/>
                </a:cubicBezTo>
                <a:cubicBezTo>
                  <a:pt x="305622" y="1365250"/>
                  <a:pt x="0" y="1059628"/>
                  <a:pt x="0" y="682625"/>
                </a:cubicBezTo>
                <a:cubicBezTo>
                  <a:pt x="0" y="305622"/>
                  <a:pt x="305622" y="0"/>
                  <a:pt x="682625" y="0"/>
                </a:cubicBezTo>
                <a:close/>
              </a:path>
            </a:pathLst>
          </a:custGeom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latin typeface="Aptos" panose="020B0004020202020204" pitchFamily="34" charset="0"/>
              </a:defRPr>
            </a:lvl1pPr>
          </a:lstStyle>
          <a:p>
            <a:r>
              <a:rPr lang="en-US"/>
              <a:t>[Picture]</a:t>
            </a:r>
          </a:p>
        </p:txBody>
      </p:sp>
      <p:sp>
        <p:nvSpPr>
          <p:cNvPr id="23" name="Oval 3[PHJU] (JU-Free)">
            <a:extLst>
              <a:ext uri="{FF2B5EF4-FFF2-40B4-BE49-F238E27FC236}">
                <a16:creationId xmlns:a16="http://schemas.microsoft.com/office/drawing/2014/main" id="{479E6550-A3F4-43F7-97A2-995E1FDDB102}"/>
              </a:ext>
            </a:extLst>
          </p:cNvPr>
          <p:cNvSpPr>
            <a:spLocks noGrp="1"/>
          </p:cNvSpPr>
          <p:nvPr>
            <p:ph type="pic" sz="quarter" idx="1005" hasCustomPrompt="1"/>
          </p:nvPr>
        </p:nvSpPr>
        <p:spPr>
          <a:xfrm>
            <a:off x="6746875" y="1873250"/>
            <a:ext cx="1365250" cy="1365250"/>
          </a:xfrm>
          <a:custGeom>
            <a:avLst/>
            <a:gdLst>
              <a:gd name="connsiteX0" fmla="*/ 682625 w 1365250"/>
              <a:gd name="connsiteY0" fmla="*/ 0 h 1365250"/>
              <a:gd name="connsiteX1" fmla="*/ 1365250 w 1365250"/>
              <a:gd name="connsiteY1" fmla="*/ 682625 h 1365250"/>
              <a:gd name="connsiteX2" fmla="*/ 682625 w 1365250"/>
              <a:gd name="connsiteY2" fmla="*/ 1365250 h 1365250"/>
              <a:gd name="connsiteX3" fmla="*/ 0 w 1365250"/>
              <a:gd name="connsiteY3" fmla="*/ 682625 h 1365250"/>
              <a:gd name="connsiteX4" fmla="*/ 682625 w 1365250"/>
              <a:gd name="connsiteY4" fmla="*/ 0 h 136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5250" h="1365250">
                <a:moveTo>
                  <a:pt x="682625" y="0"/>
                </a:moveTo>
                <a:cubicBezTo>
                  <a:pt x="1059628" y="0"/>
                  <a:pt x="1365250" y="305622"/>
                  <a:pt x="1365250" y="682625"/>
                </a:cubicBezTo>
                <a:cubicBezTo>
                  <a:pt x="1365250" y="1059628"/>
                  <a:pt x="1059628" y="1365250"/>
                  <a:pt x="682625" y="1365250"/>
                </a:cubicBezTo>
                <a:cubicBezTo>
                  <a:pt x="305622" y="1365250"/>
                  <a:pt x="0" y="1059628"/>
                  <a:pt x="0" y="682625"/>
                </a:cubicBezTo>
                <a:cubicBezTo>
                  <a:pt x="0" y="305622"/>
                  <a:pt x="305622" y="0"/>
                  <a:pt x="682625" y="0"/>
                </a:cubicBezTo>
                <a:close/>
              </a:path>
            </a:pathLst>
          </a:custGeom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latin typeface="Aptos" panose="020B0004020202020204" pitchFamily="34" charset="0"/>
              </a:defRPr>
            </a:lvl1pPr>
          </a:lstStyle>
          <a:p>
            <a:r>
              <a:rPr lang="en-US"/>
              <a:t>[Picture]</a:t>
            </a:r>
          </a:p>
        </p:txBody>
      </p:sp>
      <p:sp>
        <p:nvSpPr>
          <p:cNvPr id="24" name="Frame 4">
            <a:extLst>
              <a:ext uri="{FF2B5EF4-FFF2-40B4-BE49-F238E27FC236}">
                <a16:creationId xmlns:a16="http://schemas.microsoft.com/office/drawing/2014/main" id="{763DA6E8-3B2C-4C20-9858-20A38EFF596D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4048125" y="1841500"/>
            <a:ext cx="1428750" cy="1428750"/>
          </a:xfrm>
          <a:custGeom>
            <a:avLst/>
            <a:gdLst>
              <a:gd name="T0" fmla="*/ 2250 w 4500"/>
              <a:gd name="T1" fmla="*/ 0 h 4500"/>
              <a:gd name="T2" fmla="*/ 0 w 4500"/>
              <a:gd name="T3" fmla="*/ 2250 h 4500"/>
              <a:gd name="T4" fmla="*/ 2250 w 4500"/>
              <a:gd name="T5" fmla="*/ 4500 h 4500"/>
              <a:gd name="T6" fmla="*/ 4500 w 4500"/>
              <a:gd name="T7" fmla="*/ 2250 h 4500"/>
              <a:gd name="T8" fmla="*/ 2250 w 4500"/>
              <a:gd name="T9" fmla="*/ 0 h 4500"/>
              <a:gd name="T10" fmla="*/ 2250 w 4500"/>
              <a:gd name="T11" fmla="*/ 4400 h 4500"/>
              <a:gd name="T12" fmla="*/ 100 w 4500"/>
              <a:gd name="T13" fmla="*/ 2250 h 4500"/>
              <a:gd name="T14" fmla="*/ 2250 w 4500"/>
              <a:gd name="T15" fmla="*/ 100 h 4500"/>
              <a:gd name="T16" fmla="*/ 4400 w 4500"/>
              <a:gd name="T17" fmla="*/ 2250 h 4500"/>
              <a:gd name="T18" fmla="*/ 2250 w 4500"/>
              <a:gd name="T19" fmla="*/ 4400 h 4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00" h="4500">
                <a:moveTo>
                  <a:pt x="2250" y="0"/>
                </a:moveTo>
                <a:cubicBezTo>
                  <a:pt x="1010" y="0"/>
                  <a:pt x="0" y="1009"/>
                  <a:pt x="0" y="2250"/>
                </a:cubicBezTo>
                <a:cubicBezTo>
                  <a:pt x="0" y="3491"/>
                  <a:pt x="1010" y="4500"/>
                  <a:pt x="2250" y="4500"/>
                </a:cubicBezTo>
                <a:cubicBezTo>
                  <a:pt x="3491" y="4500"/>
                  <a:pt x="4500" y="3491"/>
                  <a:pt x="4500" y="2250"/>
                </a:cubicBezTo>
                <a:cubicBezTo>
                  <a:pt x="4500" y="1009"/>
                  <a:pt x="3491" y="0"/>
                  <a:pt x="2250" y="0"/>
                </a:cubicBezTo>
                <a:close/>
                <a:moveTo>
                  <a:pt x="2250" y="4400"/>
                </a:moveTo>
                <a:cubicBezTo>
                  <a:pt x="1065" y="4400"/>
                  <a:pt x="100" y="3436"/>
                  <a:pt x="100" y="2250"/>
                </a:cubicBezTo>
                <a:cubicBezTo>
                  <a:pt x="100" y="1064"/>
                  <a:pt x="1065" y="100"/>
                  <a:pt x="2250" y="100"/>
                </a:cubicBezTo>
                <a:cubicBezTo>
                  <a:pt x="3436" y="100"/>
                  <a:pt x="4400" y="1064"/>
                  <a:pt x="4400" y="2250"/>
                </a:cubicBezTo>
                <a:cubicBezTo>
                  <a:pt x="4400" y="3436"/>
                  <a:pt x="3436" y="4400"/>
                  <a:pt x="2250" y="4400"/>
                </a:cubicBezTo>
                <a:close/>
              </a:path>
            </a:pathLst>
          </a:custGeom>
          <a:solidFill>
            <a:srgbClr val="17C8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ame 5">
            <a:extLst>
              <a:ext uri="{FF2B5EF4-FFF2-40B4-BE49-F238E27FC236}">
                <a16:creationId xmlns:a16="http://schemas.microsoft.com/office/drawing/2014/main" id="{B434DEC0-C168-44F9-8A92-24C6DA0816F6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6715125" y="1841500"/>
            <a:ext cx="1428750" cy="1428750"/>
          </a:xfrm>
          <a:custGeom>
            <a:avLst/>
            <a:gdLst>
              <a:gd name="T0" fmla="*/ 2250 w 4500"/>
              <a:gd name="T1" fmla="*/ 0 h 4500"/>
              <a:gd name="T2" fmla="*/ 0 w 4500"/>
              <a:gd name="T3" fmla="*/ 2250 h 4500"/>
              <a:gd name="T4" fmla="*/ 2250 w 4500"/>
              <a:gd name="T5" fmla="*/ 4500 h 4500"/>
              <a:gd name="T6" fmla="*/ 4500 w 4500"/>
              <a:gd name="T7" fmla="*/ 2250 h 4500"/>
              <a:gd name="T8" fmla="*/ 2250 w 4500"/>
              <a:gd name="T9" fmla="*/ 0 h 4500"/>
              <a:gd name="T10" fmla="*/ 2250 w 4500"/>
              <a:gd name="T11" fmla="*/ 4400 h 4500"/>
              <a:gd name="T12" fmla="*/ 100 w 4500"/>
              <a:gd name="T13" fmla="*/ 2250 h 4500"/>
              <a:gd name="T14" fmla="*/ 2250 w 4500"/>
              <a:gd name="T15" fmla="*/ 100 h 4500"/>
              <a:gd name="T16" fmla="*/ 4400 w 4500"/>
              <a:gd name="T17" fmla="*/ 2250 h 4500"/>
              <a:gd name="T18" fmla="*/ 2250 w 4500"/>
              <a:gd name="T19" fmla="*/ 4400 h 4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00" h="4500">
                <a:moveTo>
                  <a:pt x="2250" y="0"/>
                </a:moveTo>
                <a:cubicBezTo>
                  <a:pt x="1010" y="0"/>
                  <a:pt x="0" y="1009"/>
                  <a:pt x="0" y="2250"/>
                </a:cubicBezTo>
                <a:cubicBezTo>
                  <a:pt x="0" y="3491"/>
                  <a:pt x="1010" y="4500"/>
                  <a:pt x="2250" y="4500"/>
                </a:cubicBezTo>
                <a:cubicBezTo>
                  <a:pt x="3491" y="4500"/>
                  <a:pt x="4500" y="3491"/>
                  <a:pt x="4500" y="2250"/>
                </a:cubicBezTo>
                <a:cubicBezTo>
                  <a:pt x="4500" y="1009"/>
                  <a:pt x="3491" y="0"/>
                  <a:pt x="2250" y="0"/>
                </a:cubicBezTo>
                <a:close/>
                <a:moveTo>
                  <a:pt x="2250" y="4400"/>
                </a:moveTo>
                <a:cubicBezTo>
                  <a:pt x="1065" y="4400"/>
                  <a:pt x="100" y="3436"/>
                  <a:pt x="100" y="2250"/>
                </a:cubicBezTo>
                <a:cubicBezTo>
                  <a:pt x="100" y="1064"/>
                  <a:pt x="1065" y="100"/>
                  <a:pt x="2250" y="100"/>
                </a:cubicBezTo>
                <a:cubicBezTo>
                  <a:pt x="3436" y="100"/>
                  <a:pt x="4400" y="1064"/>
                  <a:pt x="4400" y="2250"/>
                </a:cubicBezTo>
                <a:cubicBezTo>
                  <a:pt x="4400" y="3436"/>
                  <a:pt x="3436" y="4400"/>
                  <a:pt x="2250" y="4400"/>
                </a:cubicBezTo>
                <a:close/>
              </a:path>
            </a:pathLst>
          </a:custGeom>
          <a:solidFill>
            <a:srgbClr val="17C8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Slide Number Placeholder 13 (JU-Free)">
            <a:extLst>
              <a:ext uri="{FF2B5EF4-FFF2-40B4-BE49-F238E27FC236}">
                <a16:creationId xmlns:a16="http://schemas.microsoft.com/office/drawing/2014/main" id="{C8647C18-E9FE-4ACA-8D17-F8725CB73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8802B-E4C7-4B2D-B37A-6B7CC3C134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rame 1 (JU-Free)">
            <a:extLst>
              <a:ext uri="{FF2B5EF4-FFF2-40B4-BE49-F238E27FC236}">
                <a16:creationId xmlns:a16="http://schemas.microsoft.com/office/drawing/2014/main" id="{5FC9659E-4174-6427-A1C1-0892698E049B}"/>
              </a:ext>
            </a:extLst>
          </p:cNvPr>
          <p:cNvSpPr>
            <a:spLocks noGrp="1"/>
          </p:cNvSpPr>
          <p:nvPr>
            <p:ph type="body" idx="1001" hasCustomPrompt="1"/>
          </p:nvPr>
        </p:nvSpPr>
        <p:spPr bwMode="auto">
          <a:xfrm>
            <a:off x="4567238" y="4090988"/>
            <a:ext cx="390525" cy="104775"/>
          </a:xfrm>
          <a:custGeom>
            <a:avLst/>
            <a:gdLst>
              <a:gd name="T0" fmla="*/ 9 w 1229"/>
              <a:gd name="T1" fmla="*/ 173 h 330"/>
              <a:gd name="T2" fmla="*/ 9 w 1229"/>
              <a:gd name="T3" fmla="*/ 173 h 330"/>
              <a:gd name="T4" fmla="*/ 166 w 1229"/>
              <a:gd name="T5" fmla="*/ 0 h 330"/>
              <a:gd name="T6" fmla="*/ 1169 w 1229"/>
              <a:gd name="T7" fmla="*/ 0 h 330"/>
              <a:gd name="T8" fmla="*/ 1226 w 1229"/>
              <a:gd name="T9" fmla="*/ 52 h 330"/>
              <a:gd name="T10" fmla="*/ 1226 w 1229"/>
              <a:gd name="T11" fmla="*/ 54 h 330"/>
              <a:gd name="T12" fmla="*/ 1178 w 1229"/>
              <a:gd name="T13" fmla="*/ 119 h 330"/>
              <a:gd name="T14" fmla="*/ 196 w 1229"/>
              <a:gd name="T15" fmla="*/ 312 h 330"/>
              <a:gd name="T16" fmla="*/ 9 w 1229"/>
              <a:gd name="T17" fmla="*/ 173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29" h="330">
                <a:moveTo>
                  <a:pt x="9" y="173"/>
                </a:moveTo>
                <a:cubicBezTo>
                  <a:pt x="9" y="173"/>
                  <a:pt x="9" y="173"/>
                  <a:pt x="9" y="173"/>
                </a:cubicBezTo>
                <a:cubicBezTo>
                  <a:pt x="0" y="80"/>
                  <a:pt x="73" y="0"/>
                  <a:pt x="166" y="0"/>
                </a:cubicBezTo>
                <a:cubicBezTo>
                  <a:pt x="1169" y="0"/>
                  <a:pt x="1169" y="0"/>
                  <a:pt x="1169" y="0"/>
                </a:cubicBezTo>
                <a:cubicBezTo>
                  <a:pt x="1198" y="0"/>
                  <a:pt x="1223" y="23"/>
                  <a:pt x="1226" y="52"/>
                </a:cubicBezTo>
                <a:cubicBezTo>
                  <a:pt x="1226" y="54"/>
                  <a:pt x="1226" y="54"/>
                  <a:pt x="1226" y="54"/>
                </a:cubicBezTo>
                <a:cubicBezTo>
                  <a:pt x="1229" y="85"/>
                  <a:pt x="1208" y="113"/>
                  <a:pt x="1178" y="119"/>
                </a:cubicBezTo>
                <a:cubicBezTo>
                  <a:pt x="196" y="312"/>
                  <a:pt x="196" y="312"/>
                  <a:pt x="196" y="312"/>
                </a:cubicBezTo>
                <a:cubicBezTo>
                  <a:pt x="105" y="330"/>
                  <a:pt x="18" y="265"/>
                  <a:pt x="9" y="173"/>
                </a:cubicBezTo>
              </a:path>
            </a:pathLst>
          </a:custGeom>
          <a:solidFill>
            <a:srgbClr val="17C8BE"/>
          </a:solidFill>
          <a:ln w="0" cap="flat" cmpd="sng" algn="ctr">
            <a:solidFill>
              <a:srgbClr val="17C8BE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30">
                <a:latin typeface="Arial" panose="020B0604020202020204" pitchFamily="34" charset="0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3" name="Frame 6 (JU-Free)">
            <a:extLst>
              <a:ext uri="{FF2B5EF4-FFF2-40B4-BE49-F238E27FC236}">
                <a16:creationId xmlns:a16="http://schemas.microsoft.com/office/drawing/2014/main" id="{17B4CDFB-3B6B-FB59-1DF6-A0D430BB15AA}"/>
              </a:ext>
            </a:extLst>
          </p:cNvPr>
          <p:cNvSpPr>
            <a:spLocks noGrp="1"/>
          </p:cNvSpPr>
          <p:nvPr>
            <p:ph type="body" idx="1000" hasCustomPrompt="1"/>
          </p:nvPr>
        </p:nvSpPr>
        <p:spPr bwMode="auto">
          <a:xfrm>
            <a:off x="7232650" y="4090988"/>
            <a:ext cx="390525" cy="104775"/>
          </a:xfrm>
          <a:custGeom>
            <a:avLst/>
            <a:gdLst>
              <a:gd name="T0" fmla="*/ 9 w 1229"/>
              <a:gd name="T1" fmla="*/ 173 h 330"/>
              <a:gd name="T2" fmla="*/ 9 w 1229"/>
              <a:gd name="T3" fmla="*/ 173 h 330"/>
              <a:gd name="T4" fmla="*/ 166 w 1229"/>
              <a:gd name="T5" fmla="*/ 0 h 330"/>
              <a:gd name="T6" fmla="*/ 1169 w 1229"/>
              <a:gd name="T7" fmla="*/ 0 h 330"/>
              <a:gd name="T8" fmla="*/ 1226 w 1229"/>
              <a:gd name="T9" fmla="*/ 52 h 330"/>
              <a:gd name="T10" fmla="*/ 1226 w 1229"/>
              <a:gd name="T11" fmla="*/ 54 h 330"/>
              <a:gd name="T12" fmla="*/ 1178 w 1229"/>
              <a:gd name="T13" fmla="*/ 119 h 330"/>
              <a:gd name="T14" fmla="*/ 196 w 1229"/>
              <a:gd name="T15" fmla="*/ 312 h 330"/>
              <a:gd name="T16" fmla="*/ 9 w 1229"/>
              <a:gd name="T17" fmla="*/ 173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29" h="330">
                <a:moveTo>
                  <a:pt x="9" y="173"/>
                </a:moveTo>
                <a:cubicBezTo>
                  <a:pt x="9" y="173"/>
                  <a:pt x="9" y="173"/>
                  <a:pt x="9" y="173"/>
                </a:cubicBezTo>
                <a:cubicBezTo>
                  <a:pt x="0" y="80"/>
                  <a:pt x="73" y="0"/>
                  <a:pt x="166" y="0"/>
                </a:cubicBezTo>
                <a:cubicBezTo>
                  <a:pt x="1169" y="0"/>
                  <a:pt x="1169" y="0"/>
                  <a:pt x="1169" y="0"/>
                </a:cubicBezTo>
                <a:cubicBezTo>
                  <a:pt x="1198" y="0"/>
                  <a:pt x="1223" y="23"/>
                  <a:pt x="1226" y="52"/>
                </a:cubicBezTo>
                <a:cubicBezTo>
                  <a:pt x="1226" y="54"/>
                  <a:pt x="1226" y="54"/>
                  <a:pt x="1226" y="54"/>
                </a:cubicBezTo>
                <a:cubicBezTo>
                  <a:pt x="1229" y="85"/>
                  <a:pt x="1208" y="113"/>
                  <a:pt x="1178" y="119"/>
                </a:cubicBezTo>
                <a:cubicBezTo>
                  <a:pt x="196" y="312"/>
                  <a:pt x="196" y="312"/>
                  <a:pt x="196" y="312"/>
                </a:cubicBezTo>
                <a:cubicBezTo>
                  <a:pt x="105" y="330"/>
                  <a:pt x="18" y="265"/>
                  <a:pt x="9" y="173"/>
                </a:cubicBezTo>
              </a:path>
            </a:pathLst>
          </a:custGeom>
          <a:solidFill>
            <a:srgbClr val="17C8BE"/>
          </a:solidFill>
          <a:ln w="0" cap="flat" cmpd="sng" algn="ctr">
            <a:solidFill>
              <a:srgbClr val="17C8BE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30">
                <a:latin typeface="Arial" panose="020B0604020202020204" pitchFamily="34" charset="0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4" name="Name and position 7[PHJU] (JU-Free)">
            <a:extLst>
              <a:ext uri="{FF2B5EF4-FFF2-40B4-BE49-F238E27FC236}">
                <a16:creationId xmlns:a16="http://schemas.microsoft.com/office/drawing/2014/main" id="{03B51D22-7EA1-CD7A-3AB7-06CD909F34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78783" y="3538766"/>
            <a:ext cx="2276760" cy="468000"/>
          </a:xfrm>
          <a:prstGeom prst="rect">
            <a:avLst/>
          </a:prstGeom>
        </p:spPr>
        <p:txBody>
          <a:bodyPr rIns="0"/>
          <a:lstStyle>
            <a:lvl1pPr marL="0" indent="0" algn="ctr">
              <a:lnSpc>
                <a:spcPct val="95000"/>
              </a:lnSpc>
              <a:buNone/>
              <a:defRPr b="1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0" marR="0" indent="0"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>
                    <a:lumMod val="100000"/>
                  </a:schemeClr>
                </a:solidFill>
                <a:latin typeface="Aptos" panose="020B0004020202020204" pitchFamily="34" charset="0"/>
              </a:defRPr>
            </a:lvl2pPr>
            <a:lvl3pPr marL="0" marR="0" indent="0"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>
                    <a:lumMod val="100000"/>
                  </a:schemeClr>
                </a:solidFill>
                <a:latin typeface="Aptos" panose="020B0004020202020204" pitchFamily="34" charset="0"/>
              </a:defRPr>
            </a:lvl3pPr>
            <a:lvl4pPr marL="0" marR="0" indent="0"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>
                    <a:lumMod val="100000"/>
                  </a:schemeClr>
                </a:solidFill>
                <a:latin typeface="Aptos" panose="020B0004020202020204" pitchFamily="34" charset="0"/>
              </a:defRPr>
            </a:lvl4pPr>
            <a:lvl5pPr marL="0" marR="0" indent="0"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>
                    <a:lumMod val="100000"/>
                  </a:schemeClr>
                </a:solidFill>
                <a:latin typeface="Aptos" panose="020B0004020202020204" pitchFamily="34" charset="0"/>
              </a:defRPr>
            </a:lvl5pPr>
            <a:lvl6pPr marL="0" marR="0" indent="0"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>
                    <a:lumMod val="100000"/>
                  </a:schemeClr>
                </a:solidFill>
                <a:latin typeface="Aptos" panose="020B0004020202020204" pitchFamily="34" charset="0"/>
              </a:defRPr>
            </a:lvl6pPr>
            <a:lvl7pPr marL="0" marR="0" indent="0"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>
                    <a:lumMod val="100000"/>
                  </a:schemeClr>
                </a:solidFill>
                <a:latin typeface="Aptos" panose="020B0004020202020204" pitchFamily="34" charset="0"/>
              </a:defRPr>
            </a:lvl7pPr>
            <a:lvl8pPr marL="0" marR="0" indent="0"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>
                    <a:lumMod val="100000"/>
                  </a:schemeClr>
                </a:solidFill>
                <a:latin typeface="Aptos" panose="020B0004020202020204" pitchFamily="34" charset="0"/>
              </a:defRPr>
            </a:lvl8pPr>
            <a:lvl9pPr marL="0" marR="0" indent="0"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>
                    <a:lumMod val="100000"/>
                  </a:schemeClr>
                </a:solidFill>
                <a:latin typeface="Aptos" panose="020B0004020202020204" pitchFamily="34" charset="0"/>
              </a:defRPr>
            </a:lvl9pPr>
          </a:lstStyle>
          <a:p>
            <a:pPr lvl="0"/>
            <a:r>
              <a:rPr lang="en-US"/>
              <a:t>[Name and position]</a:t>
            </a:r>
          </a:p>
          <a:p>
            <a:pPr lvl="0"/>
            <a:r>
              <a:rPr lang="en-US"/>
              <a:t>JU-LEVEL1=Standard</a:t>
            </a:r>
            <a:endParaRPr lang="de-DE"/>
          </a:p>
        </p:txBody>
      </p:sp>
      <p:sp>
        <p:nvSpPr>
          <p:cNvPr id="6" name="Email address 8[PHJU] (JU-Free)">
            <a:extLst>
              <a:ext uri="{FF2B5EF4-FFF2-40B4-BE49-F238E27FC236}">
                <a16:creationId xmlns:a16="http://schemas.microsoft.com/office/drawing/2014/main" id="{1DC26450-36F0-F20A-2583-43C616DD39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78784" y="4280147"/>
            <a:ext cx="2276759" cy="1800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9pPr>
          </a:lstStyle>
          <a:p>
            <a:pPr lvl="0"/>
            <a:r>
              <a:rPr lang="en-US"/>
              <a:t>[Email address]</a:t>
            </a:r>
          </a:p>
          <a:p>
            <a:pPr lvl="0"/>
            <a:r>
              <a:rPr lang="en-US"/>
              <a:t>JU-LEVEL1=Standard</a:t>
            </a:r>
            <a:endParaRPr lang="de-DE"/>
          </a:p>
        </p:txBody>
      </p:sp>
      <p:sp>
        <p:nvSpPr>
          <p:cNvPr id="7" name="Name | LinkedIn 9[PHJU] (JU-Free)">
            <a:extLst>
              <a:ext uri="{FF2B5EF4-FFF2-40B4-BE49-F238E27FC236}">
                <a16:creationId xmlns:a16="http://schemas.microsoft.com/office/drawing/2014/main" id="{07EAA095-0BA9-BDEA-FEBB-53486740A7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60451" y="4509046"/>
            <a:ext cx="1595091" cy="1800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9pPr>
          </a:lstStyle>
          <a:p>
            <a:pPr lvl="0"/>
            <a:r>
              <a:rPr lang="en-US"/>
              <a:t>[Name | LinkedIn]</a:t>
            </a:r>
          </a:p>
          <a:p>
            <a:pPr lvl="0"/>
            <a:r>
              <a:rPr lang="en-US"/>
              <a:t>JU-LEVEL1=Standard</a:t>
            </a:r>
            <a:endParaRPr lang="de-DE"/>
          </a:p>
        </p:txBody>
      </p:sp>
      <p:sp>
        <p:nvSpPr>
          <p:cNvPr id="8" name="Name and position 10[PHJU] (JU-Free)">
            <a:extLst>
              <a:ext uri="{FF2B5EF4-FFF2-40B4-BE49-F238E27FC236}">
                <a16:creationId xmlns:a16="http://schemas.microsoft.com/office/drawing/2014/main" id="{79C18EB6-07F2-18BC-58CF-0A699A92BE5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13016" y="3538800"/>
            <a:ext cx="2276760" cy="468000"/>
          </a:xfrm>
          <a:prstGeom prst="rect">
            <a:avLst/>
          </a:prstGeom>
        </p:spPr>
        <p:txBody>
          <a:bodyPr rIns="0"/>
          <a:lstStyle>
            <a:lvl1pPr marL="0" indent="0" algn="ctr">
              <a:lnSpc>
                <a:spcPct val="95000"/>
              </a:lnSpc>
              <a:buNone/>
              <a:defRPr b="1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0" marR="0" indent="0"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>
                    <a:lumMod val="100000"/>
                  </a:schemeClr>
                </a:solidFill>
                <a:latin typeface="Aptos" panose="020B0004020202020204" pitchFamily="34" charset="0"/>
              </a:defRPr>
            </a:lvl2pPr>
            <a:lvl3pPr marL="0" marR="0" indent="0"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>
                    <a:lumMod val="100000"/>
                  </a:schemeClr>
                </a:solidFill>
                <a:latin typeface="Aptos" panose="020B0004020202020204" pitchFamily="34" charset="0"/>
              </a:defRPr>
            </a:lvl3pPr>
            <a:lvl4pPr marL="0" marR="0" indent="0"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>
                    <a:lumMod val="100000"/>
                  </a:schemeClr>
                </a:solidFill>
                <a:latin typeface="Aptos" panose="020B0004020202020204" pitchFamily="34" charset="0"/>
              </a:defRPr>
            </a:lvl4pPr>
            <a:lvl5pPr marL="0" marR="0" indent="0"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>
                    <a:lumMod val="100000"/>
                  </a:schemeClr>
                </a:solidFill>
                <a:latin typeface="Aptos" panose="020B0004020202020204" pitchFamily="34" charset="0"/>
              </a:defRPr>
            </a:lvl5pPr>
            <a:lvl6pPr marL="0" marR="0" indent="0"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>
                    <a:lumMod val="100000"/>
                  </a:schemeClr>
                </a:solidFill>
                <a:latin typeface="Aptos" panose="020B0004020202020204" pitchFamily="34" charset="0"/>
              </a:defRPr>
            </a:lvl6pPr>
            <a:lvl7pPr marL="0" marR="0" indent="0"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>
                    <a:lumMod val="100000"/>
                  </a:schemeClr>
                </a:solidFill>
                <a:latin typeface="Aptos" panose="020B0004020202020204" pitchFamily="34" charset="0"/>
              </a:defRPr>
            </a:lvl7pPr>
            <a:lvl8pPr marL="0" marR="0" indent="0"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>
                    <a:lumMod val="100000"/>
                  </a:schemeClr>
                </a:solidFill>
                <a:latin typeface="Aptos" panose="020B0004020202020204" pitchFamily="34" charset="0"/>
              </a:defRPr>
            </a:lvl8pPr>
            <a:lvl9pPr marL="0" marR="0" indent="0"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>
                    <a:lumMod val="100000"/>
                  </a:schemeClr>
                </a:solidFill>
                <a:latin typeface="Aptos" panose="020B0004020202020204" pitchFamily="34" charset="0"/>
              </a:defRPr>
            </a:lvl9pPr>
          </a:lstStyle>
          <a:p>
            <a:pPr lvl="0"/>
            <a:r>
              <a:rPr lang="en-US"/>
              <a:t>[Name and position]</a:t>
            </a:r>
          </a:p>
          <a:p>
            <a:pPr lvl="0"/>
            <a:r>
              <a:rPr lang="en-US"/>
              <a:t>JU-LEVEL1=Standard</a:t>
            </a:r>
            <a:endParaRPr lang="de-DE"/>
          </a:p>
        </p:txBody>
      </p:sp>
      <p:sp>
        <p:nvSpPr>
          <p:cNvPr id="9" name="Email address 11[PHJU] (JU-Free)">
            <a:extLst>
              <a:ext uri="{FF2B5EF4-FFF2-40B4-BE49-F238E27FC236}">
                <a16:creationId xmlns:a16="http://schemas.microsoft.com/office/drawing/2014/main" id="{91C06D87-885A-2FC4-5170-04C30663BE0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13017" y="4280040"/>
            <a:ext cx="2276759" cy="1800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9pPr>
          </a:lstStyle>
          <a:p>
            <a:pPr lvl="0"/>
            <a:r>
              <a:rPr lang="en-US"/>
              <a:t>[Email address]</a:t>
            </a:r>
          </a:p>
          <a:p>
            <a:pPr lvl="0"/>
            <a:r>
              <a:rPr lang="en-US"/>
              <a:t>JU-LEVEL1=Standard</a:t>
            </a:r>
            <a:endParaRPr lang="de-DE"/>
          </a:p>
        </p:txBody>
      </p:sp>
      <p:sp>
        <p:nvSpPr>
          <p:cNvPr id="11" name="Name | LinkedIn 12[PHJU] (JU-Free)">
            <a:extLst>
              <a:ext uri="{FF2B5EF4-FFF2-40B4-BE49-F238E27FC236}">
                <a16:creationId xmlns:a16="http://schemas.microsoft.com/office/drawing/2014/main" id="{424E5F8E-8B0F-C267-7FC2-6FCDED9763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90320" y="4509000"/>
            <a:ext cx="1599455" cy="1800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9pPr>
          </a:lstStyle>
          <a:p>
            <a:pPr lvl="0"/>
            <a:r>
              <a:rPr lang="en-US"/>
              <a:t>[Name | LinkedIn]</a:t>
            </a:r>
          </a:p>
          <a:p>
            <a:pPr lvl="0"/>
            <a:r>
              <a:rPr lang="en-US"/>
              <a:t>JU-LEVEL1=Standard</a:t>
            </a:r>
            <a:endParaRPr lang="de-DE"/>
          </a:p>
        </p:txBody>
      </p:sp>
      <p:pic>
        <p:nvPicPr>
          <p:cNvPr id="14" name="Picture 13" descr="A blue and white logo&#10;&#10;Description automatically generated">
            <a:extLst>
              <a:ext uri="{FF2B5EF4-FFF2-40B4-BE49-F238E27FC236}">
                <a16:creationId xmlns:a16="http://schemas.microsoft.com/office/drawing/2014/main" id="{EC7E527B-C903-9EB3-13D3-8161F30EC9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1938" y="4506300"/>
            <a:ext cx="191250" cy="180000"/>
          </a:xfrm>
          <a:prstGeom prst="rect">
            <a:avLst/>
          </a:prstGeom>
        </p:spPr>
      </p:pic>
      <p:pic>
        <p:nvPicPr>
          <p:cNvPr id="15" name="Picture 14" descr="A blue and white logo&#10;&#10;Description automatically generated">
            <a:extLst>
              <a:ext uri="{FF2B5EF4-FFF2-40B4-BE49-F238E27FC236}">
                <a16:creationId xmlns:a16="http://schemas.microsoft.com/office/drawing/2014/main" id="{326C5D71-3D34-A8EC-3794-1DB60B2389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1807" y="4504888"/>
            <a:ext cx="19125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5473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Introduction 3 persons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4[PHJU] (JU-Free)">
            <a:extLst>
              <a:ext uri="{FF2B5EF4-FFF2-40B4-BE49-F238E27FC236}">
                <a16:creationId xmlns:a16="http://schemas.microsoft.com/office/drawing/2014/main" id="{B85C1A03-F725-4D71-AA89-FD094CD641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746375" y="1873250"/>
            <a:ext cx="1365250" cy="1365250"/>
          </a:xfrm>
          <a:custGeom>
            <a:avLst/>
            <a:gdLst>
              <a:gd name="connsiteX0" fmla="*/ 682625 w 1365250"/>
              <a:gd name="connsiteY0" fmla="*/ 0 h 1365250"/>
              <a:gd name="connsiteX1" fmla="*/ 1365250 w 1365250"/>
              <a:gd name="connsiteY1" fmla="*/ 682625 h 1365250"/>
              <a:gd name="connsiteX2" fmla="*/ 682625 w 1365250"/>
              <a:gd name="connsiteY2" fmla="*/ 1365250 h 1365250"/>
              <a:gd name="connsiteX3" fmla="*/ 0 w 1365250"/>
              <a:gd name="connsiteY3" fmla="*/ 682625 h 1365250"/>
              <a:gd name="connsiteX4" fmla="*/ 682625 w 1365250"/>
              <a:gd name="connsiteY4" fmla="*/ 0 h 136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5250" h="1365250">
                <a:moveTo>
                  <a:pt x="682625" y="0"/>
                </a:moveTo>
                <a:cubicBezTo>
                  <a:pt x="1059628" y="0"/>
                  <a:pt x="1365250" y="305622"/>
                  <a:pt x="1365250" y="682625"/>
                </a:cubicBezTo>
                <a:cubicBezTo>
                  <a:pt x="1365250" y="1059628"/>
                  <a:pt x="1059628" y="1365250"/>
                  <a:pt x="682625" y="1365250"/>
                </a:cubicBezTo>
                <a:cubicBezTo>
                  <a:pt x="305622" y="1365250"/>
                  <a:pt x="0" y="1059628"/>
                  <a:pt x="0" y="682625"/>
                </a:cubicBezTo>
                <a:cubicBezTo>
                  <a:pt x="0" y="305622"/>
                  <a:pt x="305622" y="0"/>
                  <a:pt x="682625" y="0"/>
                </a:cubicBezTo>
                <a:close/>
              </a:path>
            </a:pathLst>
          </a:custGeom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latin typeface="Aptos" panose="020B0004020202020204" pitchFamily="34" charset="0"/>
              </a:defRPr>
            </a:lvl1pPr>
          </a:lstStyle>
          <a:p>
            <a:r>
              <a:rPr lang="en-US"/>
              <a:t>[Picture]</a:t>
            </a:r>
          </a:p>
        </p:txBody>
      </p:sp>
      <p:sp>
        <p:nvSpPr>
          <p:cNvPr id="33" name="Oval 5[PHJU] (JU-Free)">
            <a:extLst>
              <a:ext uri="{FF2B5EF4-FFF2-40B4-BE49-F238E27FC236}">
                <a16:creationId xmlns:a16="http://schemas.microsoft.com/office/drawing/2014/main" id="{80CCC9D1-90F8-482E-9525-ABC1F6EFDB7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413375" y="1873250"/>
            <a:ext cx="1365250" cy="1365250"/>
          </a:xfrm>
          <a:custGeom>
            <a:avLst/>
            <a:gdLst>
              <a:gd name="connsiteX0" fmla="*/ 682625 w 1365250"/>
              <a:gd name="connsiteY0" fmla="*/ 0 h 1365250"/>
              <a:gd name="connsiteX1" fmla="*/ 1365250 w 1365250"/>
              <a:gd name="connsiteY1" fmla="*/ 682625 h 1365250"/>
              <a:gd name="connsiteX2" fmla="*/ 682625 w 1365250"/>
              <a:gd name="connsiteY2" fmla="*/ 1365250 h 1365250"/>
              <a:gd name="connsiteX3" fmla="*/ 0 w 1365250"/>
              <a:gd name="connsiteY3" fmla="*/ 682625 h 1365250"/>
              <a:gd name="connsiteX4" fmla="*/ 682625 w 1365250"/>
              <a:gd name="connsiteY4" fmla="*/ 0 h 136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5250" h="1365250">
                <a:moveTo>
                  <a:pt x="682625" y="0"/>
                </a:moveTo>
                <a:cubicBezTo>
                  <a:pt x="1059628" y="0"/>
                  <a:pt x="1365250" y="305622"/>
                  <a:pt x="1365250" y="682625"/>
                </a:cubicBezTo>
                <a:cubicBezTo>
                  <a:pt x="1365250" y="1059628"/>
                  <a:pt x="1059628" y="1365250"/>
                  <a:pt x="682625" y="1365250"/>
                </a:cubicBezTo>
                <a:cubicBezTo>
                  <a:pt x="305622" y="1365250"/>
                  <a:pt x="0" y="1059628"/>
                  <a:pt x="0" y="682625"/>
                </a:cubicBezTo>
                <a:cubicBezTo>
                  <a:pt x="0" y="305622"/>
                  <a:pt x="305622" y="0"/>
                  <a:pt x="682625" y="0"/>
                </a:cubicBezTo>
                <a:close/>
              </a:path>
            </a:pathLst>
          </a:custGeom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latin typeface="Aptos" panose="020B0004020202020204" pitchFamily="34" charset="0"/>
              </a:defRPr>
            </a:lvl1pPr>
          </a:lstStyle>
          <a:p>
            <a:r>
              <a:rPr lang="en-US"/>
              <a:t>[Picture]</a:t>
            </a:r>
          </a:p>
        </p:txBody>
      </p:sp>
      <p:sp>
        <p:nvSpPr>
          <p:cNvPr id="34" name="Oval 6[PHJU] (JU-Free)">
            <a:extLst>
              <a:ext uri="{FF2B5EF4-FFF2-40B4-BE49-F238E27FC236}">
                <a16:creationId xmlns:a16="http://schemas.microsoft.com/office/drawing/2014/main" id="{2D5A27B4-66F6-46A4-994F-5E4E78B29068}"/>
              </a:ext>
            </a:extLst>
          </p:cNvPr>
          <p:cNvSpPr>
            <a:spLocks noGrp="1"/>
          </p:cNvSpPr>
          <p:nvPr>
            <p:ph type="pic" sz="quarter" idx="1003" hasCustomPrompt="1"/>
          </p:nvPr>
        </p:nvSpPr>
        <p:spPr>
          <a:xfrm>
            <a:off x="8080375" y="1873250"/>
            <a:ext cx="1365250" cy="1365250"/>
          </a:xfrm>
          <a:custGeom>
            <a:avLst/>
            <a:gdLst>
              <a:gd name="connsiteX0" fmla="*/ 682625 w 1365250"/>
              <a:gd name="connsiteY0" fmla="*/ 0 h 1365250"/>
              <a:gd name="connsiteX1" fmla="*/ 1365250 w 1365250"/>
              <a:gd name="connsiteY1" fmla="*/ 682625 h 1365250"/>
              <a:gd name="connsiteX2" fmla="*/ 682625 w 1365250"/>
              <a:gd name="connsiteY2" fmla="*/ 1365250 h 1365250"/>
              <a:gd name="connsiteX3" fmla="*/ 0 w 1365250"/>
              <a:gd name="connsiteY3" fmla="*/ 682625 h 1365250"/>
              <a:gd name="connsiteX4" fmla="*/ 682625 w 1365250"/>
              <a:gd name="connsiteY4" fmla="*/ 0 h 136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5250" h="1365250">
                <a:moveTo>
                  <a:pt x="682625" y="0"/>
                </a:moveTo>
                <a:cubicBezTo>
                  <a:pt x="1059628" y="0"/>
                  <a:pt x="1365250" y="305622"/>
                  <a:pt x="1365250" y="682625"/>
                </a:cubicBezTo>
                <a:cubicBezTo>
                  <a:pt x="1365250" y="1059628"/>
                  <a:pt x="1059628" y="1365250"/>
                  <a:pt x="682625" y="1365250"/>
                </a:cubicBezTo>
                <a:cubicBezTo>
                  <a:pt x="305622" y="1365250"/>
                  <a:pt x="0" y="1059628"/>
                  <a:pt x="0" y="682625"/>
                </a:cubicBezTo>
                <a:cubicBezTo>
                  <a:pt x="0" y="305622"/>
                  <a:pt x="305622" y="0"/>
                  <a:pt x="682625" y="0"/>
                </a:cubicBezTo>
                <a:close/>
              </a:path>
            </a:pathLst>
          </a:custGeom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latin typeface="Aptos" panose="020B0004020202020204" pitchFamily="34" charset="0"/>
              </a:defRPr>
            </a:lvl1pPr>
          </a:lstStyle>
          <a:p>
            <a:r>
              <a:rPr lang="en-US"/>
              <a:t>[Picture]</a:t>
            </a:r>
          </a:p>
        </p:txBody>
      </p:sp>
      <p:sp>
        <p:nvSpPr>
          <p:cNvPr id="35" name="Frame 7">
            <a:extLst>
              <a:ext uri="{FF2B5EF4-FFF2-40B4-BE49-F238E27FC236}">
                <a16:creationId xmlns:a16="http://schemas.microsoft.com/office/drawing/2014/main" id="{A0BFC300-345B-46CD-BF53-A72E124FDDC0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2714625" y="1841500"/>
            <a:ext cx="1428750" cy="1428750"/>
          </a:xfrm>
          <a:custGeom>
            <a:avLst/>
            <a:gdLst>
              <a:gd name="T0" fmla="*/ 2250 w 4500"/>
              <a:gd name="T1" fmla="*/ 0 h 4500"/>
              <a:gd name="T2" fmla="*/ 0 w 4500"/>
              <a:gd name="T3" fmla="*/ 2250 h 4500"/>
              <a:gd name="T4" fmla="*/ 2250 w 4500"/>
              <a:gd name="T5" fmla="*/ 4500 h 4500"/>
              <a:gd name="T6" fmla="*/ 4500 w 4500"/>
              <a:gd name="T7" fmla="*/ 2250 h 4500"/>
              <a:gd name="T8" fmla="*/ 2250 w 4500"/>
              <a:gd name="T9" fmla="*/ 0 h 4500"/>
              <a:gd name="T10" fmla="*/ 2250 w 4500"/>
              <a:gd name="T11" fmla="*/ 4400 h 4500"/>
              <a:gd name="T12" fmla="*/ 100 w 4500"/>
              <a:gd name="T13" fmla="*/ 2250 h 4500"/>
              <a:gd name="T14" fmla="*/ 2250 w 4500"/>
              <a:gd name="T15" fmla="*/ 100 h 4500"/>
              <a:gd name="T16" fmla="*/ 4400 w 4500"/>
              <a:gd name="T17" fmla="*/ 2250 h 4500"/>
              <a:gd name="T18" fmla="*/ 2250 w 4500"/>
              <a:gd name="T19" fmla="*/ 4400 h 4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00" h="4500">
                <a:moveTo>
                  <a:pt x="2250" y="0"/>
                </a:moveTo>
                <a:cubicBezTo>
                  <a:pt x="1010" y="0"/>
                  <a:pt x="0" y="1009"/>
                  <a:pt x="0" y="2250"/>
                </a:cubicBezTo>
                <a:cubicBezTo>
                  <a:pt x="0" y="3491"/>
                  <a:pt x="1010" y="4500"/>
                  <a:pt x="2250" y="4500"/>
                </a:cubicBezTo>
                <a:cubicBezTo>
                  <a:pt x="3491" y="4500"/>
                  <a:pt x="4500" y="3491"/>
                  <a:pt x="4500" y="2250"/>
                </a:cubicBezTo>
                <a:cubicBezTo>
                  <a:pt x="4500" y="1009"/>
                  <a:pt x="3491" y="0"/>
                  <a:pt x="2250" y="0"/>
                </a:cubicBezTo>
                <a:close/>
                <a:moveTo>
                  <a:pt x="2250" y="4400"/>
                </a:moveTo>
                <a:cubicBezTo>
                  <a:pt x="1065" y="4400"/>
                  <a:pt x="100" y="3436"/>
                  <a:pt x="100" y="2250"/>
                </a:cubicBezTo>
                <a:cubicBezTo>
                  <a:pt x="100" y="1064"/>
                  <a:pt x="1065" y="100"/>
                  <a:pt x="2250" y="100"/>
                </a:cubicBezTo>
                <a:cubicBezTo>
                  <a:pt x="3436" y="100"/>
                  <a:pt x="4400" y="1064"/>
                  <a:pt x="4400" y="2250"/>
                </a:cubicBezTo>
                <a:cubicBezTo>
                  <a:pt x="4400" y="3436"/>
                  <a:pt x="3436" y="4400"/>
                  <a:pt x="2250" y="4400"/>
                </a:cubicBezTo>
                <a:close/>
              </a:path>
            </a:pathLst>
          </a:custGeom>
          <a:solidFill>
            <a:srgbClr val="17C8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ame 8">
            <a:extLst>
              <a:ext uri="{FF2B5EF4-FFF2-40B4-BE49-F238E27FC236}">
                <a16:creationId xmlns:a16="http://schemas.microsoft.com/office/drawing/2014/main" id="{7E0F4937-F426-4E73-A215-33B8A0E658DC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5381625" y="1841500"/>
            <a:ext cx="1428750" cy="1428750"/>
          </a:xfrm>
          <a:custGeom>
            <a:avLst/>
            <a:gdLst>
              <a:gd name="T0" fmla="*/ 2250 w 4500"/>
              <a:gd name="T1" fmla="*/ 0 h 4500"/>
              <a:gd name="T2" fmla="*/ 0 w 4500"/>
              <a:gd name="T3" fmla="*/ 2250 h 4500"/>
              <a:gd name="T4" fmla="*/ 2250 w 4500"/>
              <a:gd name="T5" fmla="*/ 4500 h 4500"/>
              <a:gd name="T6" fmla="*/ 4500 w 4500"/>
              <a:gd name="T7" fmla="*/ 2250 h 4500"/>
              <a:gd name="T8" fmla="*/ 2250 w 4500"/>
              <a:gd name="T9" fmla="*/ 0 h 4500"/>
              <a:gd name="T10" fmla="*/ 2250 w 4500"/>
              <a:gd name="T11" fmla="*/ 4400 h 4500"/>
              <a:gd name="T12" fmla="*/ 100 w 4500"/>
              <a:gd name="T13" fmla="*/ 2250 h 4500"/>
              <a:gd name="T14" fmla="*/ 2250 w 4500"/>
              <a:gd name="T15" fmla="*/ 100 h 4500"/>
              <a:gd name="T16" fmla="*/ 4400 w 4500"/>
              <a:gd name="T17" fmla="*/ 2250 h 4500"/>
              <a:gd name="T18" fmla="*/ 2250 w 4500"/>
              <a:gd name="T19" fmla="*/ 4400 h 4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00" h="4500">
                <a:moveTo>
                  <a:pt x="2250" y="0"/>
                </a:moveTo>
                <a:cubicBezTo>
                  <a:pt x="1010" y="0"/>
                  <a:pt x="0" y="1009"/>
                  <a:pt x="0" y="2250"/>
                </a:cubicBezTo>
                <a:cubicBezTo>
                  <a:pt x="0" y="3491"/>
                  <a:pt x="1010" y="4500"/>
                  <a:pt x="2250" y="4500"/>
                </a:cubicBezTo>
                <a:cubicBezTo>
                  <a:pt x="3491" y="4500"/>
                  <a:pt x="4500" y="3491"/>
                  <a:pt x="4500" y="2250"/>
                </a:cubicBezTo>
                <a:cubicBezTo>
                  <a:pt x="4500" y="1009"/>
                  <a:pt x="3491" y="0"/>
                  <a:pt x="2250" y="0"/>
                </a:cubicBezTo>
                <a:close/>
                <a:moveTo>
                  <a:pt x="2250" y="4400"/>
                </a:moveTo>
                <a:cubicBezTo>
                  <a:pt x="1065" y="4400"/>
                  <a:pt x="100" y="3436"/>
                  <a:pt x="100" y="2250"/>
                </a:cubicBezTo>
                <a:cubicBezTo>
                  <a:pt x="100" y="1064"/>
                  <a:pt x="1065" y="100"/>
                  <a:pt x="2250" y="100"/>
                </a:cubicBezTo>
                <a:cubicBezTo>
                  <a:pt x="3436" y="100"/>
                  <a:pt x="4400" y="1064"/>
                  <a:pt x="4400" y="2250"/>
                </a:cubicBezTo>
                <a:cubicBezTo>
                  <a:pt x="4400" y="3436"/>
                  <a:pt x="3436" y="4400"/>
                  <a:pt x="2250" y="4400"/>
                </a:cubicBezTo>
                <a:close/>
              </a:path>
            </a:pathLst>
          </a:custGeom>
          <a:solidFill>
            <a:srgbClr val="17C8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Frame 9">
            <a:extLst>
              <a:ext uri="{FF2B5EF4-FFF2-40B4-BE49-F238E27FC236}">
                <a16:creationId xmlns:a16="http://schemas.microsoft.com/office/drawing/2014/main" id="{4AEAE5E4-1DEF-44E6-A619-43A61121A6F6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8048625" y="1841500"/>
            <a:ext cx="1428750" cy="1428750"/>
          </a:xfrm>
          <a:custGeom>
            <a:avLst/>
            <a:gdLst>
              <a:gd name="T0" fmla="*/ 2250 w 4500"/>
              <a:gd name="T1" fmla="*/ 0 h 4500"/>
              <a:gd name="T2" fmla="*/ 0 w 4500"/>
              <a:gd name="T3" fmla="*/ 2250 h 4500"/>
              <a:gd name="T4" fmla="*/ 2250 w 4500"/>
              <a:gd name="T5" fmla="*/ 4500 h 4500"/>
              <a:gd name="T6" fmla="*/ 4500 w 4500"/>
              <a:gd name="T7" fmla="*/ 2250 h 4500"/>
              <a:gd name="T8" fmla="*/ 2250 w 4500"/>
              <a:gd name="T9" fmla="*/ 0 h 4500"/>
              <a:gd name="T10" fmla="*/ 2250 w 4500"/>
              <a:gd name="T11" fmla="*/ 4400 h 4500"/>
              <a:gd name="T12" fmla="*/ 100 w 4500"/>
              <a:gd name="T13" fmla="*/ 2250 h 4500"/>
              <a:gd name="T14" fmla="*/ 2250 w 4500"/>
              <a:gd name="T15" fmla="*/ 100 h 4500"/>
              <a:gd name="T16" fmla="*/ 4400 w 4500"/>
              <a:gd name="T17" fmla="*/ 2250 h 4500"/>
              <a:gd name="T18" fmla="*/ 2250 w 4500"/>
              <a:gd name="T19" fmla="*/ 4400 h 4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00" h="4500">
                <a:moveTo>
                  <a:pt x="2250" y="0"/>
                </a:moveTo>
                <a:cubicBezTo>
                  <a:pt x="1010" y="0"/>
                  <a:pt x="0" y="1009"/>
                  <a:pt x="0" y="2250"/>
                </a:cubicBezTo>
                <a:cubicBezTo>
                  <a:pt x="0" y="3491"/>
                  <a:pt x="1010" y="4500"/>
                  <a:pt x="2250" y="4500"/>
                </a:cubicBezTo>
                <a:cubicBezTo>
                  <a:pt x="3491" y="4500"/>
                  <a:pt x="4500" y="3491"/>
                  <a:pt x="4500" y="2250"/>
                </a:cubicBezTo>
                <a:cubicBezTo>
                  <a:pt x="4500" y="1009"/>
                  <a:pt x="3491" y="0"/>
                  <a:pt x="2250" y="0"/>
                </a:cubicBezTo>
                <a:close/>
                <a:moveTo>
                  <a:pt x="2250" y="4400"/>
                </a:moveTo>
                <a:cubicBezTo>
                  <a:pt x="1065" y="4400"/>
                  <a:pt x="100" y="3436"/>
                  <a:pt x="100" y="2250"/>
                </a:cubicBezTo>
                <a:cubicBezTo>
                  <a:pt x="100" y="1064"/>
                  <a:pt x="1065" y="100"/>
                  <a:pt x="2250" y="100"/>
                </a:cubicBezTo>
                <a:cubicBezTo>
                  <a:pt x="3436" y="100"/>
                  <a:pt x="4400" y="1064"/>
                  <a:pt x="4400" y="2250"/>
                </a:cubicBezTo>
                <a:cubicBezTo>
                  <a:pt x="4400" y="3436"/>
                  <a:pt x="3436" y="4400"/>
                  <a:pt x="2250" y="4400"/>
                </a:cubicBezTo>
                <a:close/>
              </a:path>
            </a:pathLst>
          </a:custGeom>
          <a:solidFill>
            <a:srgbClr val="17C8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Slide Number Placeholder 19 (JU-Free)">
            <a:extLst>
              <a:ext uri="{FF2B5EF4-FFF2-40B4-BE49-F238E27FC236}">
                <a16:creationId xmlns:a16="http://schemas.microsoft.com/office/drawing/2014/main" id="{C8647C18-E9FE-4ACA-8D17-F8725CB73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8802B-E4C7-4B2D-B37A-6B7CC3C134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rame 1 (JU-Free)">
            <a:extLst>
              <a:ext uri="{FF2B5EF4-FFF2-40B4-BE49-F238E27FC236}">
                <a16:creationId xmlns:a16="http://schemas.microsoft.com/office/drawing/2014/main" id="{099D90C3-10B8-A3CC-306E-C24A4CC22FA4}"/>
              </a:ext>
            </a:extLst>
          </p:cNvPr>
          <p:cNvSpPr>
            <a:spLocks noGrp="1"/>
          </p:cNvSpPr>
          <p:nvPr>
            <p:ph type="body" idx="1000" hasCustomPrompt="1"/>
          </p:nvPr>
        </p:nvSpPr>
        <p:spPr bwMode="auto">
          <a:xfrm>
            <a:off x="3233738" y="4090988"/>
            <a:ext cx="390525" cy="104775"/>
          </a:xfrm>
          <a:custGeom>
            <a:avLst/>
            <a:gdLst>
              <a:gd name="T0" fmla="*/ 9 w 1229"/>
              <a:gd name="T1" fmla="*/ 173 h 330"/>
              <a:gd name="T2" fmla="*/ 9 w 1229"/>
              <a:gd name="T3" fmla="*/ 173 h 330"/>
              <a:gd name="T4" fmla="*/ 166 w 1229"/>
              <a:gd name="T5" fmla="*/ 0 h 330"/>
              <a:gd name="T6" fmla="*/ 1169 w 1229"/>
              <a:gd name="T7" fmla="*/ 0 h 330"/>
              <a:gd name="T8" fmla="*/ 1226 w 1229"/>
              <a:gd name="T9" fmla="*/ 52 h 330"/>
              <a:gd name="T10" fmla="*/ 1226 w 1229"/>
              <a:gd name="T11" fmla="*/ 54 h 330"/>
              <a:gd name="T12" fmla="*/ 1178 w 1229"/>
              <a:gd name="T13" fmla="*/ 119 h 330"/>
              <a:gd name="T14" fmla="*/ 196 w 1229"/>
              <a:gd name="T15" fmla="*/ 312 h 330"/>
              <a:gd name="T16" fmla="*/ 9 w 1229"/>
              <a:gd name="T17" fmla="*/ 173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29" h="330">
                <a:moveTo>
                  <a:pt x="9" y="173"/>
                </a:moveTo>
                <a:cubicBezTo>
                  <a:pt x="9" y="173"/>
                  <a:pt x="9" y="173"/>
                  <a:pt x="9" y="173"/>
                </a:cubicBezTo>
                <a:cubicBezTo>
                  <a:pt x="0" y="80"/>
                  <a:pt x="73" y="0"/>
                  <a:pt x="166" y="0"/>
                </a:cubicBezTo>
                <a:cubicBezTo>
                  <a:pt x="1169" y="0"/>
                  <a:pt x="1169" y="0"/>
                  <a:pt x="1169" y="0"/>
                </a:cubicBezTo>
                <a:cubicBezTo>
                  <a:pt x="1198" y="0"/>
                  <a:pt x="1223" y="23"/>
                  <a:pt x="1226" y="52"/>
                </a:cubicBezTo>
                <a:cubicBezTo>
                  <a:pt x="1226" y="54"/>
                  <a:pt x="1226" y="54"/>
                  <a:pt x="1226" y="54"/>
                </a:cubicBezTo>
                <a:cubicBezTo>
                  <a:pt x="1229" y="85"/>
                  <a:pt x="1208" y="113"/>
                  <a:pt x="1178" y="119"/>
                </a:cubicBezTo>
                <a:cubicBezTo>
                  <a:pt x="196" y="312"/>
                  <a:pt x="196" y="312"/>
                  <a:pt x="196" y="312"/>
                </a:cubicBezTo>
                <a:cubicBezTo>
                  <a:pt x="105" y="330"/>
                  <a:pt x="18" y="265"/>
                  <a:pt x="9" y="173"/>
                </a:cubicBezTo>
              </a:path>
            </a:pathLst>
          </a:custGeom>
          <a:solidFill>
            <a:srgbClr val="17C8BE"/>
          </a:solidFill>
          <a:ln w="0" cap="flat" cmpd="sng" algn="ctr">
            <a:solidFill>
              <a:srgbClr val="17C8BE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30">
                <a:latin typeface="Arial" panose="020B0604020202020204" pitchFamily="34" charset="0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3" name="Frame 2 (JU-Free)">
            <a:extLst>
              <a:ext uri="{FF2B5EF4-FFF2-40B4-BE49-F238E27FC236}">
                <a16:creationId xmlns:a16="http://schemas.microsoft.com/office/drawing/2014/main" id="{67CCCEB6-227A-DA5A-A8CA-C098089C1EC1}"/>
              </a:ext>
            </a:extLst>
          </p:cNvPr>
          <p:cNvSpPr>
            <a:spLocks noGrp="1"/>
          </p:cNvSpPr>
          <p:nvPr>
            <p:ph type="body" idx="1001" hasCustomPrompt="1"/>
          </p:nvPr>
        </p:nvSpPr>
        <p:spPr bwMode="auto">
          <a:xfrm>
            <a:off x="5900738" y="4090988"/>
            <a:ext cx="388938" cy="104775"/>
          </a:xfrm>
          <a:custGeom>
            <a:avLst/>
            <a:gdLst>
              <a:gd name="T0" fmla="*/ 9 w 1229"/>
              <a:gd name="T1" fmla="*/ 173 h 330"/>
              <a:gd name="T2" fmla="*/ 9 w 1229"/>
              <a:gd name="T3" fmla="*/ 173 h 330"/>
              <a:gd name="T4" fmla="*/ 166 w 1229"/>
              <a:gd name="T5" fmla="*/ 0 h 330"/>
              <a:gd name="T6" fmla="*/ 1169 w 1229"/>
              <a:gd name="T7" fmla="*/ 0 h 330"/>
              <a:gd name="T8" fmla="*/ 1226 w 1229"/>
              <a:gd name="T9" fmla="*/ 52 h 330"/>
              <a:gd name="T10" fmla="*/ 1226 w 1229"/>
              <a:gd name="T11" fmla="*/ 54 h 330"/>
              <a:gd name="T12" fmla="*/ 1178 w 1229"/>
              <a:gd name="T13" fmla="*/ 119 h 330"/>
              <a:gd name="T14" fmla="*/ 196 w 1229"/>
              <a:gd name="T15" fmla="*/ 312 h 330"/>
              <a:gd name="T16" fmla="*/ 9 w 1229"/>
              <a:gd name="T17" fmla="*/ 173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29" h="330">
                <a:moveTo>
                  <a:pt x="9" y="173"/>
                </a:moveTo>
                <a:cubicBezTo>
                  <a:pt x="9" y="173"/>
                  <a:pt x="9" y="173"/>
                  <a:pt x="9" y="173"/>
                </a:cubicBezTo>
                <a:cubicBezTo>
                  <a:pt x="0" y="80"/>
                  <a:pt x="73" y="0"/>
                  <a:pt x="166" y="0"/>
                </a:cubicBezTo>
                <a:cubicBezTo>
                  <a:pt x="1169" y="0"/>
                  <a:pt x="1169" y="0"/>
                  <a:pt x="1169" y="0"/>
                </a:cubicBezTo>
                <a:cubicBezTo>
                  <a:pt x="1198" y="0"/>
                  <a:pt x="1223" y="23"/>
                  <a:pt x="1226" y="52"/>
                </a:cubicBezTo>
                <a:cubicBezTo>
                  <a:pt x="1226" y="54"/>
                  <a:pt x="1226" y="54"/>
                  <a:pt x="1226" y="54"/>
                </a:cubicBezTo>
                <a:cubicBezTo>
                  <a:pt x="1229" y="85"/>
                  <a:pt x="1208" y="113"/>
                  <a:pt x="1178" y="119"/>
                </a:cubicBezTo>
                <a:cubicBezTo>
                  <a:pt x="196" y="312"/>
                  <a:pt x="196" y="312"/>
                  <a:pt x="196" y="312"/>
                </a:cubicBezTo>
                <a:cubicBezTo>
                  <a:pt x="105" y="330"/>
                  <a:pt x="18" y="265"/>
                  <a:pt x="9" y="173"/>
                </a:cubicBezTo>
              </a:path>
            </a:pathLst>
          </a:custGeom>
          <a:solidFill>
            <a:srgbClr val="17C8BE"/>
          </a:solidFill>
          <a:ln w="0" cap="flat" cmpd="sng" algn="ctr">
            <a:solidFill>
              <a:srgbClr val="17C8BE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30">
                <a:latin typeface="Arial" panose="020B0604020202020204" pitchFamily="34" charset="0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4" name="Frame 3 (JU-Free)">
            <a:extLst>
              <a:ext uri="{FF2B5EF4-FFF2-40B4-BE49-F238E27FC236}">
                <a16:creationId xmlns:a16="http://schemas.microsoft.com/office/drawing/2014/main" id="{265228EE-4C73-C4B4-5D80-2BE27B32E841}"/>
              </a:ext>
            </a:extLst>
          </p:cNvPr>
          <p:cNvSpPr>
            <a:spLocks noGrp="1"/>
          </p:cNvSpPr>
          <p:nvPr>
            <p:ph type="body" idx="1002" hasCustomPrompt="1"/>
          </p:nvPr>
        </p:nvSpPr>
        <p:spPr bwMode="auto">
          <a:xfrm>
            <a:off x="8566150" y="4090988"/>
            <a:ext cx="390525" cy="104775"/>
          </a:xfrm>
          <a:custGeom>
            <a:avLst/>
            <a:gdLst>
              <a:gd name="T0" fmla="*/ 9 w 1229"/>
              <a:gd name="T1" fmla="*/ 173 h 330"/>
              <a:gd name="T2" fmla="*/ 9 w 1229"/>
              <a:gd name="T3" fmla="*/ 173 h 330"/>
              <a:gd name="T4" fmla="*/ 166 w 1229"/>
              <a:gd name="T5" fmla="*/ 0 h 330"/>
              <a:gd name="T6" fmla="*/ 1169 w 1229"/>
              <a:gd name="T7" fmla="*/ 0 h 330"/>
              <a:gd name="T8" fmla="*/ 1226 w 1229"/>
              <a:gd name="T9" fmla="*/ 52 h 330"/>
              <a:gd name="T10" fmla="*/ 1226 w 1229"/>
              <a:gd name="T11" fmla="*/ 54 h 330"/>
              <a:gd name="T12" fmla="*/ 1178 w 1229"/>
              <a:gd name="T13" fmla="*/ 119 h 330"/>
              <a:gd name="T14" fmla="*/ 196 w 1229"/>
              <a:gd name="T15" fmla="*/ 312 h 330"/>
              <a:gd name="T16" fmla="*/ 9 w 1229"/>
              <a:gd name="T17" fmla="*/ 173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29" h="330">
                <a:moveTo>
                  <a:pt x="9" y="173"/>
                </a:moveTo>
                <a:cubicBezTo>
                  <a:pt x="9" y="173"/>
                  <a:pt x="9" y="173"/>
                  <a:pt x="9" y="173"/>
                </a:cubicBezTo>
                <a:cubicBezTo>
                  <a:pt x="0" y="80"/>
                  <a:pt x="73" y="0"/>
                  <a:pt x="166" y="0"/>
                </a:cubicBezTo>
                <a:cubicBezTo>
                  <a:pt x="1169" y="0"/>
                  <a:pt x="1169" y="0"/>
                  <a:pt x="1169" y="0"/>
                </a:cubicBezTo>
                <a:cubicBezTo>
                  <a:pt x="1198" y="0"/>
                  <a:pt x="1223" y="23"/>
                  <a:pt x="1226" y="52"/>
                </a:cubicBezTo>
                <a:cubicBezTo>
                  <a:pt x="1226" y="54"/>
                  <a:pt x="1226" y="54"/>
                  <a:pt x="1226" y="54"/>
                </a:cubicBezTo>
                <a:cubicBezTo>
                  <a:pt x="1229" y="85"/>
                  <a:pt x="1208" y="113"/>
                  <a:pt x="1178" y="119"/>
                </a:cubicBezTo>
                <a:cubicBezTo>
                  <a:pt x="196" y="312"/>
                  <a:pt x="196" y="312"/>
                  <a:pt x="196" y="312"/>
                </a:cubicBezTo>
                <a:cubicBezTo>
                  <a:pt x="105" y="330"/>
                  <a:pt x="18" y="265"/>
                  <a:pt x="9" y="173"/>
                </a:cubicBezTo>
              </a:path>
            </a:pathLst>
          </a:custGeom>
          <a:solidFill>
            <a:srgbClr val="17C8BE"/>
          </a:solidFill>
          <a:ln w="0" cap="flat" cmpd="sng" algn="ctr">
            <a:solidFill>
              <a:srgbClr val="17C8BE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30">
                <a:latin typeface="Arial" panose="020B0604020202020204" pitchFamily="34" charset="0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6" name="Name and position 10[PHJU] (JU-Free)">
            <a:extLst>
              <a:ext uri="{FF2B5EF4-FFF2-40B4-BE49-F238E27FC236}">
                <a16:creationId xmlns:a16="http://schemas.microsoft.com/office/drawing/2014/main" id="{6081D647-3C3A-08C9-CA94-32DA8BAD1C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1109" y="3561890"/>
            <a:ext cx="2276760" cy="468000"/>
          </a:xfrm>
          <a:prstGeom prst="rect">
            <a:avLst/>
          </a:prstGeom>
        </p:spPr>
        <p:txBody>
          <a:bodyPr rIns="0"/>
          <a:lstStyle>
            <a:lvl1pPr marL="0" indent="0" algn="ctr">
              <a:lnSpc>
                <a:spcPct val="95000"/>
              </a:lnSpc>
              <a:buNone/>
              <a:defRPr b="1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0" marR="0" indent="0"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>
                    <a:lumMod val="100000"/>
                  </a:schemeClr>
                </a:solidFill>
                <a:latin typeface="Aptos" panose="020B0004020202020204" pitchFamily="34" charset="0"/>
              </a:defRPr>
            </a:lvl2pPr>
            <a:lvl3pPr marL="0" marR="0" indent="0"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>
                    <a:lumMod val="100000"/>
                  </a:schemeClr>
                </a:solidFill>
                <a:latin typeface="Aptos" panose="020B0004020202020204" pitchFamily="34" charset="0"/>
              </a:defRPr>
            </a:lvl3pPr>
            <a:lvl4pPr marL="0" marR="0" indent="0"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>
                    <a:lumMod val="100000"/>
                  </a:schemeClr>
                </a:solidFill>
                <a:latin typeface="Aptos" panose="020B0004020202020204" pitchFamily="34" charset="0"/>
              </a:defRPr>
            </a:lvl4pPr>
            <a:lvl5pPr marL="0" marR="0" indent="0"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>
                    <a:lumMod val="100000"/>
                  </a:schemeClr>
                </a:solidFill>
                <a:latin typeface="Aptos" panose="020B0004020202020204" pitchFamily="34" charset="0"/>
              </a:defRPr>
            </a:lvl5pPr>
            <a:lvl6pPr marL="0" marR="0" indent="0"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>
                    <a:lumMod val="100000"/>
                  </a:schemeClr>
                </a:solidFill>
                <a:latin typeface="Aptos" panose="020B0004020202020204" pitchFamily="34" charset="0"/>
              </a:defRPr>
            </a:lvl6pPr>
            <a:lvl7pPr marL="0" marR="0" indent="0"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>
                    <a:lumMod val="100000"/>
                  </a:schemeClr>
                </a:solidFill>
                <a:latin typeface="Aptos" panose="020B0004020202020204" pitchFamily="34" charset="0"/>
              </a:defRPr>
            </a:lvl7pPr>
            <a:lvl8pPr marL="0" marR="0" indent="0"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>
                    <a:lumMod val="100000"/>
                  </a:schemeClr>
                </a:solidFill>
                <a:latin typeface="Aptos" panose="020B0004020202020204" pitchFamily="34" charset="0"/>
              </a:defRPr>
            </a:lvl8pPr>
            <a:lvl9pPr marL="0" marR="0" indent="0"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>
                    <a:lumMod val="100000"/>
                  </a:schemeClr>
                </a:solidFill>
                <a:latin typeface="Aptos" panose="020B0004020202020204" pitchFamily="34" charset="0"/>
              </a:defRPr>
            </a:lvl9pPr>
          </a:lstStyle>
          <a:p>
            <a:pPr lvl="0"/>
            <a:r>
              <a:rPr lang="en-US"/>
              <a:t>[Name and position]</a:t>
            </a:r>
          </a:p>
          <a:p>
            <a:pPr lvl="0"/>
            <a:r>
              <a:rPr lang="en-US"/>
              <a:t>JU-LEVEL1=Standard</a:t>
            </a:r>
            <a:endParaRPr lang="de-DE"/>
          </a:p>
        </p:txBody>
      </p:sp>
      <p:sp>
        <p:nvSpPr>
          <p:cNvPr id="7" name="Email address 11 (JU-Free)">
            <a:extLst>
              <a:ext uri="{FF2B5EF4-FFF2-40B4-BE49-F238E27FC236}">
                <a16:creationId xmlns:a16="http://schemas.microsoft.com/office/drawing/2014/main" id="{EE7E0DC6-119D-82E7-B8C9-73A6B26A09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61110" y="4279975"/>
            <a:ext cx="2276759" cy="1800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9pPr>
          </a:lstStyle>
          <a:p>
            <a:pPr lvl="0"/>
            <a:r>
              <a:rPr lang="en-US"/>
              <a:t>naam[Email address]</a:t>
            </a:r>
          </a:p>
          <a:p>
            <a:pPr lvl="0"/>
            <a:r>
              <a:rPr lang="en-US"/>
              <a:t>JU-LEVEL1=Standard</a:t>
            </a:r>
            <a:endParaRPr lang="de-DE"/>
          </a:p>
        </p:txBody>
      </p:sp>
      <p:sp>
        <p:nvSpPr>
          <p:cNvPr id="8" name="Name | LinkedIn 12[PHJU] (JU-Free)">
            <a:extLst>
              <a:ext uri="{FF2B5EF4-FFF2-40B4-BE49-F238E27FC236}">
                <a16:creationId xmlns:a16="http://schemas.microsoft.com/office/drawing/2014/main" id="{884986B5-9902-1B98-D901-81F3273ACC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35066" y="4505962"/>
            <a:ext cx="1602802" cy="1800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9pPr>
          </a:lstStyle>
          <a:p>
            <a:pPr lvl="0"/>
            <a:r>
              <a:rPr lang="en-US"/>
              <a:t>[Name | LinkedIn]</a:t>
            </a:r>
          </a:p>
          <a:p>
            <a:pPr lvl="0"/>
            <a:r>
              <a:rPr lang="en-US"/>
              <a:t>JU-LEVEL1=Standard</a:t>
            </a:r>
            <a:endParaRPr lang="de-DE"/>
          </a:p>
        </p:txBody>
      </p:sp>
      <p:sp>
        <p:nvSpPr>
          <p:cNvPr id="9" name="Name and position 13[PHJU] (JU-Free)">
            <a:extLst>
              <a:ext uri="{FF2B5EF4-FFF2-40B4-BE49-F238E27FC236}">
                <a16:creationId xmlns:a16="http://schemas.microsoft.com/office/drawing/2014/main" id="{20E37805-3308-37AB-0DF1-BEB3DA955F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6207" y="3561890"/>
            <a:ext cx="2276760" cy="468000"/>
          </a:xfrm>
          <a:prstGeom prst="rect">
            <a:avLst/>
          </a:prstGeom>
        </p:spPr>
        <p:txBody>
          <a:bodyPr rIns="0"/>
          <a:lstStyle>
            <a:lvl1pPr marL="0" indent="0" algn="ctr">
              <a:lnSpc>
                <a:spcPct val="95000"/>
              </a:lnSpc>
              <a:buNone/>
              <a:defRPr b="1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0" marR="0" indent="0"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>
                    <a:lumMod val="100000"/>
                  </a:schemeClr>
                </a:solidFill>
                <a:latin typeface="Aptos" panose="020B0004020202020204" pitchFamily="34" charset="0"/>
              </a:defRPr>
            </a:lvl2pPr>
            <a:lvl3pPr marL="0" marR="0" indent="0"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>
                    <a:lumMod val="100000"/>
                  </a:schemeClr>
                </a:solidFill>
                <a:latin typeface="Aptos" panose="020B0004020202020204" pitchFamily="34" charset="0"/>
              </a:defRPr>
            </a:lvl3pPr>
            <a:lvl4pPr marL="0" marR="0" indent="0"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>
                    <a:lumMod val="100000"/>
                  </a:schemeClr>
                </a:solidFill>
                <a:latin typeface="Aptos" panose="020B0004020202020204" pitchFamily="34" charset="0"/>
              </a:defRPr>
            </a:lvl4pPr>
            <a:lvl5pPr marL="0" marR="0" indent="0"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>
                    <a:lumMod val="100000"/>
                  </a:schemeClr>
                </a:solidFill>
                <a:latin typeface="Aptos" panose="020B0004020202020204" pitchFamily="34" charset="0"/>
              </a:defRPr>
            </a:lvl5pPr>
            <a:lvl6pPr marL="0" marR="0" indent="0"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>
                    <a:lumMod val="100000"/>
                  </a:schemeClr>
                </a:solidFill>
                <a:latin typeface="Aptos" panose="020B0004020202020204" pitchFamily="34" charset="0"/>
              </a:defRPr>
            </a:lvl6pPr>
            <a:lvl7pPr marL="0" marR="0" indent="0"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>
                    <a:lumMod val="100000"/>
                  </a:schemeClr>
                </a:solidFill>
                <a:latin typeface="Aptos" panose="020B0004020202020204" pitchFamily="34" charset="0"/>
              </a:defRPr>
            </a:lvl7pPr>
            <a:lvl8pPr marL="0" marR="0" indent="0"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>
                    <a:lumMod val="100000"/>
                  </a:schemeClr>
                </a:solidFill>
                <a:latin typeface="Aptos" panose="020B0004020202020204" pitchFamily="34" charset="0"/>
              </a:defRPr>
            </a:lvl8pPr>
            <a:lvl9pPr marL="0" marR="0" indent="0"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>
                    <a:lumMod val="100000"/>
                  </a:schemeClr>
                </a:solidFill>
                <a:latin typeface="Aptos" panose="020B0004020202020204" pitchFamily="34" charset="0"/>
              </a:defRPr>
            </a:lvl9pPr>
          </a:lstStyle>
          <a:p>
            <a:pPr lvl="0"/>
            <a:r>
              <a:rPr lang="en-US"/>
              <a:t>[Name and position]</a:t>
            </a:r>
          </a:p>
          <a:p>
            <a:pPr lvl="0"/>
            <a:r>
              <a:rPr lang="en-US"/>
              <a:t>JU-LEVEL1=Standard</a:t>
            </a:r>
            <a:endParaRPr lang="de-DE"/>
          </a:p>
        </p:txBody>
      </p:sp>
      <p:sp>
        <p:nvSpPr>
          <p:cNvPr id="11" name="Email address 14[PHJU] (JU-Free)">
            <a:extLst>
              <a:ext uri="{FF2B5EF4-FFF2-40B4-BE49-F238E27FC236}">
                <a16:creationId xmlns:a16="http://schemas.microsoft.com/office/drawing/2014/main" id="{EF1C9543-B6EE-E9B5-027A-647C1A787D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26207" y="4279975"/>
            <a:ext cx="2276759" cy="1800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9pPr>
          </a:lstStyle>
          <a:p>
            <a:pPr lvl="0"/>
            <a:r>
              <a:rPr lang="en-US"/>
              <a:t>[Email address]</a:t>
            </a:r>
          </a:p>
          <a:p>
            <a:pPr lvl="0"/>
            <a:r>
              <a:rPr lang="en-US"/>
              <a:t>JU-LEVEL1=Standard</a:t>
            </a:r>
            <a:endParaRPr lang="de-DE"/>
          </a:p>
        </p:txBody>
      </p:sp>
      <p:sp>
        <p:nvSpPr>
          <p:cNvPr id="14" name="Name | LinkedIn 15[PHJU] (JU-Free)">
            <a:extLst>
              <a:ext uri="{FF2B5EF4-FFF2-40B4-BE49-F238E27FC236}">
                <a16:creationId xmlns:a16="http://schemas.microsoft.com/office/drawing/2014/main" id="{2CA288BC-F88E-F98A-BFD0-5F7B58AD81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97813" y="4505962"/>
            <a:ext cx="1605153" cy="1800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9pPr>
          </a:lstStyle>
          <a:p>
            <a:pPr lvl="0"/>
            <a:r>
              <a:rPr lang="en-US"/>
              <a:t>[Name | LinkedIn]</a:t>
            </a:r>
          </a:p>
          <a:p>
            <a:pPr lvl="0"/>
            <a:r>
              <a:rPr lang="en-US"/>
              <a:t>JU-LEVEL1=Standard</a:t>
            </a:r>
            <a:endParaRPr lang="de-DE"/>
          </a:p>
        </p:txBody>
      </p:sp>
      <p:sp>
        <p:nvSpPr>
          <p:cNvPr id="15" name="Name and position 16[PHJU] (JU-Free)">
            <a:extLst>
              <a:ext uri="{FF2B5EF4-FFF2-40B4-BE49-F238E27FC236}">
                <a16:creationId xmlns:a16="http://schemas.microsoft.com/office/drawing/2014/main" id="{137751F5-67E4-C263-30EA-5FC4F829BAB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92945" y="3561890"/>
            <a:ext cx="2276760" cy="468000"/>
          </a:xfrm>
          <a:prstGeom prst="rect">
            <a:avLst/>
          </a:prstGeom>
        </p:spPr>
        <p:txBody>
          <a:bodyPr rIns="0"/>
          <a:lstStyle>
            <a:lvl1pPr marL="0" indent="0" algn="ctr">
              <a:lnSpc>
                <a:spcPct val="95000"/>
              </a:lnSpc>
              <a:buNone/>
              <a:defRPr b="1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0" marR="0" indent="0"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>
                    <a:lumMod val="100000"/>
                  </a:schemeClr>
                </a:solidFill>
                <a:latin typeface="Aptos" panose="020B0004020202020204" pitchFamily="34" charset="0"/>
              </a:defRPr>
            </a:lvl2pPr>
            <a:lvl3pPr marL="0" marR="0" indent="0"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>
                    <a:lumMod val="100000"/>
                  </a:schemeClr>
                </a:solidFill>
                <a:latin typeface="Aptos" panose="020B0004020202020204" pitchFamily="34" charset="0"/>
              </a:defRPr>
            </a:lvl3pPr>
            <a:lvl4pPr marL="0" marR="0" indent="0"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>
                    <a:lumMod val="100000"/>
                  </a:schemeClr>
                </a:solidFill>
                <a:latin typeface="Aptos" panose="020B0004020202020204" pitchFamily="34" charset="0"/>
              </a:defRPr>
            </a:lvl4pPr>
            <a:lvl5pPr marL="0" marR="0" indent="0"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>
                    <a:lumMod val="100000"/>
                  </a:schemeClr>
                </a:solidFill>
                <a:latin typeface="Aptos" panose="020B0004020202020204" pitchFamily="34" charset="0"/>
              </a:defRPr>
            </a:lvl5pPr>
            <a:lvl6pPr marL="0" marR="0" indent="0"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>
                    <a:lumMod val="100000"/>
                  </a:schemeClr>
                </a:solidFill>
                <a:latin typeface="Aptos" panose="020B0004020202020204" pitchFamily="34" charset="0"/>
              </a:defRPr>
            </a:lvl6pPr>
            <a:lvl7pPr marL="0" marR="0" indent="0"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>
                    <a:lumMod val="100000"/>
                  </a:schemeClr>
                </a:solidFill>
                <a:latin typeface="Aptos" panose="020B0004020202020204" pitchFamily="34" charset="0"/>
              </a:defRPr>
            </a:lvl7pPr>
            <a:lvl8pPr marL="0" marR="0" indent="0"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>
                    <a:lumMod val="100000"/>
                  </a:schemeClr>
                </a:solidFill>
                <a:latin typeface="Aptos" panose="020B0004020202020204" pitchFamily="34" charset="0"/>
              </a:defRPr>
            </a:lvl8pPr>
            <a:lvl9pPr marL="0" marR="0" indent="0"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>
                    <a:lumMod val="100000"/>
                  </a:schemeClr>
                </a:solidFill>
                <a:latin typeface="Aptos" panose="020B0004020202020204" pitchFamily="34" charset="0"/>
              </a:defRPr>
            </a:lvl9pPr>
          </a:lstStyle>
          <a:p>
            <a:pPr lvl="0"/>
            <a:r>
              <a:rPr lang="en-US"/>
              <a:t>[Name and position]</a:t>
            </a:r>
          </a:p>
          <a:p>
            <a:pPr lvl="0"/>
            <a:r>
              <a:rPr lang="en-US"/>
              <a:t>JU-LEVEL1=Standard</a:t>
            </a:r>
            <a:endParaRPr lang="de-DE"/>
          </a:p>
        </p:txBody>
      </p:sp>
      <p:sp>
        <p:nvSpPr>
          <p:cNvPr id="16" name="Email address 17[PHJU] (JU-Free)">
            <a:extLst>
              <a:ext uri="{FF2B5EF4-FFF2-40B4-BE49-F238E27FC236}">
                <a16:creationId xmlns:a16="http://schemas.microsoft.com/office/drawing/2014/main" id="{952AD57D-2515-0B57-9052-FB3A6C2AFD1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91304" y="4264500"/>
            <a:ext cx="2276759" cy="1800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9pPr>
          </a:lstStyle>
          <a:p>
            <a:pPr lvl="0"/>
            <a:r>
              <a:rPr lang="en-US"/>
              <a:t>[Email address]</a:t>
            </a:r>
          </a:p>
          <a:p>
            <a:pPr lvl="0"/>
            <a:r>
              <a:rPr lang="en-US"/>
              <a:t>JU-LEVEL1=Standard</a:t>
            </a:r>
            <a:endParaRPr lang="de-DE"/>
          </a:p>
        </p:txBody>
      </p:sp>
      <p:sp>
        <p:nvSpPr>
          <p:cNvPr id="23" name="Name | LinkedIn 18[PHJU] (JU-Free)">
            <a:extLst>
              <a:ext uri="{FF2B5EF4-FFF2-40B4-BE49-F238E27FC236}">
                <a16:creationId xmlns:a16="http://schemas.microsoft.com/office/drawing/2014/main" id="{03247B55-554E-76F8-48DC-A34B1C16FC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30689" y="4505962"/>
            <a:ext cx="1637373" cy="1800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9pPr>
          </a:lstStyle>
          <a:p>
            <a:pPr lvl="0"/>
            <a:r>
              <a:rPr lang="en-US"/>
              <a:t>[Name | LinkedIn]</a:t>
            </a:r>
          </a:p>
          <a:p>
            <a:pPr lvl="0"/>
            <a:r>
              <a:rPr lang="en-US"/>
              <a:t>JU-LEVEL1=Standard</a:t>
            </a:r>
            <a:endParaRPr lang="de-DE"/>
          </a:p>
        </p:txBody>
      </p:sp>
      <p:pic>
        <p:nvPicPr>
          <p:cNvPr id="24" name="Picture 23" descr="A blue and white logo&#10;&#10;Description automatically generated">
            <a:extLst>
              <a:ext uri="{FF2B5EF4-FFF2-40B4-BE49-F238E27FC236}">
                <a16:creationId xmlns:a16="http://schemas.microsoft.com/office/drawing/2014/main" id="{8720AC12-2333-306D-707E-285B336FD7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6375" y="4506300"/>
            <a:ext cx="191250" cy="180000"/>
          </a:xfrm>
          <a:prstGeom prst="rect">
            <a:avLst/>
          </a:prstGeom>
        </p:spPr>
      </p:pic>
      <p:pic>
        <p:nvPicPr>
          <p:cNvPr id="25" name="Picture 24" descr="A blue and white logo&#10;&#10;Description automatically generated">
            <a:extLst>
              <a:ext uri="{FF2B5EF4-FFF2-40B4-BE49-F238E27FC236}">
                <a16:creationId xmlns:a16="http://schemas.microsoft.com/office/drawing/2014/main" id="{D299F8D1-7E15-6536-C85C-3DB030D045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9122" y="4504888"/>
            <a:ext cx="191250" cy="180000"/>
          </a:xfrm>
          <a:prstGeom prst="rect">
            <a:avLst/>
          </a:prstGeom>
        </p:spPr>
      </p:pic>
      <p:pic>
        <p:nvPicPr>
          <p:cNvPr id="26" name="Picture 25" descr="A blue and white logo&#10;&#10;Description automatically generated">
            <a:extLst>
              <a:ext uri="{FF2B5EF4-FFF2-40B4-BE49-F238E27FC236}">
                <a16:creationId xmlns:a16="http://schemas.microsoft.com/office/drawing/2014/main" id="{138C8A80-34EE-8F3F-8BC7-65DED5E4FE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2176" y="4504888"/>
            <a:ext cx="19125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3790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Introduction 4 persons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val 5[PHJU] (JU-Free)">
            <a:extLst>
              <a:ext uri="{FF2B5EF4-FFF2-40B4-BE49-F238E27FC236}">
                <a16:creationId xmlns:a16="http://schemas.microsoft.com/office/drawing/2014/main" id="{2984DAD1-C70A-4341-A75C-38A3487C8E10}"/>
              </a:ext>
            </a:extLst>
          </p:cNvPr>
          <p:cNvSpPr>
            <a:spLocks noGrp="1"/>
          </p:cNvSpPr>
          <p:nvPr>
            <p:ph type="pic" sz="quarter" idx="1004" hasCustomPrompt="1"/>
          </p:nvPr>
        </p:nvSpPr>
        <p:spPr>
          <a:xfrm>
            <a:off x="6746875" y="1873250"/>
            <a:ext cx="1365250" cy="1365250"/>
          </a:xfrm>
          <a:custGeom>
            <a:avLst/>
            <a:gdLst>
              <a:gd name="connsiteX0" fmla="*/ 682625 w 1365250"/>
              <a:gd name="connsiteY0" fmla="*/ 0 h 1365250"/>
              <a:gd name="connsiteX1" fmla="*/ 1365250 w 1365250"/>
              <a:gd name="connsiteY1" fmla="*/ 682625 h 1365250"/>
              <a:gd name="connsiteX2" fmla="*/ 682625 w 1365250"/>
              <a:gd name="connsiteY2" fmla="*/ 1365250 h 1365250"/>
              <a:gd name="connsiteX3" fmla="*/ 0 w 1365250"/>
              <a:gd name="connsiteY3" fmla="*/ 682625 h 1365250"/>
              <a:gd name="connsiteX4" fmla="*/ 682625 w 1365250"/>
              <a:gd name="connsiteY4" fmla="*/ 0 h 136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5250" h="1365250">
                <a:moveTo>
                  <a:pt x="682625" y="0"/>
                </a:moveTo>
                <a:cubicBezTo>
                  <a:pt x="1059628" y="0"/>
                  <a:pt x="1365250" y="305622"/>
                  <a:pt x="1365250" y="682625"/>
                </a:cubicBezTo>
                <a:cubicBezTo>
                  <a:pt x="1365250" y="1059628"/>
                  <a:pt x="1059628" y="1365250"/>
                  <a:pt x="682625" y="1365250"/>
                </a:cubicBezTo>
                <a:cubicBezTo>
                  <a:pt x="305622" y="1365250"/>
                  <a:pt x="0" y="1059628"/>
                  <a:pt x="0" y="682625"/>
                </a:cubicBezTo>
                <a:cubicBezTo>
                  <a:pt x="0" y="305622"/>
                  <a:pt x="305622" y="0"/>
                  <a:pt x="682625" y="0"/>
                </a:cubicBezTo>
                <a:close/>
              </a:path>
            </a:pathLst>
          </a:custGeom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latin typeface="Aptos" panose="020B0004020202020204" pitchFamily="34" charset="0"/>
              </a:defRPr>
            </a:lvl1pPr>
          </a:lstStyle>
          <a:p>
            <a:r>
              <a:rPr lang="en-US"/>
              <a:t>[Picture]</a:t>
            </a:r>
          </a:p>
        </p:txBody>
      </p:sp>
      <p:sp>
        <p:nvSpPr>
          <p:cNvPr id="41" name="Oval 6[PHJU] (JU-Free)">
            <a:extLst>
              <a:ext uri="{FF2B5EF4-FFF2-40B4-BE49-F238E27FC236}">
                <a16:creationId xmlns:a16="http://schemas.microsoft.com/office/drawing/2014/main" id="{85A87F41-EA40-40AC-B9BB-F5FD2E6944E4}"/>
              </a:ext>
            </a:extLst>
          </p:cNvPr>
          <p:cNvSpPr>
            <a:spLocks noGrp="1"/>
          </p:cNvSpPr>
          <p:nvPr>
            <p:ph type="pic" sz="quarter" idx="1005" hasCustomPrompt="1"/>
          </p:nvPr>
        </p:nvSpPr>
        <p:spPr>
          <a:xfrm>
            <a:off x="9413875" y="1873250"/>
            <a:ext cx="1365250" cy="1365250"/>
          </a:xfrm>
          <a:custGeom>
            <a:avLst/>
            <a:gdLst>
              <a:gd name="connsiteX0" fmla="*/ 682625 w 1365250"/>
              <a:gd name="connsiteY0" fmla="*/ 0 h 1365250"/>
              <a:gd name="connsiteX1" fmla="*/ 1365250 w 1365250"/>
              <a:gd name="connsiteY1" fmla="*/ 682625 h 1365250"/>
              <a:gd name="connsiteX2" fmla="*/ 682625 w 1365250"/>
              <a:gd name="connsiteY2" fmla="*/ 1365250 h 1365250"/>
              <a:gd name="connsiteX3" fmla="*/ 0 w 1365250"/>
              <a:gd name="connsiteY3" fmla="*/ 682625 h 1365250"/>
              <a:gd name="connsiteX4" fmla="*/ 682625 w 1365250"/>
              <a:gd name="connsiteY4" fmla="*/ 0 h 136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5250" h="1365250">
                <a:moveTo>
                  <a:pt x="682625" y="0"/>
                </a:moveTo>
                <a:cubicBezTo>
                  <a:pt x="1059628" y="0"/>
                  <a:pt x="1365250" y="305622"/>
                  <a:pt x="1365250" y="682625"/>
                </a:cubicBezTo>
                <a:cubicBezTo>
                  <a:pt x="1365250" y="1059628"/>
                  <a:pt x="1059628" y="1365250"/>
                  <a:pt x="682625" y="1365250"/>
                </a:cubicBezTo>
                <a:cubicBezTo>
                  <a:pt x="305622" y="1365250"/>
                  <a:pt x="0" y="1059628"/>
                  <a:pt x="0" y="682625"/>
                </a:cubicBezTo>
                <a:cubicBezTo>
                  <a:pt x="0" y="305622"/>
                  <a:pt x="305622" y="0"/>
                  <a:pt x="682625" y="0"/>
                </a:cubicBezTo>
                <a:close/>
              </a:path>
            </a:pathLst>
          </a:custGeom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latin typeface="Aptos" panose="020B0004020202020204" pitchFamily="34" charset="0"/>
              </a:defRPr>
            </a:lvl1pPr>
          </a:lstStyle>
          <a:p>
            <a:r>
              <a:rPr lang="en-US"/>
              <a:t>[Picture]</a:t>
            </a:r>
          </a:p>
        </p:txBody>
      </p:sp>
      <p:sp>
        <p:nvSpPr>
          <p:cNvPr id="42" name="Oval 7[PHJU] (JU-Free)">
            <a:extLst>
              <a:ext uri="{FF2B5EF4-FFF2-40B4-BE49-F238E27FC236}">
                <a16:creationId xmlns:a16="http://schemas.microsoft.com/office/drawing/2014/main" id="{FC1E87ED-D4C6-4C42-9045-30218A05A124}"/>
              </a:ext>
            </a:extLst>
          </p:cNvPr>
          <p:cNvSpPr>
            <a:spLocks noGrp="1"/>
          </p:cNvSpPr>
          <p:nvPr>
            <p:ph type="pic" sz="quarter" idx="1006" hasCustomPrompt="1"/>
          </p:nvPr>
        </p:nvSpPr>
        <p:spPr>
          <a:xfrm>
            <a:off x="4079875" y="1873250"/>
            <a:ext cx="1365250" cy="1365250"/>
          </a:xfrm>
          <a:custGeom>
            <a:avLst/>
            <a:gdLst>
              <a:gd name="connsiteX0" fmla="*/ 682625 w 1365250"/>
              <a:gd name="connsiteY0" fmla="*/ 0 h 1365250"/>
              <a:gd name="connsiteX1" fmla="*/ 1365250 w 1365250"/>
              <a:gd name="connsiteY1" fmla="*/ 682625 h 1365250"/>
              <a:gd name="connsiteX2" fmla="*/ 682625 w 1365250"/>
              <a:gd name="connsiteY2" fmla="*/ 1365250 h 1365250"/>
              <a:gd name="connsiteX3" fmla="*/ 0 w 1365250"/>
              <a:gd name="connsiteY3" fmla="*/ 682625 h 1365250"/>
              <a:gd name="connsiteX4" fmla="*/ 682625 w 1365250"/>
              <a:gd name="connsiteY4" fmla="*/ 0 h 136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5250" h="1365250">
                <a:moveTo>
                  <a:pt x="682625" y="0"/>
                </a:moveTo>
                <a:cubicBezTo>
                  <a:pt x="1059628" y="0"/>
                  <a:pt x="1365250" y="305622"/>
                  <a:pt x="1365250" y="682625"/>
                </a:cubicBezTo>
                <a:cubicBezTo>
                  <a:pt x="1365250" y="1059628"/>
                  <a:pt x="1059628" y="1365250"/>
                  <a:pt x="682625" y="1365250"/>
                </a:cubicBezTo>
                <a:cubicBezTo>
                  <a:pt x="305622" y="1365250"/>
                  <a:pt x="0" y="1059628"/>
                  <a:pt x="0" y="682625"/>
                </a:cubicBezTo>
                <a:cubicBezTo>
                  <a:pt x="0" y="305622"/>
                  <a:pt x="305622" y="0"/>
                  <a:pt x="682625" y="0"/>
                </a:cubicBezTo>
                <a:close/>
              </a:path>
            </a:pathLst>
          </a:custGeom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latin typeface="Aptos" panose="020B0004020202020204" pitchFamily="34" charset="0"/>
              </a:defRPr>
            </a:lvl1pPr>
          </a:lstStyle>
          <a:p>
            <a:r>
              <a:rPr lang="en-US"/>
              <a:t>[Picture]</a:t>
            </a:r>
          </a:p>
        </p:txBody>
      </p:sp>
      <p:sp>
        <p:nvSpPr>
          <p:cNvPr id="43" name="Oval 8[PHJU] (JU-Free)">
            <a:extLst>
              <a:ext uri="{FF2B5EF4-FFF2-40B4-BE49-F238E27FC236}">
                <a16:creationId xmlns:a16="http://schemas.microsoft.com/office/drawing/2014/main" id="{FC2717C6-8C6F-430C-A61B-0F350428A30E}"/>
              </a:ext>
            </a:extLst>
          </p:cNvPr>
          <p:cNvSpPr>
            <a:spLocks noGrp="1"/>
          </p:cNvSpPr>
          <p:nvPr>
            <p:ph type="pic" sz="quarter" idx="1007" hasCustomPrompt="1"/>
          </p:nvPr>
        </p:nvSpPr>
        <p:spPr>
          <a:xfrm>
            <a:off x="1414463" y="1873250"/>
            <a:ext cx="1363663" cy="1365250"/>
          </a:xfrm>
          <a:custGeom>
            <a:avLst/>
            <a:gdLst>
              <a:gd name="connsiteX0" fmla="*/ 681832 w 1363663"/>
              <a:gd name="connsiteY0" fmla="*/ 0 h 1365250"/>
              <a:gd name="connsiteX1" fmla="*/ 1349812 w 1363663"/>
              <a:gd name="connsiteY1" fmla="*/ 545052 h 1365250"/>
              <a:gd name="connsiteX2" fmla="*/ 1363663 w 1363663"/>
              <a:gd name="connsiteY2" fmla="*/ 682615 h 1365250"/>
              <a:gd name="connsiteX3" fmla="*/ 1363663 w 1363663"/>
              <a:gd name="connsiteY3" fmla="*/ 682635 h 1365250"/>
              <a:gd name="connsiteX4" fmla="*/ 1349812 w 1363663"/>
              <a:gd name="connsiteY4" fmla="*/ 820198 h 1365250"/>
              <a:gd name="connsiteX5" fmla="*/ 681832 w 1363663"/>
              <a:gd name="connsiteY5" fmla="*/ 1365250 h 1365250"/>
              <a:gd name="connsiteX6" fmla="*/ 0 w 1363663"/>
              <a:gd name="connsiteY6" fmla="*/ 682625 h 1365250"/>
              <a:gd name="connsiteX7" fmla="*/ 681832 w 1363663"/>
              <a:gd name="connsiteY7" fmla="*/ 0 h 136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63663" h="1365250">
                <a:moveTo>
                  <a:pt x="681832" y="0"/>
                </a:moveTo>
                <a:cubicBezTo>
                  <a:pt x="1011327" y="0"/>
                  <a:pt x="1286233" y="233992"/>
                  <a:pt x="1349812" y="545052"/>
                </a:cubicBezTo>
                <a:lnTo>
                  <a:pt x="1363663" y="682615"/>
                </a:lnTo>
                <a:lnTo>
                  <a:pt x="1363663" y="682635"/>
                </a:lnTo>
                <a:lnTo>
                  <a:pt x="1349812" y="820198"/>
                </a:lnTo>
                <a:cubicBezTo>
                  <a:pt x="1286233" y="1131258"/>
                  <a:pt x="1011327" y="1365250"/>
                  <a:pt x="681832" y="1365250"/>
                </a:cubicBezTo>
                <a:cubicBezTo>
                  <a:pt x="305267" y="1365250"/>
                  <a:pt x="0" y="1059628"/>
                  <a:pt x="0" y="682625"/>
                </a:cubicBezTo>
                <a:cubicBezTo>
                  <a:pt x="0" y="305622"/>
                  <a:pt x="305267" y="0"/>
                  <a:pt x="681832" y="0"/>
                </a:cubicBezTo>
                <a:close/>
              </a:path>
            </a:pathLst>
          </a:custGeom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latin typeface="Aptos" panose="020B0004020202020204" pitchFamily="34" charset="0"/>
              </a:defRPr>
            </a:lvl1pPr>
          </a:lstStyle>
          <a:p>
            <a:r>
              <a:rPr lang="en-US"/>
              <a:t>[Picture]</a:t>
            </a:r>
          </a:p>
        </p:txBody>
      </p:sp>
      <p:sp>
        <p:nvSpPr>
          <p:cNvPr id="44" name="Frame 9">
            <a:extLst>
              <a:ext uri="{FF2B5EF4-FFF2-40B4-BE49-F238E27FC236}">
                <a16:creationId xmlns:a16="http://schemas.microsoft.com/office/drawing/2014/main" id="{1E5B078F-2BF4-4FF4-B6B2-737DEEC10082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1382713" y="1841500"/>
            <a:ext cx="1427163" cy="1428750"/>
          </a:xfrm>
          <a:custGeom>
            <a:avLst/>
            <a:gdLst>
              <a:gd name="T0" fmla="*/ 2250 w 4500"/>
              <a:gd name="T1" fmla="*/ 0 h 4500"/>
              <a:gd name="T2" fmla="*/ 0 w 4500"/>
              <a:gd name="T3" fmla="*/ 2250 h 4500"/>
              <a:gd name="T4" fmla="*/ 2250 w 4500"/>
              <a:gd name="T5" fmla="*/ 4500 h 4500"/>
              <a:gd name="T6" fmla="*/ 4500 w 4500"/>
              <a:gd name="T7" fmla="*/ 2250 h 4500"/>
              <a:gd name="T8" fmla="*/ 2250 w 4500"/>
              <a:gd name="T9" fmla="*/ 0 h 4500"/>
              <a:gd name="T10" fmla="*/ 2250 w 4500"/>
              <a:gd name="T11" fmla="*/ 4400 h 4500"/>
              <a:gd name="T12" fmla="*/ 100 w 4500"/>
              <a:gd name="T13" fmla="*/ 2250 h 4500"/>
              <a:gd name="T14" fmla="*/ 2250 w 4500"/>
              <a:gd name="T15" fmla="*/ 100 h 4500"/>
              <a:gd name="T16" fmla="*/ 4400 w 4500"/>
              <a:gd name="T17" fmla="*/ 2250 h 4500"/>
              <a:gd name="T18" fmla="*/ 2250 w 4500"/>
              <a:gd name="T19" fmla="*/ 4400 h 4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00" h="4500">
                <a:moveTo>
                  <a:pt x="2250" y="0"/>
                </a:moveTo>
                <a:cubicBezTo>
                  <a:pt x="1010" y="0"/>
                  <a:pt x="0" y="1009"/>
                  <a:pt x="0" y="2250"/>
                </a:cubicBezTo>
                <a:cubicBezTo>
                  <a:pt x="0" y="3491"/>
                  <a:pt x="1010" y="4500"/>
                  <a:pt x="2250" y="4500"/>
                </a:cubicBezTo>
                <a:cubicBezTo>
                  <a:pt x="3491" y="4500"/>
                  <a:pt x="4500" y="3491"/>
                  <a:pt x="4500" y="2250"/>
                </a:cubicBezTo>
                <a:cubicBezTo>
                  <a:pt x="4500" y="1009"/>
                  <a:pt x="3491" y="0"/>
                  <a:pt x="2250" y="0"/>
                </a:cubicBezTo>
                <a:close/>
                <a:moveTo>
                  <a:pt x="2250" y="4400"/>
                </a:moveTo>
                <a:cubicBezTo>
                  <a:pt x="1065" y="4400"/>
                  <a:pt x="100" y="3436"/>
                  <a:pt x="100" y="2250"/>
                </a:cubicBezTo>
                <a:cubicBezTo>
                  <a:pt x="100" y="1064"/>
                  <a:pt x="1065" y="100"/>
                  <a:pt x="2250" y="100"/>
                </a:cubicBezTo>
                <a:cubicBezTo>
                  <a:pt x="3436" y="100"/>
                  <a:pt x="4400" y="1064"/>
                  <a:pt x="4400" y="2250"/>
                </a:cubicBezTo>
                <a:cubicBezTo>
                  <a:pt x="4400" y="3436"/>
                  <a:pt x="3436" y="4400"/>
                  <a:pt x="2250" y="4400"/>
                </a:cubicBezTo>
                <a:close/>
              </a:path>
            </a:pathLst>
          </a:custGeom>
          <a:solidFill>
            <a:srgbClr val="17C8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Frame 10">
            <a:extLst>
              <a:ext uri="{FF2B5EF4-FFF2-40B4-BE49-F238E27FC236}">
                <a16:creationId xmlns:a16="http://schemas.microsoft.com/office/drawing/2014/main" id="{5F51C302-7443-415E-8A12-B3A7D3D1C442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4048125" y="1841500"/>
            <a:ext cx="1428750" cy="1428750"/>
          </a:xfrm>
          <a:custGeom>
            <a:avLst/>
            <a:gdLst>
              <a:gd name="T0" fmla="*/ 2250 w 4500"/>
              <a:gd name="T1" fmla="*/ 0 h 4500"/>
              <a:gd name="T2" fmla="*/ 0 w 4500"/>
              <a:gd name="T3" fmla="*/ 2250 h 4500"/>
              <a:gd name="T4" fmla="*/ 2250 w 4500"/>
              <a:gd name="T5" fmla="*/ 4500 h 4500"/>
              <a:gd name="T6" fmla="*/ 4500 w 4500"/>
              <a:gd name="T7" fmla="*/ 2250 h 4500"/>
              <a:gd name="T8" fmla="*/ 2250 w 4500"/>
              <a:gd name="T9" fmla="*/ 0 h 4500"/>
              <a:gd name="T10" fmla="*/ 2250 w 4500"/>
              <a:gd name="T11" fmla="*/ 4400 h 4500"/>
              <a:gd name="T12" fmla="*/ 100 w 4500"/>
              <a:gd name="T13" fmla="*/ 2250 h 4500"/>
              <a:gd name="T14" fmla="*/ 2250 w 4500"/>
              <a:gd name="T15" fmla="*/ 100 h 4500"/>
              <a:gd name="T16" fmla="*/ 4400 w 4500"/>
              <a:gd name="T17" fmla="*/ 2250 h 4500"/>
              <a:gd name="T18" fmla="*/ 2250 w 4500"/>
              <a:gd name="T19" fmla="*/ 4400 h 4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00" h="4500">
                <a:moveTo>
                  <a:pt x="2250" y="0"/>
                </a:moveTo>
                <a:cubicBezTo>
                  <a:pt x="1010" y="0"/>
                  <a:pt x="0" y="1009"/>
                  <a:pt x="0" y="2250"/>
                </a:cubicBezTo>
                <a:cubicBezTo>
                  <a:pt x="0" y="3491"/>
                  <a:pt x="1010" y="4500"/>
                  <a:pt x="2250" y="4500"/>
                </a:cubicBezTo>
                <a:cubicBezTo>
                  <a:pt x="3491" y="4500"/>
                  <a:pt x="4500" y="3491"/>
                  <a:pt x="4500" y="2250"/>
                </a:cubicBezTo>
                <a:cubicBezTo>
                  <a:pt x="4500" y="1009"/>
                  <a:pt x="3491" y="0"/>
                  <a:pt x="2250" y="0"/>
                </a:cubicBezTo>
                <a:close/>
                <a:moveTo>
                  <a:pt x="2250" y="4400"/>
                </a:moveTo>
                <a:cubicBezTo>
                  <a:pt x="1065" y="4400"/>
                  <a:pt x="100" y="3436"/>
                  <a:pt x="100" y="2250"/>
                </a:cubicBezTo>
                <a:cubicBezTo>
                  <a:pt x="100" y="1064"/>
                  <a:pt x="1065" y="100"/>
                  <a:pt x="2250" y="100"/>
                </a:cubicBezTo>
                <a:cubicBezTo>
                  <a:pt x="3436" y="100"/>
                  <a:pt x="4400" y="1064"/>
                  <a:pt x="4400" y="2250"/>
                </a:cubicBezTo>
                <a:cubicBezTo>
                  <a:pt x="4400" y="3436"/>
                  <a:pt x="3436" y="4400"/>
                  <a:pt x="2250" y="4400"/>
                </a:cubicBezTo>
                <a:close/>
              </a:path>
            </a:pathLst>
          </a:custGeom>
          <a:solidFill>
            <a:srgbClr val="17C8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Frame 11">
            <a:extLst>
              <a:ext uri="{FF2B5EF4-FFF2-40B4-BE49-F238E27FC236}">
                <a16:creationId xmlns:a16="http://schemas.microsoft.com/office/drawing/2014/main" id="{1F9913D3-0711-419E-A98D-53DCDC61C9A2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6715125" y="1841500"/>
            <a:ext cx="1428750" cy="1428750"/>
          </a:xfrm>
          <a:custGeom>
            <a:avLst/>
            <a:gdLst>
              <a:gd name="T0" fmla="*/ 2250 w 4500"/>
              <a:gd name="T1" fmla="*/ 0 h 4500"/>
              <a:gd name="T2" fmla="*/ 0 w 4500"/>
              <a:gd name="T3" fmla="*/ 2250 h 4500"/>
              <a:gd name="T4" fmla="*/ 2250 w 4500"/>
              <a:gd name="T5" fmla="*/ 4500 h 4500"/>
              <a:gd name="T6" fmla="*/ 4500 w 4500"/>
              <a:gd name="T7" fmla="*/ 2250 h 4500"/>
              <a:gd name="T8" fmla="*/ 2250 w 4500"/>
              <a:gd name="T9" fmla="*/ 0 h 4500"/>
              <a:gd name="T10" fmla="*/ 2250 w 4500"/>
              <a:gd name="T11" fmla="*/ 4400 h 4500"/>
              <a:gd name="T12" fmla="*/ 100 w 4500"/>
              <a:gd name="T13" fmla="*/ 2250 h 4500"/>
              <a:gd name="T14" fmla="*/ 2250 w 4500"/>
              <a:gd name="T15" fmla="*/ 100 h 4500"/>
              <a:gd name="T16" fmla="*/ 4400 w 4500"/>
              <a:gd name="T17" fmla="*/ 2250 h 4500"/>
              <a:gd name="T18" fmla="*/ 2250 w 4500"/>
              <a:gd name="T19" fmla="*/ 4400 h 4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00" h="4500">
                <a:moveTo>
                  <a:pt x="2250" y="0"/>
                </a:moveTo>
                <a:cubicBezTo>
                  <a:pt x="1010" y="0"/>
                  <a:pt x="0" y="1009"/>
                  <a:pt x="0" y="2250"/>
                </a:cubicBezTo>
                <a:cubicBezTo>
                  <a:pt x="0" y="3491"/>
                  <a:pt x="1010" y="4500"/>
                  <a:pt x="2250" y="4500"/>
                </a:cubicBezTo>
                <a:cubicBezTo>
                  <a:pt x="3491" y="4500"/>
                  <a:pt x="4500" y="3491"/>
                  <a:pt x="4500" y="2250"/>
                </a:cubicBezTo>
                <a:cubicBezTo>
                  <a:pt x="4500" y="1009"/>
                  <a:pt x="3491" y="0"/>
                  <a:pt x="2250" y="0"/>
                </a:cubicBezTo>
                <a:close/>
                <a:moveTo>
                  <a:pt x="2250" y="4400"/>
                </a:moveTo>
                <a:cubicBezTo>
                  <a:pt x="1065" y="4400"/>
                  <a:pt x="100" y="3436"/>
                  <a:pt x="100" y="2250"/>
                </a:cubicBezTo>
                <a:cubicBezTo>
                  <a:pt x="100" y="1064"/>
                  <a:pt x="1065" y="100"/>
                  <a:pt x="2250" y="100"/>
                </a:cubicBezTo>
                <a:cubicBezTo>
                  <a:pt x="3436" y="100"/>
                  <a:pt x="4400" y="1064"/>
                  <a:pt x="4400" y="2250"/>
                </a:cubicBezTo>
                <a:cubicBezTo>
                  <a:pt x="4400" y="3436"/>
                  <a:pt x="3436" y="4400"/>
                  <a:pt x="2250" y="4400"/>
                </a:cubicBezTo>
                <a:close/>
              </a:path>
            </a:pathLst>
          </a:custGeom>
          <a:solidFill>
            <a:srgbClr val="17C8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Frame 12">
            <a:extLst>
              <a:ext uri="{FF2B5EF4-FFF2-40B4-BE49-F238E27FC236}">
                <a16:creationId xmlns:a16="http://schemas.microsoft.com/office/drawing/2014/main" id="{E76F4967-9273-4AA2-9F02-52EFAF86FB75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9382125" y="1841500"/>
            <a:ext cx="1428750" cy="1428750"/>
          </a:xfrm>
          <a:custGeom>
            <a:avLst/>
            <a:gdLst>
              <a:gd name="T0" fmla="*/ 2250 w 4500"/>
              <a:gd name="T1" fmla="*/ 0 h 4500"/>
              <a:gd name="T2" fmla="*/ 0 w 4500"/>
              <a:gd name="T3" fmla="*/ 2250 h 4500"/>
              <a:gd name="T4" fmla="*/ 2250 w 4500"/>
              <a:gd name="T5" fmla="*/ 4500 h 4500"/>
              <a:gd name="T6" fmla="*/ 4500 w 4500"/>
              <a:gd name="T7" fmla="*/ 2250 h 4500"/>
              <a:gd name="T8" fmla="*/ 2250 w 4500"/>
              <a:gd name="T9" fmla="*/ 0 h 4500"/>
              <a:gd name="T10" fmla="*/ 100 w 4500"/>
              <a:gd name="T11" fmla="*/ 2250 h 4500"/>
              <a:gd name="T12" fmla="*/ 2250 w 4500"/>
              <a:gd name="T13" fmla="*/ 100 h 4500"/>
              <a:gd name="T14" fmla="*/ 4400 w 4500"/>
              <a:gd name="T15" fmla="*/ 2250 h 4500"/>
              <a:gd name="T16" fmla="*/ 2250 w 4500"/>
              <a:gd name="T17" fmla="*/ 4400 h 4500"/>
              <a:gd name="T18" fmla="*/ 100 w 4500"/>
              <a:gd name="T19" fmla="*/ 2250 h 4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00" h="4500">
                <a:moveTo>
                  <a:pt x="2250" y="0"/>
                </a:moveTo>
                <a:cubicBezTo>
                  <a:pt x="1010" y="0"/>
                  <a:pt x="0" y="1009"/>
                  <a:pt x="0" y="2250"/>
                </a:cubicBezTo>
                <a:cubicBezTo>
                  <a:pt x="0" y="3491"/>
                  <a:pt x="1010" y="4500"/>
                  <a:pt x="2250" y="4500"/>
                </a:cubicBezTo>
                <a:cubicBezTo>
                  <a:pt x="3491" y="4500"/>
                  <a:pt x="4500" y="3491"/>
                  <a:pt x="4500" y="2250"/>
                </a:cubicBezTo>
                <a:cubicBezTo>
                  <a:pt x="4500" y="1009"/>
                  <a:pt x="3491" y="0"/>
                  <a:pt x="2250" y="0"/>
                </a:cubicBezTo>
                <a:close/>
                <a:moveTo>
                  <a:pt x="100" y="2250"/>
                </a:moveTo>
                <a:cubicBezTo>
                  <a:pt x="100" y="1064"/>
                  <a:pt x="1065" y="100"/>
                  <a:pt x="2250" y="100"/>
                </a:cubicBezTo>
                <a:cubicBezTo>
                  <a:pt x="3436" y="100"/>
                  <a:pt x="4400" y="1064"/>
                  <a:pt x="4400" y="2250"/>
                </a:cubicBezTo>
                <a:cubicBezTo>
                  <a:pt x="4400" y="3436"/>
                  <a:pt x="3436" y="4400"/>
                  <a:pt x="2250" y="4400"/>
                </a:cubicBezTo>
                <a:cubicBezTo>
                  <a:pt x="1065" y="4400"/>
                  <a:pt x="100" y="3436"/>
                  <a:pt x="100" y="2250"/>
                </a:cubicBezTo>
                <a:close/>
              </a:path>
            </a:pathLst>
          </a:custGeom>
          <a:solidFill>
            <a:srgbClr val="17C8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Slide Number Placeholder 25 (JU-Free)">
            <a:extLst>
              <a:ext uri="{FF2B5EF4-FFF2-40B4-BE49-F238E27FC236}">
                <a16:creationId xmlns:a16="http://schemas.microsoft.com/office/drawing/2014/main" id="{C8647C18-E9FE-4ACA-8D17-F8725CB73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8802B-E4C7-4B2D-B37A-6B7CC3C134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rame 1 (JU-Free)">
            <a:extLst>
              <a:ext uri="{FF2B5EF4-FFF2-40B4-BE49-F238E27FC236}">
                <a16:creationId xmlns:a16="http://schemas.microsoft.com/office/drawing/2014/main" id="{C0572EBB-3933-9C30-0920-F34E5E4454FC}"/>
              </a:ext>
            </a:extLst>
          </p:cNvPr>
          <p:cNvSpPr>
            <a:spLocks noGrp="1"/>
          </p:cNvSpPr>
          <p:nvPr>
            <p:ph type="body" idx="1000" hasCustomPrompt="1"/>
          </p:nvPr>
        </p:nvSpPr>
        <p:spPr bwMode="auto">
          <a:xfrm>
            <a:off x="1900238" y="4090988"/>
            <a:ext cx="390525" cy="104775"/>
          </a:xfrm>
          <a:custGeom>
            <a:avLst/>
            <a:gdLst>
              <a:gd name="T0" fmla="*/ 9 w 1229"/>
              <a:gd name="T1" fmla="*/ 173 h 330"/>
              <a:gd name="T2" fmla="*/ 9 w 1229"/>
              <a:gd name="T3" fmla="*/ 173 h 330"/>
              <a:gd name="T4" fmla="*/ 166 w 1229"/>
              <a:gd name="T5" fmla="*/ 0 h 330"/>
              <a:gd name="T6" fmla="*/ 1169 w 1229"/>
              <a:gd name="T7" fmla="*/ 0 h 330"/>
              <a:gd name="T8" fmla="*/ 1226 w 1229"/>
              <a:gd name="T9" fmla="*/ 52 h 330"/>
              <a:gd name="T10" fmla="*/ 1226 w 1229"/>
              <a:gd name="T11" fmla="*/ 54 h 330"/>
              <a:gd name="T12" fmla="*/ 1178 w 1229"/>
              <a:gd name="T13" fmla="*/ 119 h 330"/>
              <a:gd name="T14" fmla="*/ 196 w 1229"/>
              <a:gd name="T15" fmla="*/ 312 h 330"/>
              <a:gd name="T16" fmla="*/ 9 w 1229"/>
              <a:gd name="T17" fmla="*/ 173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29" h="330">
                <a:moveTo>
                  <a:pt x="9" y="173"/>
                </a:moveTo>
                <a:cubicBezTo>
                  <a:pt x="9" y="173"/>
                  <a:pt x="9" y="173"/>
                  <a:pt x="9" y="173"/>
                </a:cubicBezTo>
                <a:cubicBezTo>
                  <a:pt x="0" y="80"/>
                  <a:pt x="73" y="0"/>
                  <a:pt x="166" y="0"/>
                </a:cubicBezTo>
                <a:cubicBezTo>
                  <a:pt x="1169" y="0"/>
                  <a:pt x="1169" y="0"/>
                  <a:pt x="1169" y="0"/>
                </a:cubicBezTo>
                <a:cubicBezTo>
                  <a:pt x="1198" y="0"/>
                  <a:pt x="1223" y="23"/>
                  <a:pt x="1226" y="52"/>
                </a:cubicBezTo>
                <a:cubicBezTo>
                  <a:pt x="1226" y="54"/>
                  <a:pt x="1226" y="54"/>
                  <a:pt x="1226" y="54"/>
                </a:cubicBezTo>
                <a:cubicBezTo>
                  <a:pt x="1229" y="85"/>
                  <a:pt x="1208" y="113"/>
                  <a:pt x="1178" y="119"/>
                </a:cubicBezTo>
                <a:cubicBezTo>
                  <a:pt x="196" y="312"/>
                  <a:pt x="196" y="312"/>
                  <a:pt x="196" y="312"/>
                </a:cubicBezTo>
                <a:cubicBezTo>
                  <a:pt x="105" y="330"/>
                  <a:pt x="18" y="265"/>
                  <a:pt x="9" y="173"/>
                </a:cubicBezTo>
              </a:path>
            </a:pathLst>
          </a:custGeom>
          <a:solidFill>
            <a:srgbClr val="17C8BE"/>
          </a:solidFill>
          <a:ln w="0" cap="flat" cmpd="sng" algn="ctr">
            <a:solidFill>
              <a:srgbClr val="17C8BE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30">
                <a:latin typeface="Arial" panose="020B0604020202020204" pitchFamily="34" charset="0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3" name="Frame 2 (JU-Free)">
            <a:extLst>
              <a:ext uri="{FF2B5EF4-FFF2-40B4-BE49-F238E27FC236}">
                <a16:creationId xmlns:a16="http://schemas.microsoft.com/office/drawing/2014/main" id="{CDBBBEEE-E40B-8872-C62E-E1E77202AE5D}"/>
              </a:ext>
            </a:extLst>
          </p:cNvPr>
          <p:cNvSpPr>
            <a:spLocks noGrp="1"/>
          </p:cNvSpPr>
          <p:nvPr>
            <p:ph type="body" idx="1001" hasCustomPrompt="1"/>
          </p:nvPr>
        </p:nvSpPr>
        <p:spPr bwMode="auto">
          <a:xfrm>
            <a:off x="4567238" y="4090988"/>
            <a:ext cx="390525" cy="104775"/>
          </a:xfrm>
          <a:custGeom>
            <a:avLst/>
            <a:gdLst>
              <a:gd name="T0" fmla="*/ 9 w 1229"/>
              <a:gd name="T1" fmla="*/ 173 h 330"/>
              <a:gd name="T2" fmla="*/ 9 w 1229"/>
              <a:gd name="T3" fmla="*/ 173 h 330"/>
              <a:gd name="T4" fmla="*/ 166 w 1229"/>
              <a:gd name="T5" fmla="*/ 0 h 330"/>
              <a:gd name="T6" fmla="*/ 1169 w 1229"/>
              <a:gd name="T7" fmla="*/ 0 h 330"/>
              <a:gd name="T8" fmla="*/ 1226 w 1229"/>
              <a:gd name="T9" fmla="*/ 52 h 330"/>
              <a:gd name="T10" fmla="*/ 1226 w 1229"/>
              <a:gd name="T11" fmla="*/ 54 h 330"/>
              <a:gd name="T12" fmla="*/ 1178 w 1229"/>
              <a:gd name="T13" fmla="*/ 119 h 330"/>
              <a:gd name="T14" fmla="*/ 196 w 1229"/>
              <a:gd name="T15" fmla="*/ 312 h 330"/>
              <a:gd name="T16" fmla="*/ 9 w 1229"/>
              <a:gd name="T17" fmla="*/ 173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29" h="330">
                <a:moveTo>
                  <a:pt x="9" y="173"/>
                </a:moveTo>
                <a:cubicBezTo>
                  <a:pt x="9" y="173"/>
                  <a:pt x="9" y="173"/>
                  <a:pt x="9" y="173"/>
                </a:cubicBezTo>
                <a:cubicBezTo>
                  <a:pt x="0" y="80"/>
                  <a:pt x="73" y="0"/>
                  <a:pt x="166" y="0"/>
                </a:cubicBezTo>
                <a:cubicBezTo>
                  <a:pt x="1169" y="0"/>
                  <a:pt x="1169" y="0"/>
                  <a:pt x="1169" y="0"/>
                </a:cubicBezTo>
                <a:cubicBezTo>
                  <a:pt x="1198" y="0"/>
                  <a:pt x="1223" y="23"/>
                  <a:pt x="1226" y="52"/>
                </a:cubicBezTo>
                <a:cubicBezTo>
                  <a:pt x="1226" y="54"/>
                  <a:pt x="1226" y="54"/>
                  <a:pt x="1226" y="54"/>
                </a:cubicBezTo>
                <a:cubicBezTo>
                  <a:pt x="1229" y="85"/>
                  <a:pt x="1208" y="113"/>
                  <a:pt x="1178" y="119"/>
                </a:cubicBezTo>
                <a:cubicBezTo>
                  <a:pt x="196" y="312"/>
                  <a:pt x="196" y="312"/>
                  <a:pt x="196" y="312"/>
                </a:cubicBezTo>
                <a:cubicBezTo>
                  <a:pt x="105" y="330"/>
                  <a:pt x="18" y="265"/>
                  <a:pt x="9" y="173"/>
                </a:cubicBezTo>
              </a:path>
            </a:pathLst>
          </a:custGeom>
          <a:solidFill>
            <a:srgbClr val="17C8BE"/>
          </a:solidFill>
          <a:ln w="0" cap="flat" cmpd="sng" algn="ctr">
            <a:solidFill>
              <a:srgbClr val="17C8BE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30">
                <a:latin typeface="Arial" panose="020B0604020202020204" pitchFamily="34" charset="0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4" name="Frame 3 (JU-Free)">
            <a:extLst>
              <a:ext uri="{FF2B5EF4-FFF2-40B4-BE49-F238E27FC236}">
                <a16:creationId xmlns:a16="http://schemas.microsoft.com/office/drawing/2014/main" id="{9795B1DB-8EE8-C461-53C6-8B705CF14D61}"/>
              </a:ext>
            </a:extLst>
          </p:cNvPr>
          <p:cNvSpPr>
            <a:spLocks noGrp="1"/>
          </p:cNvSpPr>
          <p:nvPr>
            <p:ph type="body" idx="1002" hasCustomPrompt="1"/>
          </p:nvPr>
        </p:nvSpPr>
        <p:spPr bwMode="auto">
          <a:xfrm>
            <a:off x="7232650" y="4090988"/>
            <a:ext cx="390525" cy="104775"/>
          </a:xfrm>
          <a:custGeom>
            <a:avLst/>
            <a:gdLst>
              <a:gd name="T0" fmla="*/ 9 w 1229"/>
              <a:gd name="T1" fmla="*/ 173 h 330"/>
              <a:gd name="T2" fmla="*/ 9 w 1229"/>
              <a:gd name="T3" fmla="*/ 173 h 330"/>
              <a:gd name="T4" fmla="*/ 166 w 1229"/>
              <a:gd name="T5" fmla="*/ 0 h 330"/>
              <a:gd name="T6" fmla="*/ 1169 w 1229"/>
              <a:gd name="T7" fmla="*/ 0 h 330"/>
              <a:gd name="T8" fmla="*/ 1226 w 1229"/>
              <a:gd name="T9" fmla="*/ 52 h 330"/>
              <a:gd name="T10" fmla="*/ 1226 w 1229"/>
              <a:gd name="T11" fmla="*/ 54 h 330"/>
              <a:gd name="T12" fmla="*/ 1178 w 1229"/>
              <a:gd name="T13" fmla="*/ 119 h 330"/>
              <a:gd name="T14" fmla="*/ 196 w 1229"/>
              <a:gd name="T15" fmla="*/ 312 h 330"/>
              <a:gd name="T16" fmla="*/ 9 w 1229"/>
              <a:gd name="T17" fmla="*/ 173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29" h="330">
                <a:moveTo>
                  <a:pt x="9" y="173"/>
                </a:moveTo>
                <a:cubicBezTo>
                  <a:pt x="9" y="173"/>
                  <a:pt x="9" y="173"/>
                  <a:pt x="9" y="173"/>
                </a:cubicBezTo>
                <a:cubicBezTo>
                  <a:pt x="0" y="80"/>
                  <a:pt x="73" y="0"/>
                  <a:pt x="166" y="0"/>
                </a:cubicBezTo>
                <a:cubicBezTo>
                  <a:pt x="1169" y="0"/>
                  <a:pt x="1169" y="0"/>
                  <a:pt x="1169" y="0"/>
                </a:cubicBezTo>
                <a:cubicBezTo>
                  <a:pt x="1198" y="0"/>
                  <a:pt x="1223" y="23"/>
                  <a:pt x="1226" y="52"/>
                </a:cubicBezTo>
                <a:cubicBezTo>
                  <a:pt x="1226" y="54"/>
                  <a:pt x="1226" y="54"/>
                  <a:pt x="1226" y="54"/>
                </a:cubicBezTo>
                <a:cubicBezTo>
                  <a:pt x="1229" y="85"/>
                  <a:pt x="1208" y="113"/>
                  <a:pt x="1178" y="119"/>
                </a:cubicBezTo>
                <a:cubicBezTo>
                  <a:pt x="196" y="312"/>
                  <a:pt x="196" y="312"/>
                  <a:pt x="196" y="312"/>
                </a:cubicBezTo>
                <a:cubicBezTo>
                  <a:pt x="105" y="330"/>
                  <a:pt x="18" y="265"/>
                  <a:pt x="9" y="173"/>
                </a:cubicBezTo>
              </a:path>
            </a:pathLst>
          </a:custGeom>
          <a:solidFill>
            <a:srgbClr val="17C8BE"/>
          </a:solidFill>
          <a:ln w="0" cap="flat" cmpd="sng" algn="ctr">
            <a:solidFill>
              <a:srgbClr val="17C8BE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30">
                <a:latin typeface="Arial" panose="020B0604020202020204" pitchFamily="34" charset="0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6" name="Frame 4 (JU-Free)">
            <a:extLst>
              <a:ext uri="{FF2B5EF4-FFF2-40B4-BE49-F238E27FC236}">
                <a16:creationId xmlns:a16="http://schemas.microsoft.com/office/drawing/2014/main" id="{35D4CDFF-D3BF-76F5-0475-27743DDC8A0B}"/>
              </a:ext>
            </a:extLst>
          </p:cNvPr>
          <p:cNvSpPr>
            <a:spLocks noGrp="1"/>
          </p:cNvSpPr>
          <p:nvPr>
            <p:ph type="body" idx="1008" hasCustomPrompt="1"/>
          </p:nvPr>
        </p:nvSpPr>
        <p:spPr bwMode="auto">
          <a:xfrm>
            <a:off x="9899650" y="4090988"/>
            <a:ext cx="390525" cy="104775"/>
          </a:xfrm>
          <a:custGeom>
            <a:avLst/>
            <a:gdLst>
              <a:gd name="T0" fmla="*/ 9 w 1229"/>
              <a:gd name="T1" fmla="*/ 173 h 330"/>
              <a:gd name="T2" fmla="*/ 9 w 1229"/>
              <a:gd name="T3" fmla="*/ 173 h 330"/>
              <a:gd name="T4" fmla="*/ 166 w 1229"/>
              <a:gd name="T5" fmla="*/ 0 h 330"/>
              <a:gd name="T6" fmla="*/ 1169 w 1229"/>
              <a:gd name="T7" fmla="*/ 0 h 330"/>
              <a:gd name="T8" fmla="*/ 1226 w 1229"/>
              <a:gd name="T9" fmla="*/ 52 h 330"/>
              <a:gd name="T10" fmla="*/ 1226 w 1229"/>
              <a:gd name="T11" fmla="*/ 54 h 330"/>
              <a:gd name="T12" fmla="*/ 1178 w 1229"/>
              <a:gd name="T13" fmla="*/ 119 h 330"/>
              <a:gd name="T14" fmla="*/ 196 w 1229"/>
              <a:gd name="T15" fmla="*/ 312 h 330"/>
              <a:gd name="T16" fmla="*/ 9 w 1229"/>
              <a:gd name="T17" fmla="*/ 173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29" h="330">
                <a:moveTo>
                  <a:pt x="9" y="173"/>
                </a:moveTo>
                <a:cubicBezTo>
                  <a:pt x="9" y="173"/>
                  <a:pt x="9" y="173"/>
                  <a:pt x="9" y="173"/>
                </a:cubicBezTo>
                <a:cubicBezTo>
                  <a:pt x="0" y="80"/>
                  <a:pt x="73" y="0"/>
                  <a:pt x="166" y="0"/>
                </a:cubicBezTo>
                <a:cubicBezTo>
                  <a:pt x="1169" y="0"/>
                  <a:pt x="1169" y="0"/>
                  <a:pt x="1169" y="0"/>
                </a:cubicBezTo>
                <a:cubicBezTo>
                  <a:pt x="1198" y="0"/>
                  <a:pt x="1223" y="23"/>
                  <a:pt x="1226" y="52"/>
                </a:cubicBezTo>
                <a:cubicBezTo>
                  <a:pt x="1226" y="54"/>
                  <a:pt x="1226" y="54"/>
                  <a:pt x="1226" y="54"/>
                </a:cubicBezTo>
                <a:cubicBezTo>
                  <a:pt x="1229" y="85"/>
                  <a:pt x="1208" y="113"/>
                  <a:pt x="1178" y="119"/>
                </a:cubicBezTo>
                <a:cubicBezTo>
                  <a:pt x="196" y="312"/>
                  <a:pt x="196" y="312"/>
                  <a:pt x="196" y="312"/>
                </a:cubicBezTo>
                <a:cubicBezTo>
                  <a:pt x="105" y="330"/>
                  <a:pt x="18" y="265"/>
                  <a:pt x="9" y="173"/>
                </a:cubicBezTo>
              </a:path>
            </a:pathLst>
          </a:custGeom>
          <a:solidFill>
            <a:srgbClr val="17C8BE"/>
          </a:solidFill>
          <a:ln w="0" cap="flat" cmpd="sng" algn="ctr">
            <a:solidFill>
              <a:srgbClr val="17C8BE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30">
                <a:latin typeface="Arial" panose="020B0604020202020204" pitchFamily="34" charset="0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7" name="Name and position 13[PHJU] (JU-Free)">
            <a:extLst>
              <a:ext uri="{FF2B5EF4-FFF2-40B4-BE49-F238E27FC236}">
                <a16:creationId xmlns:a16="http://schemas.microsoft.com/office/drawing/2014/main" id="{85B129D0-806E-6783-B866-10063D9E068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28666" y="3564488"/>
            <a:ext cx="2276760" cy="468000"/>
          </a:xfrm>
          <a:prstGeom prst="rect">
            <a:avLst/>
          </a:prstGeom>
        </p:spPr>
        <p:txBody>
          <a:bodyPr rIns="0"/>
          <a:lstStyle>
            <a:lvl1pPr marL="0" indent="0" algn="ctr">
              <a:lnSpc>
                <a:spcPct val="95000"/>
              </a:lnSpc>
              <a:buNone/>
              <a:defRPr b="1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0" marR="0" indent="0"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>
                    <a:lumMod val="100000"/>
                  </a:schemeClr>
                </a:solidFill>
                <a:latin typeface="Aptos" panose="020B0004020202020204" pitchFamily="34" charset="0"/>
              </a:defRPr>
            </a:lvl2pPr>
            <a:lvl3pPr marL="0" marR="0" indent="0"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>
                    <a:lumMod val="100000"/>
                  </a:schemeClr>
                </a:solidFill>
                <a:latin typeface="Aptos" panose="020B0004020202020204" pitchFamily="34" charset="0"/>
              </a:defRPr>
            </a:lvl3pPr>
            <a:lvl4pPr marL="0" marR="0" indent="0"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>
                    <a:lumMod val="100000"/>
                  </a:schemeClr>
                </a:solidFill>
                <a:latin typeface="Aptos" panose="020B0004020202020204" pitchFamily="34" charset="0"/>
              </a:defRPr>
            </a:lvl4pPr>
            <a:lvl5pPr marL="0" marR="0" indent="0"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>
                    <a:lumMod val="100000"/>
                  </a:schemeClr>
                </a:solidFill>
                <a:latin typeface="Aptos" panose="020B0004020202020204" pitchFamily="34" charset="0"/>
              </a:defRPr>
            </a:lvl5pPr>
            <a:lvl6pPr marL="0" marR="0" indent="0"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>
                    <a:lumMod val="100000"/>
                  </a:schemeClr>
                </a:solidFill>
                <a:latin typeface="Aptos" panose="020B0004020202020204" pitchFamily="34" charset="0"/>
              </a:defRPr>
            </a:lvl6pPr>
            <a:lvl7pPr marL="0" marR="0" indent="0"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>
                    <a:lumMod val="100000"/>
                  </a:schemeClr>
                </a:solidFill>
                <a:latin typeface="Aptos" panose="020B0004020202020204" pitchFamily="34" charset="0"/>
              </a:defRPr>
            </a:lvl7pPr>
            <a:lvl8pPr marL="0" marR="0" indent="0"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>
                    <a:lumMod val="100000"/>
                  </a:schemeClr>
                </a:solidFill>
                <a:latin typeface="Aptos" panose="020B0004020202020204" pitchFamily="34" charset="0"/>
              </a:defRPr>
            </a:lvl8pPr>
            <a:lvl9pPr marL="0" marR="0" indent="0"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>
                    <a:lumMod val="100000"/>
                  </a:schemeClr>
                </a:solidFill>
                <a:latin typeface="Aptos" panose="020B0004020202020204" pitchFamily="34" charset="0"/>
              </a:defRPr>
            </a:lvl9pPr>
          </a:lstStyle>
          <a:p>
            <a:pPr lvl="0"/>
            <a:r>
              <a:rPr lang="en-US"/>
              <a:t>[Name and position]</a:t>
            </a:r>
          </a:p>
          <a:p>
            <a:pPr lvl="0"/>
            <a:r>
              <a:rPr lang="en-US"/>
              <a:t>JU-LEVEL1=Standard</a:t>
            </a:r>
            <a:endParaRPr lang="de-DE"/>
          </a:p>
        </p:txBody>
      </p:sp>
      <p:sp>
        <p:nvSpPr>
          <p:cNvPr id="8" name="Email address 14[PHJU] (JU-Free)">
            <a:extLst>
              <a:ext uri="{FF2B5EF4-FFF2-40B4-BE49-F238E27FC236}">
                <a16:creationId xmlns:a16="http://schemas.microsoft.com/office/drawing/2014/main" id="{D8DC6E52-E4C2-6C6C-6011-33986BF60F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28667" y="4280147"/>
            <a:ext cx="2276759" cy="1800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9pPr>
          </a:lstStyle>
          <a:p>
            <a:pPr lvl="0"/>
            <a:r>
              <a:rPr lang="en-US"/>
              <a:t>[Email address]</a:t>
            </a:r>
          </a:p>
          <a:p>
            <a:pPr lvl="0"/>
            <a:r>
              <a:rPr lang="en-US"/>
              <a:t>JU-LEVEL1=Standard</a:t>
            </a:r>
            <a:endParaRPr lang="de-DE"/>
          </a:p>
        </p:txBody>
      </p:sp>
      <p:sp>
        <p:nvSpPr>
          <p:cNvPr id="9" name="Name and position 16[PHJU] (JU-Free)">
            <a:extLst>
              <a:ext uri="{FF2B5EF4-FFF2-40B4-BE49-F238E27FC236}">
                <a16:creationId xmlns:a16="http://schemas.microsoft.com/office/drawing/2014/main" id="{9D6DCA14-915D-3C1A-0CF3-D67A5D338C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78783" y="3564488"/>
            <a:ext cx="2276760" cy="468000"/>
          </a:xfrm>
          <a:prstGeom prst="rect">
            <a:avLst/>
          </a:prstGeom>
        </p:spPr>
        <p:txBody>
          <a:bodyPr rIns="0"/>
          <a:lstStyle>
            <a:lvl1pPr marL="0" indent="0" algn="ctr">
              <a:lnSpc>
                <a:spcPct val="95000"/>
              </a:lnSpc>
              <a:buNone/>
              <a:defRPr b="1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0" marR="0" indent="0"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>
                    <a:lumMod val="100000"/>
                  </a:schemeClr>
                </a:solidFill>
                <a:latin typeface="Aptos" panose="020B0004020202020204" pitchFamily="34" charset="0"/>
              </a:defRPr>
            </a:lvl2pPr>
            <a:lvl3pPr marL="0" marR="0" indent="0"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>
                    <a:lumMod val="100000"/>
                  </a:schemeClr>
                </a:solidFill>
                <a:latin typeface="Aptos" panose="020B0004020202020204" pitchFamily="34" charset="0"/>
              </a:defRPr>
            </a:lvl3pPr>
            <a:lvl4pPr marL="0" marR="0" indent="0"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>
                    <a:lumMod val="100000"/>
                  </a:schemeClr>
                </a:solidFill>
                <a:latin typeface="Aptos" panose="020B0004020202020204" pitchFamily="34" charset="0"/>
              </a:defRPr>
            </a:lvl4pPr>
            <a:lvl5pPr marL="0" marR="0" indent="0"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>
                    <a:lumMod val="100000"/>
                  </a:schemeClr>
                </a:solidFill>
                <a:latin typeface="Aptos" panose="020B0004020202020204" pitchFamily="34" charset="0"/>
              </a:defRPr>
            </a:lvl5pPr>
            <a:lvl6pPr marL="0" marR="0" indent="0"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>
                    <a:lumMod val="100000"/>
                  </a:schemeClr>
                </a:solidFill>
                <a:latin typeface="Aptos" panose="020B0004020202020204" pitchFamily="34" charset="0"/>
              </a:defRPr>
            </a:lvl6pPr>
            <a:lvl7pPr marL="0" marR="0" indent="0"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>
                    <a:lumMod val="100000"/>
                  </a:schemeClr>
                </a:solidFill>
                <a:latin typeface="Aptos" panose="020B0004020202020204" pitchFamily="34" charset="0"/>
              </a:defRPr>
            </a:lvl7pPr>
            <a:lvl8pPr marL="0" marR="0" indent="0"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>
                    <a:lumMod val="100000"/>
                  </a:schemeClr>
                </a:solidFill>
                <a:latin typeface="Aptos" panose="020B0004020202020204" pitchFamily="34" charset="0"/>
              </a:defRPr>
            </a:lvl8pPr>
            <a:lvl9pPr marL="0" marR="0" indent="0"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>
                    <a:lumMod val="100000"/>
                  </a:schemeClr>
                </a:solidFill>
                <a:latin typeface="Aptos" panose="020B0004020202020204" pitchFamily="34" charset="0"/>
              </a:defRPr>
            </a:lvl9pPr>
          </a:lstStyle>
          <a:p>
            <a:pPr lvl="0"/>
            <a:r>
              <a:rPr lang="en-US"/>
              <a:t>[Name and position]</a:t>
            </a:r>
          </a:p>
          <a:p>
            <a:pPr lvl="0"/>
            <a:r>
              <a:rPr lang="en-US"/>
              <a:t>JU-LEVEL1=Standard</a:t>
            </a:r>
            <a:endParaRPr lang="de-DE"/>
          </a:p>
        </p:txBody>
      </p:sp>
      <p:sp>
        <p:nvSpPr>
          <p:cNvPr id="11" name="Email address 17[PHJU] (JU-Free)">
            <a:extLst>
              <a:ext uri="{FF2B5EF4-FFF2-40B4-BE49-F238E27FC236}">
                <a16:creationId xmlns:a16="http://schemas.microsoft.com/office/drawing/2014/main" id="{1BA508FD-3C75-7B8D-E191-1B36792D3C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78784" y="4280147"/>
            <a:ext cx="2276759" cy="1800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9pPr>
          </a:lstStyle>
          <a:p>
            <a:pPr lvl="0"/>
            <a:r>
              <a:rPr lang="en-US"/>
              <a:t>[Email address]</a:t>
            </a:r>
          </a:p>
          <a:p>
            <a:pPr lvl="0"/>
            <a:r>
              <a:rPr lang="en-US"/>
              <a:t>JU-LEVEL1=Standard</a:t>
            </a:r>
            <a:endParaRPr lang="de-DE"/>
          </a:p>
        </p:txBody>
      </p:sp>
      <p:sp>
        <p:nvSpPr>
          <p:cNvPr id="14" name="Name and position 19[PHJU] (JU-Free)">
            <a:extLst>
              <a:ext uri="{FF2B5EF4-FFF2-40B4-BE49-F238E27FC236}">
                <a16:creationId xmlns:a16="http://schemas.microsoft.com/office/drawing/2014/main" id="{0002BF25-3595-8AF6-EA46-7011454F18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65201" y="3564488"/>
            <a:ext cx="2276760" cy="468000"/>
          </a:xfrm>
          <a:prstGeom prst="rect">
            <a:avLst/>
          </a:prstGeom>
        </p:spPr>
        <p:txBody>
          <a:bodyPr rIns="0"/>
          <a:lstStyle>
            <a:lvl1pPr marL="0" indent="0" algn="ctr">
              <a:lnSpc>
                <a:spcPct val="95000"/>
              </a:lnSpc>
              <a:buNone/>
              <a:defRPr b="1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0" marR="0" indent="0"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>
                    <a:lumMod val="100000"/>
                  </a:schemeClr>
                </a:solidFill>
                <a:latin typeface="Aptos" panose="020B0004020202020204" pitchFamily="34" charset="0"/>
              </a:defRPr>
            </a:lvl2pPr>
            <a:lvl3pPr marL="0" marR="0" indent="0"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>
                    <a:lumMod val="100000"/>
                  </a:schemeClr>
                </a:solidFill>
                <a:latin typeface="Aptos" panose="020B0004020202020204" pitchFamily="34" charset="0"/>
              </a:defRPr>
            </a:lvl3pPr>
            <a:lvl4pPr marL="0" marR="0" indent="0"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>
                    <a:lumMod val="100000"/>
                  </a:schemeClr>
                </a:solidFill>
                <a:latin typeface="Aptos" panose="020B0004020202020204" pitchFamily="34" charset="0"/>
              </a:defRPr>
            </a:lvl4pPr>
            <a:lvl5pPr marL="0" marR="0" indent="0"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>
                    <a:lumMod val="100000"/>
                  </a:schemeClr>
                </a:solidFill>
                <a:latin typeface="Aptos" panose="020B0004020202020204" pitchFamily="34" charset="0"/>
              </a:defRPr>
            </a:lvl5pPr>
            <a:lvl6pPr marL="0" marR="0" indent="0"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>
                    <a:lumMod val="100000"/>
                  </a:schemeClr>
                </a:solidFill>
                <a:latin typeface="Aptos" panose="020B0004020202020204" pitchFamily="34" charset="0"/>
              </a:defRPr>
            </a:lvl6pPr>
            <a:lvl7pPr marL="0" marR="0" indent="0"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>
                    <a:lumMod val="100000"/>
                  </a:schemeClr>
                </a:solidFill>
                <a:latin typeface="Aptos" panose="020B0004020202020204" pitchFamily="34" charset="0"/>
              </a:defRPr>
            </a:lvl7pPr>
            <a:lvl8pPr marL="0" marR="0" indent="0"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>
                    <a:lumMod val="100000"/>
                  </a:schemeClr>
                </a:solidFill>
                <a:latin typeface="Aptos" panose="020B0004020202020204" pitchFamily="34" charset="0"/>
              </a:defRPr>
            </a:lvl8pPr>
            <a:lvl9pPr marL="0" marR="0" indent="0"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>
                    <a:lumMod val="100000"/>
                  </a:schemeClr>
                </a:solidFill>
                <a:latin typeface="Aptos" panose="020B0004020202020204" pitchFamily="34" charset="0"/>
              </a:defRPr>
            </a:lvl9pPr>
          </a:lstStyle>
          <a:p>
            <a:pPr lvl="0"/>
            <a:r>
              <a:rPr lang="en-US"/>
              <a:t>[Name and position]</a:t>
            </a:r>
          </a:p>
          <a:p>
            <a:pPr lvl="0"/>
            <a:r>
              <a:rPr lang="en-US"/>
              <a:t>JU-LEVEL1=Standard</a:t>
            </a:r>
            <a:endParaRPr lang="de-DE"/>
          </a:p>
        </p:txBody>
      </p:sp>
      <p:sp>
        <p:nvSpPr>
          <p:cNvPr id="15" name="Email address 20[PHJU] (JU-Free)">
            <a:extLst>
              <a:ext uri="{FF2B5EF4-FFF2-40B4-BE49-F238E27FC236}">
                <a16:creationId xmlns:a16="http://schemas.microsoft.com/office/drawing/2014/main" id="{B80B2CF5-80D8-213B-2DE2-A3BE28B9D65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65201" y="4280147"/>
            <a:ext cx="2276759" cy="1800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9pPr>
          </a:lstStyle>
          <a:p>
            <a:pPr lvl="0"/>
            <a:r>
              <a:rPr lang="en-US"/>
              <a:t>[Email address]</a:t>
            </a:r>
          </a:p>
          <a:p>
            <a:pPr lvl="0"/>
            <a:r>
              <a:rPr lang="en-US"/>
              <a:t>JU-LEVEL1=Standard</a:t>
            </a:r>
            <a:endParaRPr lang="de-DE"/>
          </a:p>
        </p:txBody>
      </p:sp>
      <p:sp>
        <p:nvSpPr>
          <p:cNvPr id="16" name="Name and position 22[PHJU] (JU-Free)">
            <a:extLst>
              <a:ext uri="{FF2B5EF4-FFF2-40B4-BE49-F238E27FC236}">
                <a16:creationId xmlns:a16="http://schemas.microsoft.com/office/drawing/2014/main" id="{7D040407-A05B-5A20-8406-1F53A265EA9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28203" y="3564488"/>
            <a:ext cx="2276760" cy="468000"/>
          </a:xfrm>
          <a:prstGeom prst="rect">
            <a:avLst/>
          </a:prstGeom>
        </p:spPr>
        <p:txBody>
          <a:bodyPr rIns="0"/>
          <a:lstStyle>
            <a:lvl1pPr marL="0" indent="0" algn="ctr">
              <a:lnSpc>
                <a:spcPct val="95000"/>
              </a:lnSpc>
              <a:buNone/>
              <a:defRPr b="1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0" marR="0" indent="0"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>
                    <a:lumMod val="100000"/>
                  </a:schemeClr>
                </a:solidFill>
                <a:latin typeface="Aptos" panose="020B0004020202020204" pitchFamily="34" charset="0"/>
              </a:defRPr>
            </a:lvl2pPr>
            <a:lvl3pPr marL="0" marR="0" indent="0"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>
                    <a:lumMod val="100000"/>
                  </a:schemeClr>
                </a:solidFill>
                <a:latin typeface="Aptos" panose="020B0004020202020204" pitchFamily="34" charset="0"/>
              </a:defRPr>
            </a:lvl3pPr>
            <a:lvl4pPr marL="0" marR="0" indent="0"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>
                    <a:lumMod val="100000"/>
                  </a:schemeClr>
                </a:solidFill>
                <a:latin typeface="Aptos" panose="020B0004020202020204" pitchFamily="34" charset="0"/>
              </a:defRPr>
            </a:lvl4pPr>
            <a:lvl5pPr marL="0" marR="0" indent="0"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>
                    <a:lumMod val="100000"/>
                  </a:schemeClr>
                </a:solidFill>
                <a:latin typeface="Aptos" panose="020B0004020202020204" pitchFamily="34" charset="0"/>
              </a:defRPr>
            </a:lvl5pPr>
            <a:lvl6pPr marL="0" marR="0" indent="0"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>
                    <a:lumMod val="100000"/>
                  </a:schemeClr>
                </a:solidFill>
                <a:latin typeface="Aptos" panose="020B0004020202020204" pitchFamily="34" charset="0"/>
              </a:defRPr>
            </a:lvl6pPr>
            <a:lvl7pPr marL="0" marR="0" indent="0"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>
                    <a:lumMod val="100000"/>
                  </a:schemeClr>
                </a:solidFill>
                <a:latin typeface="Aptos" panose="020B0004020202020204" pitchFamily="34" charset="0"/>
              </a:defRPr>
            </a:lvl7pPr>
            <a:lvl8pPr marL="0" marR="0" indent="0"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>
                    <a:lumMod val="100000"/>
                  </a:schemeClr>
                </a:solidFill>
                <a:latin typeface="Aptos" panose="020B0004020202020204" pitchFamily="34" charset="0"/>
              </a:defRPr>
            </a:lvl8pPr>
            <a:lvl9pPr marL="0" marR="0" indent="0"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>
                    <a:lumMod val="100000"/>
                  </a:schemeClr>
                </a:solidFill>
                <a:latin typeface="Aptos" panose="020B0004020202020204" pitchFamily="34" charset="0"/>
              </a:defRPr>
            </a:lvl9pPr>
          </a:lstStyle>
          <a:p>
            <a:pPr lvl="0"/>
            <a:r>
              <a:rPr lang="en-US"/>
              <a:t>[Name and position]</a:t>
            </a:r>
          </a:p>
          <a:p>
            <a:pPr lvl="0"/>
            <a:r>
              <a:rPr lang="en-US"/>
              <a:t>JU-LEVEL1=Standard</a:t>
            </a:r>
            <a:endParaRPr lang="de-DE"/>
          </a:p>
        </p:txBody>
      </p:sp>
      <p:sp>
        <p:nvSpPr>
          <p:cNvPr id="26" name="Email address 23[PHJU] (JU-Free)">
            <a:extLst>
              <a:ext uri="{FF2B5EF4-FFF2-40B4-BE49-F238E27FC236}">
                <a16:creationId xmlns:a16="http://schemas.microsoft.com/office/drawing/2014/main" id="{5FC5BFC4-3FB4-DC97-106A-0AA59CBCC54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28203" y="4280147"/>
            <a:ext cx="2276759" cy="1800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9pPr>
          </a:lstStyle>
          <a:p>
            <a:pPr lvl="0"/>
            <a:r>
              <a:rPr lang="en-US"/>
              <a:t>[Email address]</a:t>
            </a:r>
          </a:p>
          <a:p>
            <a:pPr lvl="0"/>
            <a:r>
              <a:rPr lang="en-US"/>
              <a:t>JU-LEVEL1=Standard</a:t>
            </a:r>
            <a:endParaRPr lang="de-DE"/>
          </a:p>
        </p:txBody>
      </p:sp>
      <p:sp>
        <p:nvSpPr>
          <p:cNvPr id="27" name="Name | LinkedIn 18[PHJU] (JU-Free)">
            <a:extLst>
              <a:ext uri="{FF2B5EF4-FFF2-40B4-BE49-F238E27FC236}">
                <a16:creationId xmlns:a16="http://schemas.microsoft.com/office/drawing/2014/main" id="{A37874F0-7074-8152-4D6F-729373D36E9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48496" y="4509046"/>
            <a:ext cx="1607046" cy="1800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9pPr>
          </a:lstStyle>
          <a:p>
            <a:pPr lvl="0"/>
            <a:r>
              <a:rPr lang="en-US"/>
              <a:t>[Name | LinkedIn]</a:t>
            </a:r>
          </a:p>
          <a:p>
            <a:pPr lvl="0"/>
            <a:r>
              <a:rPr lang="en-US"/>
              <a:t>JU-LEVEL1=Standard</a:t>
            </a:r>
            <a:endParaRPr lang="de-DE"/>
          </a:p>
        </p:txBody>
      </p:sp>
      <p:sp>
        <p:nvSpPr>
          <p:cNvPr id="28" name="Name | LinkedIn 21[PHJU] (JU-Free)">
            <a:extLst>
              <a:ext uri="{FF2B5EF4-FFF2-40B4-BE49-F238E27FC236}">
                <a16:creationId xmlns:a16="http://schemas.microsoft.com/office/drawing/2014/main" id="{41FD1C7C-9A26-3611-B2DD-4BB58551BCA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36877" y="4509046"/>
            <a:ext cx="1605083" cy="1800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9pPr>
          </a:lstStyle>
          <a:p>
            <a:pPr lvl="0"/>
            <a:r>
              <a:rPr lang="en-US"/>
              <a:t>[Name | LinkedIn]</a:t>
            </a:r>
          </a:p>
          <a:p>
            <a:pPr lvl="0"/>
            <a:r>
              <a:rPr lang="en-US"/>
              <a:t>JU-LEVEL1=Standard</a:t>
            </a:r>
            <a:endParaRPr lang="de-DE"/>
          </a:p>
        </p:txBody>
      </p:sp>
      <p:sp>
        <p:nvSpPr>
          <p:cNvPr id="29" name="Name | LinkedIn 24[PHJU] (JU-Free)">
            <a:extLst>
              <a:ext uri="{FF2B5EF4-FFF2-40B4-BE49-F238E27FC236}">
                <a16:creationId xmlns:a16="http://schemas.microsoft.com/office/drawing/2014/main" id="{258E6CFB-D62E-418B-B9B0-3DA2C6F8717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703471" y="4509046"/>
            <a:ext cx="1601491" cy="1800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9pPr>
          </a:lstStyle>
          <a:p>
            <a:pPr lvl="0"/>
            <a:r>
              <a:rPr lang="en-US"/>
              <a:t>[Name | LinkedIn]</a:t>
            </a:r>
          </a:p>
          <a:p>
            <a:pPr lvl="0"/>
            <a:r>
              <a:rPr lang="en-US"/>
              <a:t>JU-LEVEL1=Standard</a:t>
            </a:r>
            <a:endParaRPr lang="de-DE"/>
          </a:p>
        </p:txBody>
      </p:sp>
      <p:sp>
        <p:nvSpPr>
          <p:cNvPr id="30" name="Name | LinkedIn 15[PHJU] (JU-Free)">
            <a:extLst>
              <a:ext uri="{FF2B5EF4-FFF2-40B4-BE49-F238E27FC236}">
                <a16:creationId xmlns:a16="http://schemas.microsoft.com/office/drawing/2014/main" id="{36223EFB-4BEC-1A0A-6626-CCA07AACFFF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703934" y="4509046"/>
            <a:ext cx="1601491" cy="1800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" panose="020B0004020202020204" pitchFamily="34" charset="0"/>
              </a:defRPr>
            </a:lvl9pPr>
          </a:lstStyle>
          <a:p>
            <a:pPr lvl="0"/>
            <a:r>
              <a:rPr lang="en-US"/>
              <a:t>[Name | LinkedIn]</a:t>
            </a:r>
          </a:p>
          <a:p>
            <a:pPr lvl="0"/>
            <a:r>
              <a:rPr lang="en-US"/>
              <a:t>JU-LEVEL1=Standard</a:t>
            </a:r>
            <a:endParaRPr lang="de-DE"/>
          </a:p>
        </p:txBody>
      </p:sp>
      <p:pic>
        <p:nvPicPr>
          <p:cNvPr id="31" name="Picture 30" descr="A blue and white logo&#10;&#10;Description automatically generated">
            <a:extLst>
              <a:ext uri="{FF2B5EF4-FFF2-40B4-BE49-F238E27FC236}">
                <a16:creationId xmlns:a16="http://schemas.microsoft.com/office/drawing/2014/main" id="{4363183E-416B-B31A-800F-3AE10CAFB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421" y="4506300"/>
            <a:ext cx="191250" cy="180000"/>
          </a:xfrm>
          <a:prstGeom prst="rect">
            <a:avLst/>
          </a:prstGeom>
        </p:spPr>
      </p:pic>
      <p:pic>
        <p:nvPicPr>
          <p:cNvPr id="32" name="Picture 31" descr="A blue and white logo&#10;&#10;Description automatically generated">
            <a:extLst>
              <a:ext uri="{FF2B5EF4-FFF2-40B4-BE49-F238E27FC236}">
                <a16:creationId xmlns:a16="http://schemas.microsoft.com/office/drawing/2014/main" id="{C7A8DBB1-740A-CDA9-DAF6-42DDD7F972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6733" y="4504888"/>
            <a:ext cx="191250" cy="180000"/>
          </a:xfrm>
          <a:prstGeom prst="rect">
            <a:avLst/>
          </a:prstGeom>
        </p:spPr>
      </p:pic>
      <p:pic>
        <p:nvPicPr>
          <p:cNvPr id="33" name="Picture 32" descr="A blue and white logo&#10;&#10;Description automatically generated">
            <a:extLst>
              <a:ext uri="{FF2B5EF4-FFF2-40B4-BE49-F238E27FC236}">
                <a16:creationId xmlns:a16="http://schemas.microsoft.com/office/drawing/2014/main" id="{044A647C-6B53-9E1A-2E12-05E9107CA8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6943" y="4504888"/>
            <a:ext cx="191250" cy="180000"/>
          </a:xfrm>
          <a:prstGeom prst="rect">
            <a:avLst/>
          </a:prstGeom>
        </p:spPr>
      </p:pic>
      <p:pic>
        <p:nvPicPr>
          <p:cNvPr id="34" name="Picture 33" descr="A blue and white logo&#10;&#10;Description automatically generated">
            <a:extLst>
              <a:ext uri="{FF2B5EF4-FFF2-40B4-BE49-F238E27FC236}">
                <a16:creationId xmlns:a16="http://schemas.microsoft.com/office/drawing/2014/main" id="{792A1C02-52E6-4011-C6EC-B9F8D28698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3537" y="4504888"/>
            <a:ext cx="19125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9298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etween slide]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ame picture 1[PHJU] (JU-Free)">
            <a:extLst>
              <a:ext uri="{FF2B5EF4-FFF2-40B4-BE49-F238E27FC236}">
                <a16:creationId xmlns:a16="http://schemas.microsoft.com/office/drawing/2014/main" id="{3B57C430-7B2D-48A2-822B-278E467709D3}"/>
              </a:ext>
            </a:extLst>
          </p:cNvPr>
          <p:cNvSpPr>
            <a:spLocks noGrp="1"/>
          </p:cNvSpPr>
          <p:nvPr>
            <p:ph type="pic" sz="quarter" idx="1004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latin typeface="Aptos Light" panose="020B0004020202020204" pitchFamily="34" charset="0"/>
              </a:defRPr>
            </a:lvl1pPr>
          </a:lstStyle>
          <a:p>
            <a:r>
              <a:rPr lang="en-US"/>
              <a:t>[To insert a picture click next to the slide and insert a picture via Insert | Images]</a:t>
            </a:r>
          </a:p>
        </p:txBody>
      </p:sp>
      <p:sp>
        <p:nvSpPr>
          <p:cNvPr id="4" name="Title 2 (JU-Free)">
            <a:extLst>
              <a:ext uri="{FF2B5EF4-FFF2-40B4-BE49-F238E27FC236}">
                <a16:creationId xmlns:a16="http://schemas.microsoft.com/office/drawing/2014/main" id="{A2571F3E-5913-4EFD-8A8A-CC3719AC8B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7480" y="1729304"/>
            <a:ext cx="4681565" cy="1423745"/>
          </a:xfrm>
          <a:noFill/>
        </p:spPr>
        <p:txBody>
          <a:bodyPr/>
          <a:lstStyle>
            <a:lvl1pPr>
              <a:lnSpc>
                <a:spcPct val="83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[Title]</a:t>
            </a:r>
          </a:p>
        </p:txBody>
      </p:sp>
      <p:sp>
        <p:nvSpPr>
          <p:cNvPr id="17" name="Placeholder 3[PHJU] (JU-Free)">
            <a:extLst>
              <a:ext uri="{FF2B5EF4-FFF2-40B4-BE49-F238E27FC236}">
                <a16:creationId xmlns:a16="http://schemas.microsoft.com/office/drawing/2014/main" id="{30E59806-CD51-4840-B9BD-676F1301C868}"/>
              </a:ext>
            </a:extLst>
          </p:cNvPr>
          <p:cNvSpPr>
            <a:spLocks noGrp="1"/>
          </p:cNvSpPr>
          <p:nvPr>
            <p:ph type="body" sz="quarter" idx="1005" hasCustomPrompt="1"/>
          </p:nvPr>
        </p:nvSpPr>
        <p:spPr>
          <a:xfrm>
            <a:off x="5107480" y="3716935"/>
            <a:ext cx="5839887" cy="20186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spcBef>
                <a:spcPts val="1200"/>
              </a:spcBef>
              <a:buNone/>
              <a:defRPr sz="1400">
                <a:solidFill>
                  <a:schemeClr val="bg1"/>
                </a:solidFill>
              </a:defRPr>
            </a:lvl1pPr>
            <a:lvl2pPr marL="0" marR="0" indent="0" algn="l" fontAlgn="auto">
              <a:lnSpc>
                <a:spcPct val="173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bg1">
                    <a:lumMod val="100000"/>
                  </a:schemeClr>
                </a:solidFill>
                <a:latin typeface="Aptos SemiBold" panose="020B0004020202020204" pitchFamily="34" charset="0"/>
              </a:defRPr>
            </a:lvl2pPr>
            <a:lvl3pPr marL="0" marR="0" indent="0" algn="l" fontAlgn="auto">
              <a:lnSpc>
                <a:spcPct val="173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bg1">
                    <a:lumMod val="100000"/>
                  </a:schemeClr>
                </a:solidFill>
                <a:latin typeface="Aptos SemiBold" panose="020B0004020202020204" pitchFamily="34" charset="0"/>
              </a:defRPr>
            </a:lvl3pPr>
            <a:lvl4pPr marL="0" marR="0" indent="0" algn="l" fontAlgn="auto">
              <a:lnSpc>
                <a:spcPct val="173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bg1">
                    <a:lumMod val="100000"/>
                  </a:schemeClr>
                </a:solidFill>
                <a:latin typeface="Aptos SemiBold" panose="020B0004020202020204" pitchFamily="34" charset="0"/>
              </a:defRPr>
            </a:lvl4pPr>
            <a:lvl5pPr marL="0" marR="0" indent="0" algn="l" fontAlgn="auto">
              <a:lnSpc>
                <a:spcPct val="173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bg1">
                    <a:lumMod val="100000"/>
                  </a:schemeClr>
                </a:solidFill>
                <a:latin typeface="Aptos SemiBold" panose="020B0004020202020204" pitchFamily="34" charset="0"/>
              </a:defRPr>
            </a:lvl5pPr>
            <a:lvl6pPr marL="0" marR="0" indent="0" algn="l" fontAlgn="auto">
              <a:lnSpc>
                <a:spcPct val="173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bg1">
                    <a:lumMod val="100000"/>
                  </a:schemeClr>
                </a:solidFill>
                <a:latin typeface="Aptos SemiBold" panose="020B0004020202020204" pitchFamily="34" charset="0"/>
              </a:defRPr>
            </a:lvl6pPr>
            <a:lvl7pPr marL="0" marR="0" indent="0" algn="l" fontAlgn="auto">
              <a:lnSpc>
                <a:spcPct val="173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bg1">
                    <a:lumMod val="100000"/>
                  </a:schemeClr>
                </a:solidFill>
                <a:latin typeface="Aptos SemiBold" panose="020B0004020202020204" pitchFamily="34" charset="0"/>
              </a:defRPr>
            </a:lvl7pPr>
            <a:lvl8pPr marL="0" marR="0" indent="0" algn="l" fontAlgn="auto">
              <a:lnSpc>
                <a:spcPct val="173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bg1">
                    <a:lumMod val="100000"/>
                  </a:schemeClr>
                </a:solidFill>
                <a:latin typeface="Aptos SemiBold" panose="020B0004020202020204" pitchFamily="34" charset="0"/>
              </a:defRPr>
            </a:lvl8pPr>
            <a:lvl9pPr marL="0" marR="0" indent="0" algn="l" fontAlgn="auto">
              <a:lnSpc>
                <a:spcPct val="173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bg1">
                    <a:lumMod val="100000"/>
                  </a:schemeClr>
                </a:solidFill>
                <a:latin typeface="Aptos SemiBold" panose="020B0004020202020204" pitchFamily="34" charset="0"/>
              </a:defRPr>
            </a:lvl9pPr>
          </a:lstStyle>
          <a:p>
            <a:pPr lvl="0"/>
            <a:r>
              <a:rPr lang="en-US"/>
              <a:t>[Text]</a:t>
            </a:r>
          </a:p>
          <a:p>
            <a:pPr lvl="0"/>
            <a:r>
              <a:rPr lang="en-US"/>
              <a:t>JU-LEVEL1=Standard</a:t>
            </a:r>
            <a:endParaRPr lang="nl-NL"/>
          </a:p>
        </p:txBody>
      </p:sp>
      <p:sp>
        <p:nvSpPr>
          <p:cNvPr id="12" name="***Frame slide number 4 (JU-Free)">
            <a:extLst>
              <a:ext uri="{FF2B5EF4-FFF2-40B4-BE49-F238E27FC236}">
                <a16:creationId xmlns:a16="http://schemas.microsoft.com/office/drawing/2014/main" id="{73D55BA6-58E5-4DE2-A114-C5450C1EC7E5}"/>
              </a:ext>
            </a:extLst>
          </p:cNvPr>
          <p:cNvSpPr>
            <a:spLocks noGrp="1"/>
          </p:cNvSpPr>
          <p:nvPr>
            <p:ph type="sldNum" sz="quarter" idx="100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18802B-E4C7-4B2D-B37A-6B7CC3C134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rame 5 (JU-Free)">
            <a:extLst>
              <a:ext uri="{FF2B5EF4-FFF2-40B4-BE49-F238E27FC236}">
                <a16:creationId xmlns:a16="http://schemas.microsoft.com/office/drawing/2014/main" id="{A0A1908D-1A7E-469C-BE2A-165D8B936843}"/>
              </a:ext>
            </a:extLst>
          </p:cNvPr>
          <p:cNvSpPr>
            <a:spLocks noGrp="1" noChangeAspect="1"/>
          </p:cNvSpPr>
          <p:nvPr userDrawn="1">
            <p:ph type="body" idx="1000" hasCustomPrompt="1"/>
          </p:nvPr>
        </p:nvSpPr>
        <p:spPr bwMode="ltGray">
          <a:xfrm>
            <a:off x="5095164" y="3234885"/>
            <a:ext cx="454628" cy="122400"/>
          </a:xfrm>
          <a:custGeom>
            <a:avLst/>
            <a:gdLst>
              <a:gd name="T0" fmla="*/ 7 w 1301"/>
              <a:gd name="T1" fmla="*/ 182 h 350"/>
              <a:gd name="T2" fmla="*/ 7 w 1301"/>
              <a:gd name="T3" fmla="*/ 182 h 350"/>
              <a:gd name="T4" fmla="*/ 173 w 1301"/>
              <a:gd name="T5" fmla="*/ 0 h 350"/>
              <a:gd name="T6" fmla="*/ 1237 w 1301"/>
              <a:gd name="T7" fmla="*/ 2 h 350"/>
              <a:gd name="T8" fmla="*/ 1298 w 1301"/>
              <a:gd name="T9" fmla="*/ 55 h 350"/>
              <a:gd name="T10" fmla="*/ 1298 w 1301"/>
              <a:gd name="T11" fmla="*/ 57 h 350"/>
              <a:gd name="T12" fmla="*/ 1248 w 1301"/>
              <a:gd name="T13" fmla="*/ 125 h 350"/>
              <a:gd name="T14" fmla="*/ 206 w 1301"/>
              <a:gd name="T15" fmla="*/ 330 h 350"/>
              <a:gd name="T16" fmla="*/ 7 w 1301"/>
              <a:gd name="T17" fmla="*/ 182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01" h="350">
                <a:moveTo>
                  <a:pt x="7" y="182"/>
                </a:moveTo>
                <a:cubicBezTo>
                  <a:pt x="7" y="182"/>
                  <a:pt x="7" y="182"/>
                  <a:pt x="7" y="182"/>
                </a:cubicBezTo>
                <a:cubicBezTo>
                  <a:pt x="0" y="85"/>
                  <a:pt x="73" y="0"/>
                  <a:pt x="173" y="0"/>
                </a:cubicBezTo>
                <a:cubicBezTo>
                  <a:pt x="1237" y="2"/>
                  <a:pt x="1237" y="2"/>
                  <a:pt x="1237" y="2"/>
                </a:cubicBezTo>
                <a:cubicBezTo>
                  <a:pt x="1270" y="2"/>
                  <a:pt x="1294" y="24"/>
                  <a:pt x="1298" y="55"/>
                </a:cubicBezTo>
                <a:cubicBezTo>
                  <a:pt x="1298" y="57"/>
                  <a:pt x="1298" y="57"/>
                  <a:pt x="1298" y="57"/>
                </a:cubicBezTo>
                <a:cubicBezTo>
                  <a:pt x="1301" y="90"/>
                  <a:pt x="1279" y="119"/>
                  <a:pt x="1248" y="125"/>
                </a:cubicBezTo>
                <a:cubicBezTo>
                  <a:pt x="206" y="330"/>
                  <a:pt x="206" y="330"/>
                  <a:pt x="206" y="330"/>
                </a:cubicBezTo>
                <a:cubicBezTo>
                  <a:pt x="109" y="350"/>
                  <a:pt x="16" y="281"/>
                  <a:pt x="7" y="182"/>
                </a:cubicBezTo>
                <a:close/>
              </a:path>
            </a:pathLst>
          </a:custGeom>
          <a:solidFill>
            <a:srgbClr val="17C8BE"/>
          </a:solidFill>
          <a:ln w="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Tx/>
              <a:buNone/>
              <a:defRPr sz="330">
                <a:latin typeface="Arial" panose="020B0604020202020204" pitchFamily="34" charset="0"/>
              </a:defRPr>
            </a:lvl1pPr>
          </a:lstStyle>
          <a:p>
            <a:r>
              <a:rPr lang="en-US"/>
              <a:t>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EE9600A-5669-2816-A6FA-FCCDDBD23D6C}"/>
              </a:ext>
            </a:extLst>
          </p:cNvPr>
          <p:cNvGrpSpPr/>
          <p:nvPr userDrawn="1"/>
        </p:nvGrpSpPr>
        <p:grpSpPr>
          <a:xfrm>
            <a:off x="1100662" y="6973965"/>
            <a:ext cx="1397285" cy="268658"/>
            <a:chOff x="0" y="6980846"/>
            <a:chExt cx="1397285" cy="26865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9DE59F8-8AF4-3DC1-1167-53F812BD637A}"/>
                </a:ext>
              </a:extLst>
            </p:cNvPr>
            <p:cNvSpPr/>
            <p:nvPr userDrawn="1"/>
          </p:nvSpPr>
          <p:spPr>
            <a:xfrm>
              <a:off x="0" y="6980846"/>
              <a:ext cx="1397285" cy="268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DF3B72F-DB0C-95A7-0ADE-AFE72E61736B}"/>
                </a:ext>
              </a:extLst>
            </p:cNvPr>
            <p:cNvSpPr/>
            <p:nvPr userDrawn="1"/>
          </p:nvSpPr>
          <p:spPr>
            <a:xfrm>
              <a:off x="57150" y="7029450"/>
              <a:ext cx="252000" cy="17145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0B9685F-9B39-7F19-B8FC-A9DA14CEB06E}"/>
                </a:ext>
              </a:extLst>
            </p:cNvPr>
            <p:cNvSpPr/>
            <p:nvPr userDrawn="1"/>
          </p:nvSpPr>
          <p:spPr>
            <a:xfrm>
              <a:off x="391161" y="7029450"/>
              <a:ext cx="252000" cy="171450"/>
            </a:xfrm>
            <a:prstGeom prst="rect">
              <a:avLst/>
            </a:prstGeom>
            <a:solidFill>
              <a:srgbClr val="1F2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5E16D36-1745-CDF4-BA0C-5430F718145D}"/>
                </a:ext>
              </a:extLst>
            </p:cNvPr>
            <p:cNvSpPr/>
            <p:nvPr userDrawn="1"/>
          </p:nvSpPr>
          <p:spPr>
            <a:xfrm>
              <a:off x="725172" y="7029450"/>
              <a:ext cx="252000" cy="171450"/>
            </a:xfrm>
            <a:prstGeom prst="rect">
              <a:avLst/>
            </a:prstGeom>
            <a:solidFill>
              <a:srgbClr val="0031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52DCD77-3E36-5172-358E-2897F1BAE20F}"/>
                </a:ext>
              </a:extLst>
            </p:cNvPr>
            <p:cNvSpPr/>
            <p:nvPr userDrawn="1"/>
          </p:nvSpPr>
          <p:spPr>
            <a:xfrm>
              <a:off x="1059183" y="7029450"/>
              <a:ext cx="252000" cy="1714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3C64580-2A7C-248E-4B94-B65891B0ACBD}"/>
              </a:ext>
            </a:extLst>
          </p:cNvPr>
          <p:cNvGrpSpPr/>
          <p:nvPr userDrawn="1"/>
        </p:nvGrpSpPr>
        <p:grpSpPr>
          <a:xfrm>
            <a:off x="4777693" y="6973965"/>
            <a:ext cx="1392143" cy="268658"/>
            <a:chOff x="3394364" y="6980846"/>
            <a:chExt cx="1392143" cy="26865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EF2A665-1A4E-3B5F-B899-B975036C50F5}"/>
                </a:ext>
              </a:extLst>
            </p:cNvPr>
            <p:cNvSpPr/>
            <p:nvPr userDrawn="1"/>
          </p:nvSpPr>
          <p:spPr>
            <a:xfrm>
              <a:off x="3394364" y="6980846"/>
              <a:ext cx="1392143" cy="268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0EA485F-D5F8-B1EB-266B-EC7148257B5C}"/>
                </a:ext>
              </a:extLst>
            </p:cNvPr>
            <p:cNvSpPr/>
            <p:nvPr userDrawn="1"/>
          </p:nvSpPr>
          <p:spPr>
            <a:xfrm>
              <a:off x="3458999" y="7029450"/>
              <a:ext cx="252000" cy="17145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1997070-4A15-B846-5B2B-E6C966D94759}"/>
                </a:ext>
              </a:extLst>
            </p:cNvPr>
            <p:cNvSpPr/>
            <p:nvPr userDrawn="1"/>
          </p:nvSpPr>
          <p:spPr>
            <a:xfrm>
              <a:off x="3793010" y="7029450"/>
              <a:ext cx="252000" cy="17145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3EEF2A5-C3F0-176D-A6EF-56AC73A1C0F4}"/>
                </a:ext>
              </a:extLst>
            </p:cNvPr>
            <p:cNvSpPr/>
            <p:nvPr userDrawn="1"/>
          </p:nvSpPr>
          <p:spPr>
            <a:xfrm>
              <a:off x="4127021" y="7029450"/>
              <a:ext cx="252000" cy="171450"/>
            </a:xfrm>
            <a:prstGeom prst="rect">
              <a:avLst/>
            </a:prstGeom>
            <a:solidFill>
              <a:srgbClr val="6749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7D25652-AF0E-67A6-1DC4-9A166DC9228E}"/>
                </a:ext>
              </a:extLst>
            </p:cNvPr>
            <p:cNvSpPr/>
            <p:nvPr userDrawn="1"/>
          </p:nvSpPr>
          <p:spPr>
            <a:xfrm>
              <a:off x="4461028" y="7029450"/>
              <a:ext cx="252000" cy="171450"/>
            </a:xfrm>
            <a:prstGeom prst="rect">
              <a:avLst/>
            </a:prstGeom>
            <a:solidFill>
              <a:srgbClr val="008C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827994D-3869-9734-E05B-CB1B40FAB5A0}"/>
              </a:ext>
            </a:extLst>
          </p:cNvPr>
          <p:cNvGrpSpPr/>
          <p:nvPr userDrawn="1"/>
        </p:nvGrpSpPr>
        <p:grpSpPr>
          <a:xfrm>
            <a:off x="10798806" y="6980846"/>
            <a:ext cx="1393194" cy="268658"/>
            <a:chOff x="1311095" y="6980846"/>
            <a:chExt cx="1393194" cy="26865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74512C1-DFFB-5686-8703-738BEC88920E}"/>
                </a:ext>
              </a:extLst>
            </p:cNvPr>
            <p:cNvSpPr/>
            <p:nvPr userDrawn="1"/>
          </p:nvSpPr>
          <p:spPr>
            <a:xfrm>
              <a:off x="1311095" y="6980846"/>
              <a:ext cx="1393194" cy="268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31DC3F7-7DC5-735C-BEC5-53B1DF1C8654}"/>
                </a:ext>
              </a:extLst>
            </p:cNvPr>
            <p:cNvSpPr/>
            <p:nvPr userDrawn="1"/>
          </p:nvSpPr>
          <p:spPr>
            <a:xfrm>
              <a:off x="1393194" y="7029450"/>
              <a:ext cx="252000" cy="171450"/>
            </a:xfrm>
            <a:prstGeom prst="rect">
              <a:avLst/>
            </a:prstGeom>
            <a:solidFill>
              <a:srgbClr val="6F6F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0774406-3B8A-E3C6-EE94-CC73FE1EA1B9}"/>
                </a:ext>
              </a:extLst>
            </p:cNvPr>
            <p:cNvSpPr/>
            <p:nvPr userDrawn="1"/>
          </p:nvSpPr>
          <p:spPr>
            <a:xfrm>
              <a:off x="1727205" y="7029450"/>
              <a:ext cx="252000" cy="171450"/>
            </a:xfrm>
            <a:prstGeom prst="rect">
              <a:avLst/>
            </a:prstGeom>
            <a:solidFill>
              <a:srgbClr val="B2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377D458-A1A4-9073-BF2E-82720D10FBEA}"/>
                </a:ext>
              </a:extLst>
            </p:cNvPr>
            <p:cNvSpPr/>
            <p:nvPr userDrawn="1"/>
          </p:nvSpPr>
          <p:spPr>
            <a:xfrm>
              <a:off x="2061216" y="7029450"/>
              <a:ext cx="252000" cy="171450"/>
            </a:xfrm>
            <a:prstGeom prst="rect">
              <a:avLst/>
            </a:prstGeom>
            <a:solidFill>
              <a:srgbClr val="E3E3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20BB5B3-B201-2E56-C5BA-AC9BAB4932E5}"/>
                </a:ext>
              </a:extLst>
            </p:cNvPr>
            <p:cNvSpPr/>
            <p:nvPr userDrawn="1"/>
          </p:nvSpPr>
          <p:spPr>
            <a:xfrm>
              <a:off x="2395227" y="7029450"/>
              <a:ext cx="252000" cy="171450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52A68359-A90D-9D3E-F170-24BB66DBE7B1}"/>
              </a:ext>
            </a:extLst>
          </p:cNvPr>
          <p:cNvSpPr txBox="1"/>
          <p:nvPr userDrawn="1"/>
        </p:nvSpPr>
        <p:spPr>
          <a:xfrm>
            <a:off x="1714" y="6965624"/>
            <a:ext cx="10896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u="none" strike="noStrike" baseline="0">
                <a:solidFill>
                  <a:srgbClr val="1F213B"/>
                </a:solidFill>
                <a:latin typeface="+mj-lt"/>
              </a:rPr>
              <a:t>Primary </a:t>
            </a:r>
            <a:r>
              <a:rPr lang="en-IN" sz="1100" b="0" i="0" u="none" strike="noStrike" baseline="0" err="1">
                <a:solidFill>
                  <a:srgbClr val="1F213B"/>
                </a:solidFill>
                <a:latin typeface="+mj-lt"/>
              </a:rPr>
              <a:t>colors</a:t>
            </a:r>
            <a:endParaRPr lang="en-IN" sz="1100"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535B2C8-1E38-BE1A-8B22-0D0F0E1EC32F}"/>
              </a:ext>
            </a:extLst>
          </p:cNvPr>
          <p:cNvSpPr txBox="1"/>
          <p:nvPr userDrawn="1"/>
        </p:nvSpPr>
        <p:spPr>
          <a:xfrm>
            <a:off x="3484019" y="6965624"/>
            <a:ext cx="129283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u="none" strike="noStrike" baseline="0">
                <a:solidFill>
                  <a:srgbClr val="1F213B"/>
                </a:solidFill>
                <a:latin typeface="+mj-lt"/>
              </a:rPr>
              <a:t>Supporting </a:t>
            </a:r>
            <a:r>
              <a:rPr lang="en-IN" sz="1100" b="0" i="0" u="none" strike="noStrike" baseline="0" err="1">
                <a:solidFill>
                  <a:srgbClr val="1F213B"/>
                </a:solidFill>
                <a:latin typeface="+mj-lt"/>
              </a:rPr>
              <a:t>colors</a:t>
            </a:r>
            <a:endParaRPr lang="en-IN" sz="1100">
              <a:latin typeface="+mj-lt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770006C-A98B-B406-CE99-86C3A9AE1780}"/>
              </a:ext>
            </a:extLst>
          </p:cNvPr>
          <p:cNvGrpSpPr/>
          <p:nvPr userDrawn="1"/>
        </p:nvGrpSpPr>
        <p:grpSpPr>
          <a:xfrm>
            <a:off x="8270895" y="6973965"/>
            <a:ext cx="376853" cy="268658"/>
            <a:chOff x="4734862" y="6980846"/>
            <a:chExt cx="376853" cy="268658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C5F9B02-AF3D-1CBB-8751-D269808E0341}"/>
                </a:ext>
              </a:extLst>
            </p:cNvPr>
            <p:cNvSpPr/>
            <p:nvPr userDrawn="1"/>
          </p:nvSpPr>
          <p:spPr>
            <a:xfrm>
              <a:off x="4734862" y="6980846"/>
              <a:ext cx="376853" cy="268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40A50EE-2958-E27C-F427-D3D5985DE387}"/>
                </a:ext>
              </a:extLst>
            </p:cNvPr>
            <p:cNvSpPr/>
            <p:nvPr userDrawn="1"/>
          </p:nvSpPr>
          <p:spPr>
            <a:xfrm>
              <a:off x="4795035" y="7029450"/>
              <a:ext cx="252000" cy="171450"/>
            </a:xfrm>
            <a:prstGeom prst="rect">
              <a:avLst/>
            </a:prstGeom>
            <a:solidFill>
              <a:srgbClr val="FA5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3A3ACF4B-61B3-A850-C334-C5826DB84DDB}"/>
              </a:ext>
            </a:extLst>
          </p:cNvPr>
          <p:cNvSpPr txBox="1"/>
          <p:nvPr userDrawn="1"/>
        </p:nvSpPr>
        <p:spPr>
          <a:xfrm>
            <a:off x="7283733" y="6965624"/>
            <a:ext cx="98388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u="none" strike="noStrike" baseline="0">
                <a:solidFill>
                  <a:srgbClr val="1F213B"/>
                </a:solidFill>
                <a:latin typeface="+mj-lt"/>
              </a:rPr>
              <a:t>Signal </a:t>
            </a:r>
            <a:r>
              <a:rPr lang="en-IN" sz="1100" b="0" i="0" u="none" strike="noStrike" baseline="0" err="1">
                <a:solidFill>
                  <a:srgbClr val="1F213B"/>
                </a:solidFill>
                <a:latin typeface="+mj-lt"/>
              </a:rPr>
              <a:t>colors</a:t>
            </a:r>
            <a:endParaRPr lang="en-IN" sz="1100"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0651676-B443-A2FE-285F-D568CBFAD269}"/>
              </a:ext>
            </a:extLst>
          </p:cNvPr>
          <p:cNvSpPr txBox="1"/>
          <p:nvPr userDrawn="1"/>
        </p:nvSpPr>
        <p:spPr>
          <a:xfrm>
            <a:off x="9226532" y="6965624"/>
            <a:ext cx="157070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u="none" strike="noStrike" baseline="0">
                <a:solidFill>
                  <a:srgbClr val="1F213B"/>
                </a:solidFill>
                <a:latin typeface="+mj-lt"/>
              </a:rPr>
              <a:t>Additional Grayscales</a:t>
            </a:r>
            <a:endParaRPr lang="en-IN" sz="1100">
              <a:latin typeface="+mj-lt"/>
            </a:endParaRPr>
          </a:p>
        </p:txBody>
      </p:sp>
      <p:sp>
        <p:nvSpPr>
          <p:cNvPr id="35" name="Frame 6{PHJU} (JU-Free)">
            <a:extLst>
              <a:ext uri="{FF2B5EF4-FFF2-40B4-BE49-F238E27FC236}">
                <a16:creationId xmlns:a16="http://schemas.microsoft.com/office/drawing/2014/main" id="{09C13C58-1835-9B02-52FC-00FF740EEF62}"/>
              </a:ext>
            </a:extLst>
          </p:cNvPr>
          <p:cNvSpPr>
            <a:spLocks noGrp="1"/>
          </p:cNvSpPr>
          <p:nvPr>
            <p:ph type="body" idx="1006" hasCustomPrompt="1"/>
          </p:nvPr>
        </p:nvSpPr>
        <p:spPr bwMode="ltGray">
          <a:xfrm>
            <a:off x="5102156" y="1044445"/>
            <a:ext cx="2020957" cy="272114"/>
          </a:xfrm>
          <a:custGeom>
            <a:avLst/>
            <a:gdLst>
              <a:gd name="T0" fmla="*/ 2027 w 6353"/>
              <a:gd name="T1" fmla="*/ 837 h 856"/>
              <a:gd name="T2" fmla="*/ 1660 w 6353"/>
              <a:gd name="T3" fmla="*/ 856 h 856"/>
              <a:gd name="T4" fmla="*/ 1948 w 6353"/>
              <a:gd name="T5" fmla="*/ 442 h 856"/>
              <a:gd name="T6" fmla="*/ 1660 w 6353"/>
              <a:gd name="T7" fmla="*/ 704 h 856"/>
              <a:gd name="T8" fmla="*/ 1806 w 6353"/>
              <a:gd name="T9" fmla="*/ 225 h 856"/>
              <a:gd name="T10" fmla="*/ 1423 w 6353"/>
              <a:gd name="T11" fmla="*/ 342 h 856"/>
              <a:gd name="T12" fmla="*/ 2159 w 6353"/>
              <a:gd name="T13" fmla="*/ 417 h 856"/>
              <a:gd name="T14" fmla="*/ 5080 w 6353"/>
              <a:gd name="T15" fmla="*/ 74 h 856"/>
              <a:gd name="T16" fmla="*/ 4906 w 6353"/>
              <a:gd name="T17" fmla="*/ 328 h 856"/>
              <a:gd name="T18" fmla="*/ 5346 w 6353"/>
              <a:gd name="T19" fmla="*/ 512 h 856"/>
              <a:gd name="T20" fmla="*/ 4923 w 6353"/>
              <a:gd name="T21" fmla="*/ 539 h 856"/>
              <a:gd name="T22" fmla="*/ 4900 w 6353"/>
              <a:gd name="T23" fmla="*/ 418 h 856"/>
              <a:gd name="T24" fmla="*/ 5346 w 6353"/>
              <a:gd name="T25" fmla="*/ 770 h 856"/>
              <a:gd name="T26" fmla="*/ 5501 w 6353"/>
              <a:gd name="T27" fmla="*/ 813 h 856"/>
              <a:gd name="T28" fmla="*/ 5982 w 6353"/>
              <a:gd name="T29" fmla="*/ 74 h 856"/>
              <a:gd name="T30" fmla="*/ 5635 w 6353"/>
              <a:gd name="T31" fmla="*/ 93 h 856"/>
              <a:gd name="T32" fmla="*/ 5745 w 6353"/>
              <a:gd name="T33" fmla="*/ 837 h 856"/>
              <a:gd name="T34" fmla="*/ 6011 w 6353"/>
              <a:gd name="T35" fmla="*/ 216 h 856"/>
              <a:gd name="T36" fmla="*/ 6332 w 6353"/>
              <a:gd name="T37" fmla="*/ 837 h 856"/>
              <a:gd name="T38" fmla="*/ 6011 w 6353"/>
              <a:gd name="T39" fmla="*/ 74 h 856"/>
              <a:gd name="T40" fmla="*/ 2228 w 6353"/>
              <a:gd name="T41" fmla="*/ 441 h 856"/>
              <a:gd name="T42" fmla="*/ 2985 w 6353"/>
              <a:gd name="T43" fmla="*/ 618 h 856"/>
              <a:gd name="T44" fmla="*/ 2649 w 6353"/>
              <a:gd name="T45" fmla="*/ 704 h 856"/>
              <a:gd name="T46" fmla="*/ 2605 w 6353"/>
              <a:gd name="T47" fmla="*/ 225 h 856"/>
              <a:gd name="T48" fmla="*/ 2439 w 6353"/>
              <a:gd name="T49" fmla="*/ 489 h 856"/>
              <a:gd name="T50" fmla="*/ 2870 w 6353"/>
              <a:gd name="T51" fmla="*/ 511 h 856"/>
              <a:gd name="T52" fmla="*/ 2625 w 6353"/>
              <a:gd name="T53" fmla="*/ 74 h 856"/>
              <a:gd name="T54" fmla="*/ 3884 w 6353"/>
              <a:gd name="T55" fmla="*/ 441 h 856"/>
              <a:gd name="T56" fmla="*/ 4641 w 6353"/>
              <a:gd name="T57" fmla="*/ 618 h 856"/>
              <a:gd name="T58" fmla="*/ 4305 w 6353"/>
              <a:gd name="T59" fmla="*/ 704 h 856"/>
              <a:gd name="T60" fmla="*/ 4260 w 6353"/>
              <a:gd name="T61" fmla="*/ 225 h 856"/>
              <a:gd name="T62" fmla="*/ 4095 w 6353"/>
              <a:gd name="T63" fmla="*/ 489 h 856"/>
              <a:gd name="T64" fmla="*/ 4526 w 6353"/>
              <a:gd name="T65" fmla="*/ 511 h 856"/>
              <a:gd name="T66" fmla="*/ 4281 w 6353"/>
              <a:gd name="T67" fmla="*/ 74 h 856"/>
              <a:gd name="T68" fmla="*/ 1215 w 6353"/>
              <a:gd name="T69" fmla="*/ 694 h 856"/>
              <a:gd name="T70" fmla="*/ 1302 w 6353"/>
              <a:gd name="T71" fmla="*/ 184 h 856"/>
              <a:gd name="T72" fmla="*/ 1003 w 6353"/>
              <a:gd name="T73" fmla="*/ 3 h 856"/>
              <a:gd name="T74" fmla="*/ 1215 w 6353"/>
              <a:gd name="T75" fmla="*/ 836 h 856"/>
              <a:gd name="T76" fmla="*/ 1337 w 6353"/>
              <a:gd name="T77" fmla="*/ 709 h 856"/>
              <a:gd name="T78" fmla="*/ 3088 w 6353"/>
              <a:gd name="T79" fmla="*/ 92 h 856"/>
              <a:gd name="T80" fmla="*/ 3665 w 6353"/>
              <a:gd name="T81" fmla="*/ 448 h 856"/>
              <a:gd name="T82" fmla="*/ 3244 w 6353"/>
              <a:gd name="T83" fmla="*/ 322 h 856"/>
              <a:gd name="T84" fmla="*/ 3088 w 6353"/>
              <a:gd name="T85" fmla="*/ 818 h 856"/>
              <a:gd name="T86" fmla="*/ 3821 w 6353"/>
              <a:gd name="T87" fmla="*/ 469 h 856"/>
              <a:gd name="T88" fmla="*/ 509 w 6353"/>
              <a:gd name="T89" fmla="*/ 385 h 856"/>
              <a:gd name="T90" fmla="*/ 239 w 6353"/>
              <a:gd name="T91" fmla="*/ 237 h 856"/>
              <a:gd name="T92" fmla="*/ 602 w 6353"/>
              <a:gd name="T93" fmla="*/ 312 h 856"/>
              <a:gd name="T94" fmla="*/ 779 w 6353"/>
              <a:gd name="T95" fmla="*/ 308 h 856"/>
              <a:gd name="T96" fmla="*/ 195 w 6353"/>
              <a:gd name="T97" fmla="*/ 106 h 856"/>
              <a:gd name="T98" fmla="*/ 144 w 6353"/>
              <a:gd name="T99" fmla="*/ 491 h 856"/>
              <a:gd name="T100" fmla="*/ 623 w 6353"/>
              <a:gd name="T101" fmla="*/ 614 h 856"/>
              <a:gd name="T102" fmla="*/ 214 w 6353"/>
              <a:gd name="T103" fmla="*/ 654 h 856"/>
              <a:gd name="T104" fmla="*/ 5 w 6353"/>
              <a:gd name="T105" fmla="*/ 589 h 856"/>
              <a:gd name="T106" fmla="*/ 406 w 6353"/>
              <a:gd name="T107" fmla="*/ 850 h 856"/>
              <a:gd name="T108" fmla="*/ 793 w 6353"/>
              <a:gd name="T109" fmla="*/ 599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6353" h="856">
                <a:moveTo>
                  <a:pt x="2159" y="813"/>
                </a:moveTo>
                <a:cubicBezTo>
                  <a:pt x="2159" y="813"/>
                  <a:pt x="2159" y="813"/>
                  <a:pt x="2159" y="813"/>
                </a:cubicBezTo>
                <a:cubicBezTo>
                  <a:pt x="2159" y="826"/>
                  <a:pt x="2148" y="837"/>
                  <a:pt x="2135" y="837"/>
                </a:cubicBezTo>
                <a:cubicBezTo>
                  <a:pt x="2027" y="837"/>
                  <a:pt x="2027" y="837"/>
                  <a:pt x="2027" y="837"/>
                </a:cubicBezTo>
                <a:cubicBezTo>
                  <a:pt x="2014" y="837"/>
                  <a:pt x="2003" y="826"/>
                  <a:pt x="2003" y="813"/>
                </a:cubicBezTo>
                <a:cubicBezTo>
                  <a:pt x="2003" y="770"/>
                  <a:pt x="2003" y="770"/>
                  <a:pt x="2003" y="770"/>
                </a:cubicBezTo>
                <a:cubicBezTo>
                  <a:pt x="1947" y="820"/>
                  <a:pt x="1879" y="856"/>
                  <a:pt x="1806" y="856"/>
                </a:cubicBezTo>
                <a:cubicBezTo>
                  <a:pt x="1660" y="856"/>
                  <a:pt x="1660" y="856"/>
                  <a:pt x="1660" y="856"/>
                </a:cubicBezTo>
                <a:cubicBezTo>
                  <a:pt x="1508" y="856"/>
                  <a:pt x="1385" y="736"/>
                  <a:pt x="1385" y="587"/>
                </a:cubicBezTo>
                <a:cubicBezTo>
                  <a:pt x="1385" y="494"/>
                  <a:pt x="1462" y="418"/>
                  <a:pt x="1558" y="418"/>
                </a:cubicBezTo>
                <a:cubicBezTo>
                  <a:pt x="1920" y="418"/>
                  <a:pt x="1920" y="418"/>
                  <a:pt x="1920" y="418"/>
                </a:cubicBezTo>
                <a:cubicBezTo>
                  <a:pt x="1934" y="418"/>
                  <a:pt x="1946" y="428"/>
                  <a:pt x="1948" y="442"/>
                </a:cubicBezTo>
                <a:cubicBezTo>
                  <a:pt x="1949" y="455"/>
                  <a:pt x="1939" y="467"/>
                  <a:pt x="1926" y="470"/>
                </a:cubicBezTo>
                <a:cubicBezTo>
                  <a:pt x="1580" y="539"/>
                  <a:pt x="1580" y="539"/>
                  <a:pt x="1580" y="539"/>
                </a:cubicBezTo>
                <a:cubicBezTo>
                  <a:pt x="1557" y="544"/>
                  <a:pt x="1540" y="564"/>
                  <a:pt x="1540" y="587"/>
                </a:cubicBezTo>
                <a:cubicBezTo>
                  <a:pt x="1540" y="652"/>
                  <a:pt x="1594" y="704"/>
                  <a:pt x="1660" y="704"/>
                </a:cubicBezTo>
                <a:cubicBezTo>
                  <a:pt x="1806" y="704"/>
                  <a:pt x="1806" y="704"/>
                  <a:pt x="1806" y="704"/>
                </a:cubicBezTo>
                <a:cubicBezTo>
                  <a:pt x="1915" y="704"/>
                  <a:pt x="2003" y="618"/>
                  <a:pt x="2003" y="512"/>
                </a:cubicBezTo>
                <a:cubicBezTo>
                  <a:pt x="2003" y="417"/>
                  <a:pt x="2003" y="417"/>
                  <a:pt x="2003" y="417"/>
                </a:cubicBezTo>
                <a:cubicBezTo>
                  <a:pt x="2003" y="311"/>
                  <a:pt x="1915" y="225"/>
                  <a:pt x="1806" y="225"/>
                </a:cubicBezTo>
                <a:cubicBezTo>
                  <a:pt x="1737" y="225"/>
                  <a:pt x="1737" y="225"/>
                  <a:pt x="1737" y="225"/>
                </a:cubicBezTo>
                <a:cubicBezTo>
                  <a:pt x="1662" y="225"/>
                  <a:pt x="1596" y="267"/>
                  <a:pt x="1563" y="328"/>
                </a:cubicBezTo>
                <a:cubicBezTo>
                  <a:pt x="1559" y="337"/>
                  <a:pt x="1549" y="342"/>
                  <a:pt x="1539" y="342"/>
                </a:cubicBezTo>
                <a:cubicBezTo>
                  <a:pt x="1423" y="342"/>
                  <a:pt x="1423" y="342"/>
                  <a:pt x="1423" y="342"/>
                </a:cubicBezTo>
                <a:cubicBezTo>
                  <a:pt x="1408" y="342"/>
                  <a:pt x="1397" y="327"/>
                  <a:pt x="1402" y="313"/>
                </a:cubicBezTo>
                <a:cubicBezTo>
                  <a:pt x="1447" y="174"/>
                  <a:pt x="1580" y="74"/>
                  <a:pt x="1737" y="74"/>
                </a:cubicBezTo>
                <a:cubicBezTo>
                  <a:pt x="1806" y="74"/>
                  <a:pt x="1806" y="74"/>
                  <a:pt x="1806" y="74"/>
                </a:cubicBezTo>
                <a:cubicBezTo>
                  <a:pt x="2001" y="74"/>
                  <a:pt x="2159" y="228"/>
                  <a:pt x="2159" y="417"/>
                </a:cubicBezTo>
                <a:lnTo>
                  <a:pt x="2159" y="813"/>
                </a:lnTo>
                <a:close/>
                <a:moveTo>
                  <a:pt x="5501" y="417"/>
                </a:moveTo>
                <a:cubicBezTo>
                  <a:pt x="5501" y="228"/>
                  <a:pt x="5343" y="74"/>
                  <a:pt x="5149" y="74"/>
                </a:cubicBezTo>
                <a:cubicBezTo>
                  <a:pt x="5080" y="74"/>
                  <a:pt x="5080" y="74"/>
                  <a:pt x="5080" y="74"/>
                </a:cubicBezTo>
                <a:cubicBezTo>
                  <a:pt x="4923" y="74"/>
                  <a:pt x="4789" y="174"/>
                  <a:pt x="4744" y="313"/>
                </a:cubicBezTo>
                <a:cubicBezTo>
                  <a:pt x="4739" y="327"/>
                  <a:pt x="4750" y="342"/>
                  <a:pt x="4766" y="342"/>
                </a:cubicBezTo>
                <a:cubicBezTo>
                  <a:pt x="4881" y="342"/>
                  <a:pt x="4881" y="342"/>
                  <a:pt x="4881" y="342"/>
                </a:cubicBezTo>
                <a:cubicBezTo>
                  <a:pt x="4892" y="342"/>
                  <a:pt x="4901" y="337"/>
                  <a:pt x="4906" y="328"/>
                </a:cubicBezTo>
                <a:cubicBezTo>
                  <a:pt x="4939" y="267"/>
                  <a:pt x="5004" y="225"/>
                  <a:pt x="5080" y="225"/>
                </a:cubicBezTo>
                <a:cubicBezTo>
                  <a:pt x="5149" y="225"/>
                  <a:pt x="5149" y="225"/>
                  <a:pt x="5149" y="225"/>
                </a:cubicBezTo>
                <a:cubicBezTo>
                  <a:pt x="5257" y="225"/>
                  <a:pt x="5346" y="311"/>
                  <a:pt x="5346" y="417"/>
                </a:cubicBezTo>
                <a:cubicBezTo>
                  <a:pt x="5346" y="512"/>
                  <a:pt x="5346" y="512"/>
                  <a:pt x="5346" y="512"/>
                </a:cubicBezTo>
                <a:cubicBezTo>
                  <a:pt x="5346" y="618"/>
                  <a:pt x="5257" y="704"/>
                  <a:pt x="5149" y="704"/>
                </a:cubicBezTo>
                <a:cubicBezTo>
                  <a:pt x="5003" y="704"/>
                  <a:pt x="5003" y="704"/>
                  <a:pt x="5003" y="704"/>
                </a:cubicBezTo>
                <a:cubicBezTo>
                  <a:pt x="4936" y="704"/>
                  <a:pt x="4883" y="652"/>
                  <a:pt x="4883" y="587"/>
                </a:cubicBezTo>
                <a:cubicBezTo>
                  <a:pt x="4883" y="564"/>
                  <a:pt x="4899" y="544"/>
                  <a:pt x="4923" y="539"/>
                </a:cubicBezTo>
                <a:cubicBezTo>
                  <a:pt x="5269" y="470"/>
                  <a:pt x="5269" y="470"/>
                  <a:pt x="5269" y="470"/>
                </a:cubicBezTo>
                <a:cubicBezTo>
                  <a:pt x="5282" y="467"/>
                  <a:pt x="5291" y="455"/>
                  <a:pt x="5290" y="442"/>
                </a:cubicBezTo>
                <a:cubicBezTo>
                  <a:pt x="5289" y="428"/>
                  <a:pt x="5276" y="418"/>
                  <a:pt x="5262" y="418"/>
                </a:cubicBezTo>
                <a:cubicBezTo>
                  <a:pt x="4900" y="418"/>
                  <a:pt x="4900" y="418"/>
                  <a:pt x="4900" y="418"/>
                </a:cubicBezTo>
                <a:cubicBezTo>
                  <a:pt x="4805" y="418"/>
                  <a:pt x="4727" y="494"/>
                  <a:pt x="4727" y="587"/>
                </a:cubicBezTo>
                <a:cubicBezTo>
                  <a:pt x="4727" y="736"/>
                  <a:pt x="4851" y="856"/>
                  <a:pt x="5003" y="856"/>
                </a:cubicBezTo>
                <a:cubicBezTo>
                  <a:pt x="5149" y="856"/>
                  <a:pt x="5149" y="856"/>
                  <a:pt x="5149" y="856"/>
                </a:cubicBezTo>
                <a:cubicBezTo>
                  <a:pt x="5222" y="856"/>
                  <a:pt x="5289" y="820"/>
                  <a:pt x="5346" y="770"/>
                </a:cubicBezTo>
                <a:cubicBezTo>
                  <a:pt x="5346" y="813"/>
                  <a:pt x="5346" y="813"/>
                  <a:pt x="5346" y="813"/>
                </a:cubicBezTo>
                <a:cubicBezTo>
                  <a:pt x="5346" y="826"/>
                  <a:pt x="5356" y="837"/>
                  <a:pt x="5370" y="837"/>
                </a:cubicBezTo>
                <a:cubicBezTo>
                  <a:pt x="5477" y="837"/>
                  <a:pt x="5477" y="837"/>
                  <a:pt x="5477" y="837"/>
                </a:cubicBezTo>
                <a:cubicBezTo>
                  <a:pt x="5490" y="837"/>
                  <a:pt x="5501" y="826"/>
                  <a:pt x="5501" y="813"/>
                </a:cubicBezTo>
                <a:cubicBezTo>
                  <a:pt x="5501" y="813"/>
                  <a:pt x="5501" y="813"/>
                  <a:pt x="5501" y="813"/>
                </a:cubicBezTo>
                <a:lnTo>
                  <a:pt x="5501" y="417"/>
                </a:lnTo>
                <a:close/>
                <a:moveTo>
                  <a:pt x="6011" y="74"/>
                </a:moveTo>
                <a:cubicBezTo>
                  <a:pt x="5982" y="74"/>
                  <a:pt x="5982" y="74"/>
                  <a:pt x="5982" y="74"/>
                </a:cubicBezTo>
                <a:cubicBezTo>
                  <a:pt x="5903" y="74"/>
                  <a:pt x="5828" y="107"/>
                  <a:pt x="5766" y="155"/>
                </a:cubicBezTo>
                <a:cubicBezTo>
                  <a:pt x="5766" y="117"/>
                  <a:pt x="5766" y="117"/>
                  <a:pt x="5766" y="117"/>
                </a:cubicBezTo>
                <a:cubicBezTo>
                  <a:pt x="5766" y="104"/>
                  <a:pt x="5755" y="93"/>
                  <a:pt x="5742" y="93"/>
                </a:cubicBezTo>
                <a:cubicBezTo>
                  <a:pt x="5635" y="93"/>
                  <a:pt x="5635" y="93"/>
                  <a:pt x="5635" y="93"/>
                </a:cubicBezTo>
                <a:cubicBezTo>
                  <a:pt x="5622" y="93"/>
                  <a:pt x="5611" y="104"/>
                  <a:pt x="5611" y="117"/>
                </a:cubicBezTo>
                <a:cubicBezTo>
                  <a:pt x="5611" y="816"/>
                  <a:pt x="5611" y="816"/>
                  <a:pt x="5611" y="816"/>
                </a:cubicBezTo>
                <a:cubicBezTo>
                  <a:pt x="5611" y="828"/>
                  <a:pt x="5620" y="837"/>
                  <a:pt x="5632" y="837"/>
                </a:cubicBezTo>
                <a:cubicBezTo>
                  <a:pt x="5745" y="837"/>
                  <a:pt x="5745" y="837"/>
                  <a:pt x="5745" y="837"/>
                </a:cubicBezTo>
                <a:cubicBezTo>
                  <a:pt x="5757" y="837"/>
                  <a:pt x="5766" y="828"/>
                  <a:pt x="5766" y="816"/>
                </a:cubicBezTo>
                <a:cubicBezTo>
                  <a:pt x="5766" y="427"/>
                  <a:pt x="5766" y="427"/>
                  <a:pt x="5766" y="427"/>
                </a:cubicBezTo>
                <a:cubicBezTo>
                  <a:pt x="5766" y="316"/>
                  <a:pt x="5843" y="216"/>
                  <a:pt x="5982" y="216"/>
                </a:cubicBezTo>
                <a:cubicBezTo>
                  <a:pt x="6011" y="216"/>
                  <a:pt x="6011" y="216"/>
                  <a:pt x="6011" y="216"/>
                </a:cubicBezTo>
                <a:cubicBezTo>
                  <a:pt x="6144" y="216"/>
                  <a:pt x="6198" y="316"/>
                  <a:pt x="6198" y="427"/>
                </a:cubicBezTo>
                <a:cubicBezTo>
                  <a:pt x="6198" y="816"/>
                  <a:pt x="6198" y="816"/>
                  <a:pt x="6198" y="816"/>
                </a:cubicBezTo>
                <a:cubicBezTo>
                  <a:pt x="6198" y="828"/>
                  <a:pt x="6207" y="837"/>
                  <a:pt x="6219" y="837"/>
                </a:cubicBezTo>
                <a:cubicBezTo>
                  <a:pt x="6332" y="837"/>
                  <a:pt x="6332" y="837"/>
                  <a:pt x="6332" y="837"/>
                </a:cubicBezTo>
                <a:cubicBezTo>
                  <a:pt x="6344" y="837"/>
                  <a:pt x="6353" y="828"/>
                  <a:pt x="6353" y="816"/>
                </a:cubicBezTo>
                <a:cubicBezTo>
                  <a:pt x="6353" y="816"/>
                  <a:pt x="6353" y="816"/>
                  <a:pt x="6353" y="816"/>
                </a:cubicBezTo>
                <a:cubicBezTo>
                  <a:pt x="6353" y="427"/>
                  <a:pt x="6353" y="427"/>
                  <a:pt x="6353" y="427"/>
                </a:cubicBezTo>
                <a:cubicBezTo>
                  <a:pt x="6353" y="232"/>
                  <a:pt x="6224" y="74"/>
                  <a:pt x="6011" y="74"/>
                </a:cubicBezTo>
                <a:close/>
                <a:moveTo>
                  <a:pt x="2625" y="74"/>
                </a:moveTo>
                <a:cubicBezTo>
                  <a:pt x="2625" y="74"/>
                  <a:pt x="2625" y="74"/>
                  <a:pt x="2625" y="74"/>
                </a:cubicBezTo>
                <a:cubicBezTo>
                  <a:pt x="2605" y="74"/>
                  <a:pt x="2605" y="74"/>
                  <a:pt x="2605" y="74"/>
                </a:cubicBezTo>
                <a:cubicBezTo>
                  <a:pt x="2397" y="74"/>
                  <a:pt x="2228" y="238"/>
                  <a:pt x="2228" y="441"/>
                </a:cubicBezTo>
                <a:cubicBezTo>
                  <a:pt x="2228" y="489"/>
                  <a:pt x="2228" y="489"/>
                  <a:pt x="2228" y="489"/>
                </a:cubicBezTo>
                <a:cubicBezTo>
                  <a:pt x="2228" y="691"/>
                  <a:pt x="2397" y="856"/>
                  <a:pt x="2605" y="856"/>
                </a:cubicBezTo>
                <a:cubicBezTo>
                  <a:pt x="2650" y="856"/>
                  <a:pt x="2650" y="856"/>
                  <a:pt x="2650" y="856"/>
                </a:cubicBezTo>
                <a:cubicBezTo>
                  <a:pt x="2806" y="856"/>
                  <a:pt x="2939" y="756"/>
                  <a:pt x="2985" y="618"/>
                </a:cubicBezTo>
                <a:cubicBezTo>
                  <a:pt x="2990" y="603"/>
                  <a:pt x="2978" y="587"/>
                  <a:pt x="2962" y="587"/>
                </a:cubicBezTo>
                <a:cubicBezTo>
                  <a:pt x="2846" y="587"/>
                  <a:pt x="2846" y="587"/>
                  <a:pt x="2846" y="587"/>
                </a:cubicBezTo>
                <a:cubicBezTo>
                  <a:pt x="2837" y="587"/>
                  <a:pt x="2829" y="592"/>
                  <a:pt x="2824" y="600"/>
                </a:cubicBezTo>
                <a:cubicBezTo>
                  <a:pt x="2792" y="662"/>
                  <a:pt x="2726" y="704"/>
                  <a:pt x="2649" y="704"/>
                </a:cubicBezTo>
                <a:cubicBezTo>
                  <a:pt x="2605" y="704"/>
                  <a:pt x="2605" y="704"/>
                  <a:pt x="2605" y="704"/>
                </a:cubicBezTo>
                <a:cubicBezTo>
                  <a:pt x="2483" y="704"/>
                  <a:pt x="2383" y="607"/>
                  <a:pt x="2383" y="489"/>
                </a:cubicBezTo>
                <a:cubicBezTo>
                  <a:pt x="2383" y="448"/>
                  <a:pt x="2383" y="448"/>
                  <a:pt x="2383" y="448"/>
                </a:cubicBezTo>
                <a:cubicBezTo>
                  <a:pt x="2383" y="322"/>
                  <a:pt x="2482" y="225"/>
                  <a:pt x="2605" y="225"/>
                </a:cubicBezTo>
                <a:cubicBezTo>
                  <a:pt x="2625" y="225"/>
                  <a:pt x="2625" y="225"/>
                  <a:pt x="2625" y="225"/>
                </a:cubicBezTo>
                <a:cubicBezTo>
                  <a:pt x="2727" y="225"/>
                  <a:pt x="2813" y="292"/>
                  <a:pt x="2838" y="384"/>
                </a:cubicBezTo>
                <a:cubicBezTo>
                  <a:pt x="2460" y="459"/>
                  <a:pt x="2460" y="459"/>
                  <a:pt x="2460" y="459"/>
                </a:cubicBezTo>
                <a:cubicBezTo>
                  <a:pt x="2446" y="462"/>
                  <a:pt x="2437" y="475"/>
                  <a:pt x="2439" y="489"/>
                </a:cubicBezTo>
                <a:cubicBezTo>
                  <a:pt x="2441" y="502"/>
                  <a:pt x="2453" y="511"/>
                  <a:pt x="2466" y="511"/>
                </a:cubicBezTo>
                <a:cubicBezTo>
                  <a:pt x="2862" y="511"/>
                  <a:pt x="2862" y="511"/>
                  <a:pt x="2862" y="511"/>
                </a:cubicBezTo>
                <a:cubicBezTo>
                  <a:pt x="2863" y="511"/>
                  <a:pt x="2865" y="511"/>
                  <a:pt x="2866" y="511"/>
                </a:cubicBezTo>
                <a:cubicBezTo>
                  <a:pt x="2868" y="511"/>
                  <a:pt x="2869" y="511"/>
                  <a:pt x="2870" y="511"/>
                </a:cubicBezTo>
                <a:cubicBezTo>
                  <a:pt x="2977" y="511"/>
                  <a:pt x="2977" y="511"/>
                  <a:pt x="2977" y="511"/>
                </a:cubicBezTo>
                <a:cubicBezTo>
                  <a:pt x="2991" y="511"/>
                  <a:pt x="3002" y="501"/>
                  <a:pt x="3002" y="488"/>
                </a:cubicBezTo>
                <a:cubicBezTo>
                  <a:pt x="3002" y="441"/>
                  <a:pt x="3002" y="441"/>
                  <a:pt x="3002" y="441"/>
                </a:cubicBezTo>
                <a:cubicBezTo>
                  <a:pt x="3002" y="238"/>
                  <a:pt x="2833" y="74"/>
                  <a:pt x="2625" y="74"/>
                </a:cubicBezTo>
                <a:close/>
                <a:moveTo>
                  <a:pt x="4281" y="74"/>
                </a:moveTo>
                <a:cubicBezTo>
                  <a:pt x="4281" y="74"/>
                  <a:pt x="4281" y="74"/>
                  <a:pt x="4281" y="74"/>
                </a:cubicBezTo>
                <a:cubicBezTo>
                  <a:pt x="4260" y="74"/>
                  <a:pt x="4260" y="74"/>
                  <a:pt x="4260" y="74"/>
                </a:cubicBezTo>
                <a:cubicBezTo>
                  <a:pt x="4052" y="74"/>
                  <a:pt x="3884" y="238"/>
                  <a:pt x="3884" y="441"/>
                </a:cubicBezTo>
                <a:cubicBezTo>
                  <a:pt x="3884" y="489"/>
                  <a:pt x="3884" y="489"/>
                  <a:pt x="3884" y="489"/>
                </a:cubicBezTo>
                <a:cubicBezTo>
                  <a:pt x="3884" y="691"/>
                  <a:pt x="4052" y="856"/>
                  <a:pt x="4260" y="856"/>
                </a:cubicBezTo>
                <a:cubicBezTo>
                  <a:pt x="4305" y="856"/>
                  <a:pt x="4305" y="856"/>
                  <a:pt x="4305" y="856"/>
                </a:cubicBezTo>
                <a:cubicBezTo>
                  <a:pt x="4462" y="856"/>
                  <a:pt x="4595" y="756"/>
                  <a:pt x="4641" y="618"/>
                </a:cubicBezTo>
                <a:cubicBezTo>
                  <a:pt x="4646" y="603"/>
                  <a:pt x="4634" y="587"/>
                  <a:pt x="4617" y="587"/>
                </a:cubicBezTo>
                <a:cubicBezTo>
                  <a:pt x="4502" y="587"/>
                  <a:pt x="4502" y="587"/>
                  <a:pt x="4502" y="587"/>
                </a:cubicBezTo>
                <a:cubicBezTo>
                  <a:pt x="4493" y="587"/>
                  <a:pt x="4484" y="592"/>
                  <a:pt x="4480" y="600"/>
                </a:cubicBezTo>
                <a:cubicBezTo>
                  <a:pt x="4447" y="662"/>
                  <a:pt x="4381" y="704"/>
                  <a:pt x="4305" y="704"/>
                </a:cubicBezTo>
                <a:cubicBezTo>
                  <a:pt x="4260" y="704"/>
                  <a:pt x="4260" y="704"/>
                  <a:pt x="4260" y="704"/>
                </a:cubicBezTo>
                <a:cubicBezTo>
                  <a:pt x="4138" y="704"/>
                  <a:pt x="4039" y="607"/>
                  <a:pt x="4039" y="489"/>
                </a:cubicBezTo>
                <a:cubicBezTo>
                  <a:pt x="4039" y="448"/>
                  <a:pt x="4039" y="448"/>
                  <a:pt x="4039" y="448"/>
                </a:cubicBezTo>
                <a:cubicBezTo>
                  <a:pt x="4039" y="322"/>
                  <a:pt x="4138" y="225"/>
                  <a:pt x="4260" y="225"/>
                </a:cubicBezTo>
                <a:cubicBezTo>
                  <a:pt x="4281" y="225"/>
                  <a:pt x="4281" y="225"/>
                  <a:pt x="4281" y="225"/>
                </a:cubicBezTo>
                <a:cubicBezTo>
                  <a:pt x="4383" y="225"/>
                  <a:pt x="4468" y="292"/>
                  <a:pt x="4494" y="384"/>
                </a:cubicBezTo>
                <a:cubicBezTo>
                  <a:pt x="4116" y="459"/>
                  <a:pt x="4116" y="459"/>
                  <a:pt x="4116" y="459"/>
                </a:cubicBezTo>
                <a:cubicBezTo>
                  <a:pt x="4102" y="462"/>
                  <a:pt x="4093" y="475"/>
                  <a:pt x="4095" y="489"/>
                </a:cubicBezTo>
                <a:cubicBezTo>
                  <a:pt x="4097" y="502"/>
                  <a:pt x="4109" y="511"/>
                  <a:pt x="4122" y="511"/>
                </a:cubicBezTo>
                <a:cubicBezTo>
                  <a:pt x="4518" y="511"/>
                  <a:pt x="4518" y="511"/>
                  <a:pt x="4518" y="511"/>
                </a:cubicBezTo>
                <a:cubicBezTo>
                  <a:pt x="4519" y="511"/>
                  <a:pt x="4521" y="511"/>
                  <a:pt x="4522" y="511"/>
                </a:cubicBezTo>
                <a:cubicBezTo>
                  <a:pt x="4523" y="511"/>
                  <a:pt x="4525" y="511"/>
                  <a:pt x="4526" y="511"/>
                </a:cubicBezTo>
                <a:cubicBezTo>
                  <a:pt x="4633" y="511"/>
                  <a:pt x="4633" y="511"/>
                  <a:pt x="4633" y="511"/>
                </a:cubicBezTo>
                <a:cubicBezTo>
                  <a:pt x="4646" y="511"/>
                  <a:pt x="4657" y="501"/>
                  <a:pt x="4657" y="488"/>
                </a:cubicBezTo>
                <a:cubicBezTo>
                  <a:pt x="4657" y="441"/>
                  <a:pt x="4657" y="441"/>
                  <a:pt x="4657" y="441"/>
                </a:cubicBezTo>
                <a:cubicBezTo>
                  <a:pt x="4657" y="238"/>
                  <a:pt x="4489" y="74"/>
                  <a:pt x="4281" y="74"/>
                </a:cubicBezTo>
                <a:close/>
                <a:moveTo>
                  <a:pt x="1337" y="709"/>
                </a:moveTo>
                <a:cubicBezTo>
                  <a:pt x="1335" y="700"/>
                  <a:pt x="1327" y="694"/>
                  <a:pt x="1317" y="694"/>
                </a:cubicBezTo>
                <a:cubicBezTo>
                  <a:pt x="1253" y="694"/>
                  <a:pt x="1253" y="694"/>
                  <a:pt x="1253" y="694"/>
                </a:cubicBezTo>
                <a:cubicBezTo>
                  <a:pt x="1215" y="694"/>
                  <a:pt x="1215" y="694"/>
                  <a:pt x="1215" y="694"/>
                </a:cubicBezTo>
                <a:cubicBezTo>
                  <a:pt x="1082" y="694"/>
                  <a:pt x="1028" y="595"/>
                  <a:pt x="1028" y="484"/>
                </a:cubicBezTo>
                <a:cubicBezTo>
                  <a:pt x="1028" y="274"/>
                  <a:pt x="1028" y="274"/>
                  <a:pt x="1028" y="274"/>
                </a:cubicBezTo>
                <a:cubicBezTo>
                  <a:pt x="1275" y="211"/>
                  <a:pt x="1275" y="211"/>
                  <a:pt x="1275" y="211"/>
                </a:cubicBezTo>
                <a:cubicBezTo>
                  <a:pt x="1294" y="205"/>
                  <a:pt x="1302" y="201"/>
                  <a:pt x="1302" y="184"/>
                </a:cubicBezTo>
                <a:cubicBezTo>
                  <a:pt x="1302" y="169"/>
                  <a:pt x="1289" y="160"/>
                  <a:pt x="1273" y="160"/>
                </a:cubicBezTo>
                <a:cubicBezTo>
                  <a:pt x="1028" y="160"/>
                  <a:pt x="1028" y="160"/>
                  <a:pt x="1028" y="160"/>
                </a:cubicBezTo>
                <a:cubicBezTo>
                  <a:pt x="1028" y="22"/>
                  <a:pt x="1028" y="22"/>
                  <a:pt x="1028" y="22"/>
                </a:cubicBezTo>
                <a:cubicBezTo>
                  <a:pt x="1028" y="11"/>
                  <a:pt x="1017" y="0"/>
                  <a:pt x="1003" y="3"/>
                </a:cubicBezTo>
                <a:cubicBezTo>
                  <a:pt x="893" y="25"/>
                  <a:pt x="893" y="25"/>
                  <a:pt x="893" y="25"/>
                </a:cubicBezTo>
                <a:cubicBezTo>
                  <a:pt x="881" y="27"/>
                  <a:pt x="872" y="34"/>
                  <a:pt x="872" y="45"/>
                </a:cubicBezTo>
                <a:cubicBezTo>
                  <a:pt x="872" y="484"/>
                  <a:pt x="872" y="484"/>
                  <a:pt x="872" y="484"/>
                </a:cubicBezTo>
                <a:cubicBezTo>
                  <a:pt x="872" y="678"/>
                  <a:pt x="1002" y="836"/>
                  <a:pt x="1215" y="836"/>
                </a:cubicBezTo>
                <a:cubicBezTo>
                  <a:pt x="1347" y="836"/>
                  <a:pt x="1347" y="836"/>
                  <a:pt x="1347" y="836"/>
                </a:cubicBezTo>
                <a:cubicBezTo>
                  <a:pt x="1358" y="836"/>
                  <a:pt x="1367" y="826"/>
                  <a:pt x="1364" y="815"/>
                </a:cubicBezTo>
                <a:cubicBezTo>
                  <a:pt x="1364" y="815"/>
                  <a:pt x="1364" y="815"/>
                  <a:pt x="1364" y="815"/>
                </a:cubicBezTo>
                <a:lnTo>
                  <a:pt x="1337" y="709"/>
                </a:lnTo>
                <a:close/>
                <a:moveTo>
                  <a:pt x="3821" y="441"/>
                </a:moveTo>
                <a:cubicBezTo>
                  <a:pt x="3821" y="238"/>
                  <a:pt x="3652" y="74"/>
                  <a:pt x="3444" y="74"/>
                </a:cubicBezTo>
                <a:cubicBezTo>
                  <a:pt x="3107" y="74"/>
                  <a:pt x="3107" y="74"/>
                  <a:pt x="3107" y="74"/>
                </a:cubicBezTo>
                <a:cubicBezTo>
                  <a:pt x="3096" y="74"/>
                  <a:pt x="3088" y="82"/>
                  <a:pt x="3088" y="92"/>
                </a:cubicBezTo>
                <a:cubicBezTo>
                  <a:pt x="3088" y="207"/>
                  <a:pt x="3088" y="207"/>
                  <a:pt x="3088" y="207"/>
                </a:cubicBezTo>
                <a:cubicBezTo>
                  <a:pt x="3088" y="217"/>
                  <a:pt x="3096" y="226"/>
                  <a:pt x="3107" y="226"/>
                </a:cubicBezTo>
                <a:cubicBezTo>
                  <a:pt x="3444" y="226"/>
                  <a:pt x="3444" y="226"/>
                  <a:pt x="3444" y="226"/>
                </a:cubicBezTo>
                <a:cubicBezTo>
                  <a:pt x="3566" y="226"/>
                  <a:pt x="3665" y="322"/>
                  <a:pt x="3665" y="448"/>
                </a:cubicBezTo>
                <a:cubicBezTo>
                  <a:pt x="3665" y="469"/>
                  <a:pt x="3665" y="469"/>
                  <a:pt x="3665" y="469"/>
                </a:cubicBezTo>
                <a:cubicBezTo>
                  <a:pt x="3665" y="588"/>
                  <a:pt x="3566" y="685"/>
                  <a:pt x="3444" y="685"/>
                </a:cubicBezTo>
                <a:cubicBezTo>
                  <a:pt x="3244" y="685"/>
                  <a:pt x="3244" y="685"/>
                  <a:pt x="3244" y="685"/>
                </a:cubicBezTo>
                <a:cubicBezTo>
                  <a:pt x="3244" y="322"/>
                  <a:pt x="3244" y="322"/>
                  <a:pt x="3244" y="322"/>
                </a:cubicBezTo>
                <a:cubicBezTo>
                  <a:pt x="3244" y="311"/>
                  <a:pt x="3233" y="302"/>
                  <a:pt x="3222" y="305"/>
                </a:cubicBezTo>
                <a:cubicBezTo>
                  <a:pt x="3104" y="328"/>
                  <a:pt x="3104" y="328"/>
                  <a:pt x="3104" y="328"/>
                </a:cubicBezTo>
                <a:cubicBezTo>
                  <a:pt x="3095" y="329"/>
                  <a:pt x="3088" y="337"/>
                  <a:pt x="3088" y="347"/>
                </a:cubicBezTo>
                <a:cubicBezTo>
                  <a:pt x="3088" y="818"/>
                  <a:pt x="3088" y="818"/>
                  <a:pt x="3088" y="818"/>
                </a:cubicBezTo>
                <a:cubicBezTo>
                  <a:pt x="3088" y="828"/>
                  <a:pt x="3097" y="836"/>
                  <a:pt x="3107" y="836"/>
                </a:cubicBezTo>
                <a:cubicBezTo>
                  <a:pt x="3444" y="836"/>
                  <a:pt x="3444" y="836"/>
                  <a:pt x="3444" y="836"/>
                </a:cubicBezTo>
                <a:cubicBezTo>
                  <a:pt x="3652" y="836"/>
                  <a:pt x="3821" y="672"/>
                  <a:pt x="3821" y="469"/>
                </a:cubicBezTo>
                <a:cubicBezTo>
                  <a:pt x="3821" y="469"/>
                  <a:pt x="3821" y="469"/>
                  <a:pt x="3821" y="469"/>
                </a:cubicBezTo>
                <a:lnTo>
                  <a:pt x="3821" y="441"/>
                </a:lnTo>
                <a:close/>
                <a:moveTo>
                  <a:pt x="768" y="496"/>
                </a:moveTo>
                <a:cubicBezTo>
                  <a:pt x="751" y="465"/>
                  <a:pt x="721" y="440"/>
                  <a:pt x="680" y="421"/>
                </a:cubicBezTo>
                <a:cubicBezTo>
                  <a:pt x="639" y="403"/>
                  <a:pt x="582" y="390"/>
                  <a:pt x="509" y="385"/>
                </a:cubicBezTo>
                <a:cubicBezTo>
                  <a:pt x="330" y="371"/>
                  <a:pt x="330" y="371"/>
                  <a:pt x="330" y="371"/>
                </a:cubicBezTo>
                <a:cubicBezTo>
                  <a:pt x="276" y="367"/>
                  <a:pt x="240" y="358"/>
                  <a:pt x="220" y="346"/>
                </a:cubicBezTo>
                <a:cubicBezTo>
                  <a:pt x="202" y="334"/>
                  <a:pt x="192" y="319"/>
                  <a:pt x="192" y="302"/>
                </a:cubicBezTo>
                <a:cubicBezTo>
                  <a:pt x="192" y="273"/>
                  <a:pt x="208" y="252"/>
                  <a:pt x="239" y="237"/>
                </a:cubicBezTo>
                <a:cubicBezTo>
                  <a:pt x="272" y="221"/>
                  <a:pt x="317" y="213"/>
                  <a:pt x="375" y="212"/>
                </a:cubicBezTo>
                <a:cubicBezTo>
                  <a:pt x="429" y="211"/>
                  <a:pt x="473" y="216"/>
                  <a:pt x="505" y="228"/>
                </a:cubicBezTo>
                <a:cubicBezTo>
                  <a:pt x="538" y="240"/>
                  <a:pt x="562" y="254"/>
                  <a:pt x="578" y="272"/>
                </a:cubicBezTo>
                <a:cubicBezTo>
                  <a:pt x="589" y="285"/>
                  <a:pt x="598" y="298"/>
                  <a:pt x="602" y="312"/>
                </a:cubicBezTo>
                <a:cubicBezTo>
                  <a:pt x="606" y="323"/>
                  <a:pt x="616" y="330"/>
                  <a:pt x="628" y="330"/>
                </a:cubicBezTo>
                <a:cubicBezTo>
                  <a:pt x="762" y="328"/>
                  <a:pt x="762" y="328"/>
                  <a:pt x="762" y="328"/>
                </a:cubicBezTo>
                <a:cubicBezTo>
                  <a:pt x="767" y="328"/>
                  <a:pt x="772" y="325"/>
                  <a:pt x="775" y="321"/>
                </a:cubicBezTo>
                <a:cubicBezTo>
                  <a:pt x="778" y="317"/>
                  <a:pt x="780" y="312"/>
                  <a:pt x="779" y="308"/>
                </a:cubicBezTo>
                <a:cubicBezTo>
                  <a:pt x="773" y="264"/>
                  <a:pt x="753" y="225"/>
                  <a:pt x="722" y="191"/>
                </a:cubicBezTo>
                <a:cubicBezTo>
                  <a:pt x="687" y="154"/>
                  <a:pt x="640" y="125"/>
                  <a:pt x="582" y="105"/>
                </a:cubicBezTo>
                <a:cubicBezTo>
                  <a:pt x="524" y="84"/>
                  <a:pt x="457" y="75"/>
                  <a:pt x="383" y="76"/>
                </a:cubicBezTo>
                <a:cubicBezTo>
                  <a:pt x="312" y="77"/>
                  <a:pt x="249" y="88"/>
                  <a:pt x="195" y="106"/>
                </a:cubicBezTo>
                <a:cubicBezTo>
                  <a:pt x="141" y="125"/>
                  <a:pt x="98" y="152"/>
                  <a:pt x="67" y="186"/>
                </a:cubicBezTo>
                <a:cubicBezTo>
                  <a:pt x="37" y="221"/>
                  <a:pt x="21" y="264"/>
                  <a:pt x="21" y="315"/>
                </a:cubicBezTo>
                <a:cubicBezTo>
                  <a:pt x="21" y="350"/>
                  <a:pt x="31" y="383"/>
                  <a:pt x="49" y="414"/>
                </a:cubicBezTo>
                <a:cubicBezTo>
                  <a:pt x="68" y="445"/>
                  <a:pt x="100" y="471"/>
                  <a:pt x="144" y="491"/>
                </a:cubicBezTo>
                <a:cubicBezTo>
                  <a:pt x="188" y="512"/>
                  <a:pt x="249" y="525"/>
                  <a:pt x="324" y="531"/>
                </a:cubicBezTo>
                <a:cubicBezTo>
                  <a:pt x="463" y="541"/>
                  <a:pt x="463" y="541"/>
                  <a:pt x="463" y="541"/>
                </a:cubicBezTo>
                <a:cubicBezTo>
                  <a:pt x="526" y="546"/>
                  <a:pt x="569" y="554"/>
                  <a:pt x="591" y="565"/>
                </a:cubicBezTo>
                <a:cubicBezTo>
                  <a:pt x="613" y="576"/>
                  <a:pt x="623" y="592"/>
                  <a:pt x="623" y="614"/>
                </a:cubicBezTo>
                <a:cubicBezTo>
                  <a:pt x="623" y="646"/>
                  <a:pt x="607" y="670"/>
                  <a:pt x="574" y="687"/>
                </a:cubicBezTo>
                <a:cubicBezTo>
                  <a:pt x="541" y="704"/>
                  <a:pt x="490" y="713"/>
                  <a:pt x="423" y="714"/>
                </a:cubicBezTo>
                <a:cubicBezTo>
                  <a:pt x="377" y="715"/>
                  <a:pt x="336" y="710"/>
                  <a:pt x="300" y="700"/>
                </a:cubicBezTo>
                <a:cubicBezTo>
                  <a:pt x="264" y="690"/>
                  <a:pt x="235" y="674"/>
                  <a:pt x="214" y="654"/>
                </a:cubicBezTo>
                <a:cubicBezTo>
                  <a:pt x="197" y="639"/>
                  <a:pt x="185" y="621"/>
                  <a:pt x="179" y="601"/>
                </a:cubicBezTo>
                <a:cubicBezTo>
                  <a:pt x="175" y="589"/>
                  <a:pt x="163" y="581"/>
                  <a:pt x="150" y="581"/>
                </a:cubicBezTo>
                <a:cubicBezTo>
                  <a:pt x="18" y="583"/>
                  <a:pt x="18" y="583"/>
                  <a:pt x="18" y="583"/>
                </a:cubicBezTo>
                <a:cubicBezTo>
                  <a:pt x="13" y="583"/>
                  <a:pt x="8" y="586"/>
                  <a:pt x="5" y="589"/>
                </a:cubicBezTo>
                <a:cubicBezTo>
                  <a:pt x="2" y="593"/>
                  <a:pt x="0" y="598"/>
                  <a:pt x="0" y="602"/>
                </a:cubicBezTo>
                <a:cubicBezTo>
                  <a:pt x="5" y="650"/>
                  <a:pt x="24" y="692"/>
                  <a:pt x="55" y="728"/>
                </a:cubicBezTo>
                <a:cubicBezTo>
                  <a:pt x="89" y="768"/>
                  <a:pt x="138" y="799"/>
                  <a:pt x="201" y="820"/>
                </a:cubicBezTo>
                <a:cubicBezTo>
                  <a:pt x="259" y="840"/>
                  <a:pt x="328" y="850"/>
                  <a:pt x="406" y="850"/>
                </a:cubicBezTo>
                <a:cubicBezTo>
                  <a:pt x="411" y="850"/>
                  <a:pt x="417" y="850"/>
                  <a:pt x="422" y="850"/>
                </a:cubicBezTo>
                <a:cubicBezTo>
                  <a:pt x="504" y="848"/>
                  <a:pt x="574" y="837"/>
                  <a:pt x="628" y="817"/>
                </a:cubicBezTo>
                <a:cubicBezTo>
                  <a:pt x="684" y="796"/>
                  <a:pt x="725" y="767"/>
                  <a:pt x="752" y="730"/>
                </a:cubicBezTo>
                <a:cubicBezTo>
                  <a:pt x="779" y="693"/>
                  <a:pt x="793" y="649"/>
                  <a:pt x="793" y="599"/>
                </a:cubicBezTo>
                <a:cubicBezTo>
                  <a:pt x="793" y="561"/>
                  <a:pt x="785" y="526"/>
                  <a:pt x="768" y="496"/>
                </a:cubicBezTo>
                <a:close/>
              </a:path>
            </a:pathLst>
          </a:custGeom>
          <a:solidFill>
            <a:schemeClr val="accent3"/>
          </a:solidFill>
          <a:ln w="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Tx/>
              <a:buNone/>
              <a:defRPr sz="330">
                <a:solidFill>
                  <a:srgbClr val="17C8BE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84167859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About Us slide]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ame picture 1[PHJU] (JU-Free)">
            <a:extLst>
              <a:ext uri="{FF2B5EF4-FFF2-40B4-BE49-F238E27FC236}">
                <a16:creationId xmlns:a16="http://schemas.microsoft.com/office/drawing/2014/main" id="{3B57C430-7B2D-48A2-822B-278E467709D3}"/>
              </a:ext>
            </a:extLst>
          </p:cNvPr>
          <p:cNvSpPr>
            <a:spLocks noGrp="1"/>
          </p:cNvSpPr>
          <p:nvPr>
            <p:ph type="pic" sz="quarter" idx="1004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latin typeface="Aptos Light" panose="020B0004020202020204" pitchFamily="34" charset="0"/>
              </a:defRPr>
            </a:lvl1pPr>
          </a:lstStyle>
          <a:p>
            <a:r>
              <a:rPr lang="en-US"/>
              <a:t>[To insert a picture click next to the slide and insert a picture via Insert | Images]</a:t>
            </a:r>
          </a:p>
        </p:txBody>
      </p:sp>
      <p:sp>
        <p:nvSpPr>
          <p:cNvPr id="12" name="***Frame slide number 4 (JU-Free)">
            <a:extLst>
              <a:ext uri="{FF2B5EF4-FFF2-40B4-BE49-F238E27FC236}">
                <a16:creationId xmlns:a16="http://schemas.microsoft.com/office/drawing/2014/main" id="{73D55BA6-58E5-4DE2-A114-C5450C1EC7E5}"/>
              </a:ext>
            </a:extLst>
          </p:cNvPr>
          <p:cNvSpPr>
            <a:spLocks noGrp="1"/>
          </p:cNvSpPr>
          <p:nvPr>
            <p:ph type="sldNum" sz="quarter" idx="100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18802B-E4C7-4B2D-B37A-6B7CC3C134E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EE9600A-5669-2816-A6FA-FCCDDBD23D6C}"/>
              </a:ext>
            </a:extLst>
          </p:cNvPr>
          <p:cNvGrpSpPr/>
          <p:nvPr userDrawn="1"/>
        </p:nvGrpSpPr>
        <p:grpSpPr>
          <a:xfrm>
            <a:off x="1100662" y="6973965"/>
            <a:ext cx="1397285" cy="268658"/>
            <a:chOff x="0" y="6980846"/>
            <a:chExt cx="1397285" cy="26865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9DE59F8-8AF4-3DC1-1167-53F812BD637A}"/>
                </a:ext>
              </a:extLst>
            </p:cNvPr>
            <p:cNvSpPr/>
            <p:nvPr userDrawn="1"/>
          </p:nvSpPr>
          <p:spPr>
            <a:xfrm>
              <a:off x="0" y="6980846"/>
              <a:ext cx="1397285" cy="268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DF3B72F-DB0C-95A7-0ADE-AFE72E61736B}"/>
                </a:ext>
              </a:extLst>
            </p:cNvPr>
            <p:cNvSpPr/>
            <p:nvPr userDrawn="1"/>
          </p:nvSpPr>
          <p:spPr>
            <a:xfrm>
              <a:off x="57150" y="7029450"/>
              <a:ext cx="252000" cy="17145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0B9685F-9B39-7F19-B8FC-A9DA14CEB06E}"/>
                </a:ext>
              </a:extLst>
            </p:cNvPr>
            <p:cNvSpPr/>
            <p:nvPr userDrawn="1"/>
          </p:nvSpPr>
          <p:spPr>
            <a:xfrm>
              <a:off x="391161" y="7029450"/>
              <a:ext cx="252000" cy="171450"/>
            </a:xfrm>
            <a:prstGeom prst="rect">
              <a:avLst/>
            </a:prstGeom>
            <a:solidFill>
              <a:srgbClr val="1F2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5E16D36-1745-CDF4-BA0C-5430F718145D}"/>
                </a:ext>
              </a:extLst>
            </p:cNvPr>
            <p:cNvSpPr/>
            <p:nvPr userDrawn="1"/>
          </p:nvSpPr>
          <p:spPr>
            <a:xfrm>
              <a:off x="725172" y="7029450"/>
              <a:ext cx="252000" cy="171450"/>
            </a:xfrm>
            <a:prstGeom prst="rect">
              <a:avLst/>
            </a:prstGeom>
            <a:solidFill>
              <a:srgbClr val="0031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52DCD77-3E36-5172-358E-2897F1BAE20F}"/>
                </a:ext>
              </a:extLst>
            </p:cNvPr>
            <p:cNvSpPr/>
            <p:nvPr userDrawn="1"/>
          </p:nvSpPr>
          <p:spPr>
            <a:xfrm>
              <a:off x="1059183" y="7029450"/>
              <a:ext cx="252000" cy="1714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3C64580-2A7C-248E-4B94-B65891B0ACBD}"/>
              </a:ext>
            </a:extLst>
          </p:cNvPr>
          <p:cNvGrpSpPr/>
          <p:nvPr userDrawn="1"/>
        </p:nvGrpSpPr>
        <p:grpSpPr>
          <a:xfrm>
            <a:off x="4777693" y="6973965"/>
            <a:ext cx="1392143" cy="268658"/>
            <a:chOff x="3394364" y="6980846"/>
            <a:chExt cx="1392143" cy="26865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EF2A665-1A4E-3B5F-B899-B975036C50F5}"/>
                </a:ext>
              </a:extLst>
            </p:cNvPr>
            <p:cNvSpPr/>
            <p:nvPr userDrawn="1"/>
          </p:nvSpPr>
          <p:spPr>
            <a:xfrm>
              <a:off x="3394364" y="6980846"/>
              <a:ext cx="1392143" cy="268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0EA485F-D5F8-B1EB-266B-EC7148257B5C}"/>
                </a:ext>
              </a:extLst>
            </p:cNvPr>
            <p:cNvSpPr/>
            <p:nvPr userDrawn="1"/>
          </p:nvSpPr>
          <p:spPr>
            <a:xfrm>
              <a:off x="3458999" y="7029450"/>
              <a:ext cx="252000" cy="17145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1997070-4A15-B846-5B2B-E6C966D94759}"/>
                </a:ext>
              </a:extLst>
            </p:cNvPr>
            <p:cNvSpPr/>
            <p:nvPr userDrawn="1"/>
          </p:nvSpPr>
          <p:spPr>
            <a:xfrm>
              <a:off x="3793010" y="7029450"/>
              <a:ext cx="252000" cy="17145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3EEF2A5-C3F0-176D-A6EF-56AC73A1C0F4}"/>
                </a:ext>
              </a:extLst>
            </p:cNvPr>
            <p:cNvSpPr/>
            <p:nvPr userDrawn="1"/>
          </p:nvSpPr>
          <p:spPr>
            <a:xfrm>
              <a:off x="4127021" y="7029450"/>
              <a:ext cx="252000" cy="171450"/>
            </a:xfrm>
            <a:prstGeom prst="rect">
              <a:avLst/>
            </a:prstGeom>
            <a:solidFill>
              <a:srgbClr val="6749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7D25652-AF0E-67A6-1DC4-9A166DC9228E}"/>
                </a:ext>
              </a:extLst>
            </p:cNvPr>
            <p:cNvSpPr/>
            <p:nvPr userDrawn="1"/>
          </p:nvSpPr>
          <p:spPr>
            <a:xfrm>
              <a:off x="4461028" y="7029450"/>
              <a:ext cx="252000" cy="171450"/>
            </a:xfrm>
            <a:prstGeom prst="rect">
              <a:avLst/>
            </a:prstGeom>
            <a:solidFill>
              <a:srgbClr val="008C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827994D-3869-9734-E05B-CB1B40FAB5A0}"/>
              </a:ext>
            </a:extLst>
          </p:cNvPr>
          <p:cNvGrpSpPr/>
          <p:nvPr userDrawn="1"/>
        </p:nvGrpSpPr>
        <p:grpSpPr>
          <a:xfrm>
            <a:off x="10798806" y="6980846"/>
            <a:ext cx="1393194" cy="268658"/>
            <a:chOff x="1311095" y="6980846"/>
            <a:chExt cx="1393194" cy="26865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74512C1-DFFB-5686-8703-738BEC88920E}"/>
                </a:ext>
              </a:extLst>
            </p:cNvPr>
            <p:cNvSpPr/>
            <p:nvPr userDrawn="1"/>
          </p:nvSpPr>
          <p:spPr>
            <a:xfrm>
              <a:off x="1311095" y="6980846"/>
              <a:ext cx="1393194" cy="268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31DC3F7-7DC5-735C-BEC5-53B1DF1C8654}"/>
                </a:ext>
              </a:extLst>
            </p:cNvPr>
            <p:cNvSpPr/>
            <p:nvPr userDrawn="1"/>
          </p:nvSpPr>
          <p:spPr>
            <a:xfrm>
              <a:off x="1393194" y="7029450"/>
              <a:ext cx="252000" cy="171450"/>
            </a:xfrm>
            <a:prstGeom prst="rect">
              <a:avLst/>
            </a:prstGeom>
            <a:solidFill>
              <a:srgbClr val="6F6F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0774406-3B8A-E3C6-EE94-CC73FE1EA1B9}"/>
                </a:ext>
              </a:extLst>
            </p:cNvPr>
            <p:cNvSpPr/>
            <p:nvPr userDrawn="1"/>
          </p:nvSpPr>
          <p:spPr>
            <a:xfrm>
              <a:off x="1727205" y="7029450"/>
              <a:ext cx="252000" cy="171450"/>
            </a:xfrm>
            <a:prstGeom prst="rect">
              <a:avLst/>
            </a:prstGeom>
            <a:solidFill>
              <a:srgbClr val="B2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377D458-A1A4-9073-BF2E-82720D10FBEA}"/>
                </a:ext>
              </a:extLst>
            </p:cNvPr>
            <p:cNvSpPr/>
            <p:nvPr userDrawn="1"/>
          </p:nvSpPr>
          <p:spPr>
            <a:xfrm>
              <a:off x="2061216" y="7029450"/>
              <a:ext cx="252000" cy="171450"/>
            </a:xfrm>
            <a:prstGeom prst="rect">
              <a:avLst/>
            </a:prstGeom>
            <a:solidFill>
              <a:srgbClr val="E3E3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20BB5B3-B201-2E56-C5BA-AC9BAB4932E5}"/>
                </a:ext>
              </a:extLst>
            </p:cNvPr>
            <p:cNvSpPr/>
            <p:nvPr userDrawn="1"/>
          </p:nvSpPr>
          <p:spPr>
            <a:xfrm>
              <a:off x="2395227" y="7029450"/>
              <a:ext cx="252000" cy="171450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52A68359-A90D-9D3E-F170-24BB66DBE7B1}"/>
              </a:ext>
            </a:extLst>
          </p:cNvPr>
          <p:cNvSpPr txBox="1"/>
          <p:nvPr userDrawn="1"/>
        </p:nvSpPr>
        <p:spPr>
          <a:xfrm>
            <a:off x="1714" y="6965624"/>
            <a:ext cx="10896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u="none" strike="noStrike" baseline="0">
                <a:solidFill>
                  <a:srgbClr val="1F213B"/>
                </a:solidFill>
                <a:latin typeface="+mj-lt"/>
              </a:rPr>
              <a:t>Primary </a:t>
            </a:r>
            <a:r>
              <a:rPr lang="en-IN" sz="1100" b="0" i="0" u="none" strike="noStrike" baseline="0" err="1">
                <a:solidFill>
                  <a:srgbClr val="1F213B"/>
                </a:solidFill>
                <a:latin typeface="+mj-lt"/>
              </a:rPr>
              <a:t>colors</a:t>
            </a:r>
            <a:endParaRPr lang="en-IN" sz="1100"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535B2C8-1E38-BE1A-8B22-0D0F0E1EC32F}"/>
              </a:ext>
            </a:extLst>
          </p:cNvPr>
          <p:cNvSpPr txBox="1"/>
          <p:nvPr userDrawn="1"/>
        </p:nvSpPr>
        <p:spPr>
          <a:xfrm>
            <a:off x="3484019" y="6965624"/>
            <a:ext cx="129283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u="none" strike="noStrike" baseline="0">
                <a:solidFill>
                  <a:srgbClr val="1F213B"/>
                </a:solidFill>
                <a:latin typeface="+mj-lt"/>
              </a:rPr>
              <a:t>Supporting </a:t>
            </a:r>
            <a:r>
              <a:rPr lang="en-IN" sz="1100" b="0" i="0" u="none" strike="noStrike" baseline="0" err="1">
                <a:solidFill>
                  <a:srgbClr val="1F213B"/>
                </a:solidFill>
                <a:latin typeface="+mj-lt"/>
              </a:rPr>
              <a:t>colors</a:t>
            </a:r>
            <a:endParaRPr lang="en-IN" sz="1100">
              <a:latin typeface="+mj-lt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770006C-A98B-B406-CE99-86C3A9AE1780}"/>
              </a:ext>
            </a:extLst>
          </p:cNvPr>
          <p:cNvGrpSpPr/>
          <p:nvPr userDrawn="1"/>
        </p:nvGrpSpPr>
        <p:grpSpPr>
          <a:xfrm>
            <a:off x="8270895" y="6973965"/>
            <a:ext cx="376853" cy="268658"/>
            <a:chOff x="4734862" y="6980846"/>
            <a:chExt cx="376853" cy="268658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C5F9B02-AF3D-1CBB-8751-D269808E0341}"/>
                </a:ext>
              </a:extLst>
            </p:cNvPr>
            <p:cNvSpPr/>
            <p:nvPr userDrawn="1"/>
          </p:nvSpPr>
          <p:spPr>
            <a:xfrm>
              <a:off x="4734862" y="6980846"/>
              <a:ext cx="376853" cy="268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40A50EE-2958-E27C-F427-D3D5985DE387}"/>
                </a:ext>
              </a:extLst>
            </p:cNvPr>
            <p:cNvSpPr/>
            <p:nvPr userDrawn="1"/>
          </p:nvSpPr>
          <p:spPr>
            <a:xfrm>
              <a:off x="4795035" y="7029450"/>
              <a:ext cx="252000" cy="171450"/>
            </a:xfrm>
            <a:prstGeom prst="rect">
              <a:avLst/>
            </a:prstGeom>
            <a:solidFill>
              <a:srgbClr val="FA5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3A3ACF4B-61B3-A850-C334-C5826DB84DDB}"/>
              </a:ext>
            </a:extLst>
          </p:cNvPr>
          <p:cNvSpPr txBox="1"/>
          <p:nvPr userDrawn="1"/>
        </p:nvSpPr>
        <p:spPr>
          <a:xfrm>
            <a:off x="7283733" y="6965624"/>
            <a:ext cx="98388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u="none" strike="noStrike" baseline="0">
                <a:solidFill>
                  <a:srgbClr val="1F213B"/>
                </a:solidFill>
                <a:latin typeface="+mj-lt"/>
              </a:rPr>
              <a:t>Signal </a:t>
            </a:r>
            <a:r>
              <a:rPr lang="en-IN" sz="1100" b="0" i="0" u="none" strike="noStrike" baseline="0" err="1">
                <a:solidFill>
                  <a:srgbClr val="1F213B"/>
                </a:solidFill>
                <a:latin typeface="+mj-lt"/>
              </a:rPr>
              <a:t>colors</a:t>
            </a:r>
            <a:endParaRPr lang="en-IN" sz="1100"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0651676-B443-A2FE-285F-D568CBFAD269}"/>
              </a:ext>
            </a:extLst>
          </p:cNvPr>
          <p:cNvSpPr txBox="1"/>
          <p:nvPr userDrawn="1"/>
        </p:nvSpPr>
        <p:spPr>
          <a:xfrm>
            <a:off x="9226532" y="6965624"/>
            <a:ext cx="157070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u="none" strike="noStrike" baseline="0">
                <a:solidFill>
                  <a:srgbClr val="1F213B"/>
                </a:solidFill>
                <a:latin typeface="+mj-lt"/>
              </a:rPr>
              <a:t>Additional Grayscales</a:t>
            </a:r>
            <a:endParaRPr lang="en-IN" sz="1100">
              <a:latin typeface="+mj-lt"/>
            </a:endParaRPr>
          </a:p>
        </p:txBody>
      </p:sp>
      <p:sp>
        <p:nvSpPr>
          <p:cNvPr id="33" name="***Title 1 (JU-Free)">
            <a:extLst>
              <a:ext uri="{FF2B5EF4-FFF2-40B4-BE49-F238E27FC236}">
                <a16:creationId xmlns:a16="http://schemas.microsoft.com/office/drawing/2014/main" id="{1D46143E-19EE-8D44-A0FA-E4D245837901}"/>
              </a:ext>
            </a:extLst>
          </p:cNvPr>
          <p:cNvSpPr>
            <a:spLocks noGrp="1"/>
          </p:cNvSpPr>
          <p:nvPr>
            <p:ph type="title" idx="28" hasCustomPrompt="1"/>
          </p:nvPr>
        </p:nvSpPr>
        <p:spPr>
          <a:xfrm>
            <a:off x="850900" y="678454"/>
            <a:ext cx="4991157" cy="493688"/>
          </a:xfrm>
        </p:spPr>
        <p:txBody>
          <a:bodyPr/>
          <a:lstStyle>
            <a:lvl1pPr>
              <a:defRPr>
                <a:solidFill>
                  <a:srgbClr val="1F2342"/>
                </a:solidFill>
              </a:defRPr>
            </a:lvl1pPr>
          </a:lstStyle>
          <a:p>
            <a:r>
              <a:rPr lang="en-US"/>
              <a:t>[Title]</a:t>
            </a:r>
            <a:endParaRPr lang="nl-NL"/>
          </a:p>
        </p:txBody>
      </p:sp>
      <p:sp>
        <p:nvSpPr>
          <p:cNvPr id="35" name="Frame 5 (JU-Free)">
            <a:extLst>
              <a:ext uri="{FF2B5EF4-FFF2-40B4-BE49-F238E27FC236}">
                <a16:creationId xmlns:a16="http://schemas.microsoft.com/office/drawing/2014/main" id="{C3CABC0F-CB1E-D4D7-AFCD-9EA18DABE79D}"/>
              </a:ext>
            </a:extLst>
          </p:cNvPr>
          <p:cNvSpPr>
            <a:spLocks noGrp="1" noChangeAspect="1"/>
          </p:cNvSpPr>
          <p:nvPr>
            <p:ph type="body" idx="1000" hasCustomPrompt="1"/>
          </p:nvPr>
        </p:nvSpPr>
        <p:spPr bwMode="ltGray">
          <a:xfrm>
            <a:off x="829184" y="1357786"/>
            <a:ext cx="454628" cy="122400"/>
          </a:xfrm>
          <a:custGeom>
            <a:avLst/>
            <a:gdLst>
              <a:gd name="T0" fmla="*/ 7 w 1301"/>
              <a:gd name="T1" fmla="*/ 182 h 350"/>
              <a:gd name="T2" fmla="*/ 7 w 1301"/>
              <a:gd name="T3" fmla="*/ 182 h 350"/>
              <a:gd name="T4" fmla="*/ 173 w 1301"/>
              <a:gd name="T5" fmla="*/ 0 h 350"/>
              <a:gd name="T6" fmla="*/ 1237 w 1301"/>
              <a:gd name="T7" fmla="*/ 2 h 350"/>
              <a:gd name="T8" fmla="*/ 1298 w 1301"/>
              <a:gd name="T9" fmla="*/ 55 h 350"/>
              <a:gd name="T10" fmla="*/ 1298 w 1301"/>
              <a:gd name="T11" fmla="*/ 57 h 350"/>
              <a:gd name="T12" fmla="*/ 1248 w 1301"/>
              <a:gd name="T13" fmla="*/ 125 h 350"/>
              <a:gd name="T14" fmla="*/ 206 w 1301"/>
              <a:gd name="T15" fmla="*/ 330 h 350"/>
              <a:gd name="T16" fmla="*/ 7 w 1301"/>
              <a:gd name="T17" fmla="*/ 182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01" h="350">
                <a:moveTo>
                  <a:pt x="7" y="182"/>
                </a:moveTo>
                <a:cubicBezTo>
                  <a:pt x="7" y="182"/>
                  <a:pt x="7" y="182"/>
                  <a:pt x="7" y="182"/>
                </a:cubicBezTo>
                <a:cubicBezTo>
                  <a:pt x="0" y="85"/>
                  <a:pt x="73" y="0"/>
                  <a:pt x="173" y="0"/>
                </a:cubicBezTo>
                <a:cubicBezTo>
                  <a:pt x="1237" y="2"/>
                  <a:pt x="1237" y="2"/>
                  <a:pt x="1237" y="2"/>
                </a:cubicBezTo>
                <a:cubicBezTo>
                  <a:pt x="1270" y="2"/>
                  <a:pt x="1294" y="24"/>
                  <a:pt x="1298" y="55"/>
                </a:cubicBezTo>
                <a:cubicBezTo>
                  <a:pt x="1298" y="57"/>
                  <a:pt x="1298" y="57"/>
                  <a:pt x="1298" y="57"/>
                </a:cubicBezTo>
                <a:cubicBezTo>
                  <a:pt x="1301" y="90"/>
                  <a:pt x="1279" y="119"/>
                  <a:pt x="1248" y="125"/>
                </a:cubicBezTo>
                <a:cubicBezTo>
                  <a:pt x="206" y="330"/>
                  <a:pt x="206" y="330"/>
                  <a:pt x="206" y="330"/>
                </a:cubicBezTo>
                <a:cubicBezTo>
                  <a:pt x="109" y="350"/>
                  <a:pt x="16" y="281"/>
                  <a:pt x="7" y="182"/>
                </a:cubicBezTo>
                <a:close/>
              </a:path>
            </a:pathLst>
          </a:custGeom>
          <a:solidFill>
            <a:srgbClr val="17C8BE"/>
          </a:solidFill>
          <a:ln w="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Tx/>
              <a:buNone/>
              <a:defRPr sz="330">
                <a:latin typeface="Arial" panose="020B0604020202020204" pitchFamily="34" charset="0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9" name="Placeholder 3[PHJU] (JU-Free)">
            <a:extLst>
              <a:ext uri="{FF2B5EF4-FFF2-40B4-BE49-F238E27FC236}">
                <a16:creationId xmlns:a16="http://schemas.microsoft.com/office/drawing/2014/main" id="{30E59806-CD51-4840-B9BD-676F1301C868}"/>
              </a:ext>
            </a:extLst>
          </p:cNvPr>
          <p:cNvSpPr>
            <a:spLocks noGrp="1"/>
          </p:cNvSpPr>
          <p:nvPr>
            <p:ph type="body" sz="quarter" idx="1005" hasCustomPrompt="1"/>
          </p:nvPr>
        </p:nvSpPr>
        <p:spPr>
          <a:xfrm>
            <a:off x="853200" y="1858937"/>
            <a:ext cx="4991157" cy="6709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spcBef>
                <a:spcPts val="1200"/>
              </a:spcBef>
              <a:buNone/>
              <a:defRPr sz="1800">
                <a:solidFill>
                  <a:srgbClr val="1F2342"/>
                </a:solidFill>
              </a:defRPr>
            </a:lvl1pPr>
            <a:lvl2pPr marL="0" marR="0" indent="0" algn="l" fontAlgn="auto">
              <a:lnSpc>
                <a:spcPct val="173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400" b="0" i="0" u="none" baseline="0">
                <a:solidFill>
                  <a:schemeClr val="bg1">
                    <a:lumMod val="100000"/>
                  </a:schemeClr>
                </a:solidFill>
                <a:latin typeface="Aptos SemiBold" panose="020B0004020202020204" pitchFamily="34" charset="0"/>
              </a:defRPr>
            </a:lvl2pPr>
            <a:lvl3pPr marL="0" marR="0" indent="0" algn="l" fontAlgn="auto">
              <a:lnSpc>
                <a:spcPct val="173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bg1">
                    <a:lumMod val="100000"/>
                  </a:schemeClr>
                </a:solidFill>
                <a:latin typeface="Aptos SemiBold" panose="020B0004020202020204" pitchFamily="34" charset="0"/>
              </a:defRPr>
            </a:lvl3pPr>
            <a:lvl4pPr marL="0" marR="0" indent="0" algn="l" fontAlgn="auto">
              <a:lnSpc>
                <a:spcPct val="173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bg1">
                    <a:lumMod val="100000"/>
                  </a:schemeClr>
                </a:solidFill>
                <a:latin typeface="Aptos SemiBold" panose="020B0004020202020204" pitchFamily="34" charset="0"/>
              </a:defRPr>
            </a:lvl4pPr>
            <a:lvl5pPr marL="0" marR="0" indent="0" algn="l" fontAlgn="auto">
              <a:lnSpc>
                <a:spcPct val="173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bg1">
                    <a:lumMod val="100000"/>
                  </a:schemeClr>
                </a:solidFill>
                <a:latin typeface="Aptos SemiBold" panose="020B0004020202020204" pitchFamily="34" charset="0"/>
              </a:defRPr>
            </a:lvl5pPr>
            <a:lvl6pPr marL="0" marR="0" indent="0" algn="l" fontAlgn="auto">
              <a:lnSpc>
                <a:spcPct val="173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bg1">
                    <a:lumMod val="100000"/>
                  </a:schemeClr>
                </a:solidFill>
                <a:latin typeface="Aptos SemiBold" panose="020B0004020202020204" pitchFamily="34" charset="0"/>
              </a:defRPr>
            </a:lvl6pPr>
            <a:lvl7pPr marL="0" marR="0" indent="0" algn="l" fontAlgn="auto">
              <a:lnSpc>
                <a:spcPct val="173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bg1">
                    <a:lumMod val="100000"/>
                  </a:schemeClr>
                </a:solidFill>
                <a:latin typeface="Aptos SemiBold" panose="020B0004020202020204" pitchFamily="34" charset="0"/>
              </a:defRPr>
            </a:lvl7pPr>
            <a:lvl8pPr marL="0" marR="0" indent="0" algn="l" fontAlgn="auto">
              <a:lnSpc>
                <a:spcPct val="173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bg1">
                    <a:lumMod val="100000"/>
                  </a:schemeClr>
                </a:solidFill>
                <a:latin typeface="Aptos SemiBold" panose="020B0004020202020204" pitchFamily="34" charset="0"/>
              </a:defRPr>
            </a:lvl8pPr>
            <a:lvl9pPr marL="0" marR="0" indent="0" algn="l" fontAlgn="auto">
              <a:lnSpc>
                <a:spcPct val="173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bg1">
                    <a:lumMod val="100000"/>
                  </a:schemeClr>
                </a:solidFill>
                <a:latin typeface="Aptos SemiBold" panose="020B0004020202020204" pitchFamily="34" charset="0"/>
              </a:defRPr>
            </a:lvl9pPr>
          </a:lstStyle>
          <a:p>
            <a:pPr lvl="0"/>
            <a:r>
              <a:rPr lang="en-US"/>
              <a:t>[Heading]</a:t>
            </a:r>
          </a:p>
        </p:txBody>
      </p:sp>
      <p:sp>
        <p:nvSpPr>
          <p:cNvPr id="37" name="Placeholder 3[PHJU] (JU-Free)">
            <a:extLst>
              <a:ext uri="{FF2B5EF4-FFF2-40B4-BE49-F238E27FC236}">
                <a16:creationId xmlns:a16="http://schemas.microsoft.com/office/drawing/2014/main" id="{E352C159-3231-F892-B995-81D310B3CD43}"/>
              </a:ext>
            </a:extLst>
          </p:cNvPr>
          <p:cNvSpPr>
            <a:spLocks noGrp="1"/>
          </p:cNvSpPr>
          <p:nvPr>
            <p:ph type="body" sz="quarter" idx="1006" hasCustomPrompt="1"/>
          </p:nvPr>
        </p:nvSpPr>
        <p:spPr>
          <a:xfrm>
            <a:off x="850900" y="2560556"/>
            <a:ext cx="4991157" cy="6709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spcBef>
                <a:spcPts val="1200"/>
              </a:spcBef>
              <a:buNone/>
              <a:defRPr sz="1400">
                <a:solidFill>
                  <a:srgbClr val="1F2342"/>
                </a:solidFill>
              </a:defRPr>
            </a:lvl1pPr>
            <a:lvl2pPr marL="0" marR="0" indent="0" algn="l" fontAlgn="auto">
              <a:lnSpc>
                <a:spcPct val="173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400" b="0" i="0" u="none" baseline="0">
                <a:solidFill>
                  <a:schemeClr val="bg1">
                    <a:lumMod val="100000"/>
                  </a:schemeClr>
                </a:solidFill>
                <a:latin typeface="Aptos SemiBold" panose="020B0004020202020204" pitchFamily="34" charset="0"/>
              </a:defRPr>
            </a:lvl2pPr>
            <a:lvl3pPr marL="0" marR="0" indent="0" algn="l" fontAlgn="auto">
              <a:lnSpc>
                <a:spcPct val="173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bg1">
                    <a:lumMod val="100000"/>
                  </a:schemeClr>
                </a:solidFill>
                <a:latin typeface="Aptos SemiBold" panose="020B0004020202020204" pitchFamily="34" charset="0"/>
              </a:defRPr>
            </a:lvl3pPr>
            <a:lvl4pPr marL="0" marR="0" indent="0" algn="l" fontAlgn="auto">
              <a:lnSpc>
                <a:spcPct val="173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bg1">
                    <a:lumMod val="100000"/>
                  </a:schemeClr>
                </a:solidFill>
                <a:latin typeface="Aptos SemiBold" panose="020B0004020202020204" pitchFamily="34" charset="0"/>
              </a:defRPr>
            </a:lvl4pPr>
            <a:lvl5pPr marL="0" marR="0" indent="0" algn="l" fontAlgn="auto">
              <a:lnSpc>
                <a:spcPct val="173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bg1">
                    <a:lumMod val="100000"/>
                  </a:schemeClr>
                </a:solidFill>
                <a:latin typeface="Aptos SemiBold" panose="020B0004020202020204" pitchFamily="34" charset="0"/>
              </a:defRPr>
            </a:lvl5pPr>
            <a:lvl6pPr marL="0" marR="0" indent="0" algn="l" fontAlgn="auto">
              <a:lnSpc>
                <a:spcPct val="173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bg1">
                    <a:lumMod val="100000"/>
                  </a:schemeClr>
                </a:solidFill>
                <a:latin typeface="Aptos SemiBold" panose="020B0004020202020204" pitchFamily="34" charset="0"/>
              </a:defRPr>
            </a:lvl6pPr>
            <a:lvl7pPr marL="0" marR="0" indent="0" algn="l" fontAlgn="auto">
              <a:lnSpc>
                <a:spcPct val="173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bg1">
                    <a:lumMod val="100000"/>
                  </a:schemeClr>
                </a:solidFill>
                <a:latin typeface="Aptos SemiBold" panose="020B0004020202020204" pitchFamily="34" charset="0"/>
              </a:defRPr>
            </a:lvl7pPr>
            <a:lvl8pPr marL="0" marR="0" indent="0" algn="l" fontAlgn="auto">
              <a:lnSpc>
                <a:spcPct val="173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bg1">
                    <a:lumMod val="100000"/>
                  </a:schemeClr>
                </a:solidFill>
                <a:latin typeface="Aptos SemiBold" panose="020B0004020202020204" pitchFamily="34" charset="0"/>
              </a:defRPr>
            </a:lvl8pPr>
            <a:lvl9pPr marL="0" marR="0" indent="0" algn="l" fontAlgn="auto">
              <a:lnSpc>
                <a:spcPct val="173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bg1">
                    <a:lumMod val="100000"/>
                  </a:schemeClr>
                </a:solidFill>
                <a:latin typeface="Aptos SemiBold" panose="020B0004020202020204" pitchFamily="34" charset="0"/>
              </a:defRPr>
            </a:lvl9pPr>
          </a:lstStyle>
          <a:p>
            <a:pPr lvl="0"/>
            <a:r>
              <a:rPr lang="en-US"/>
              <a:t>[Text]</a:t>
            </a:r>
          </a:p>
          <a:p>
            <a:pPr lvl="0"/>
            <a:r>
              <a:rPr lang="en-US"/>
              <a:t>JU-LEVEL1=Standard</a:t>
            </a:r>
            <a:endParaRPr lang="nl-NL"/>
          </a:p>
        </p:txBody>
      </p:sp>
      <p:sp>
        <p:nvSpPr>
          <p:cNvPr id="4" name="Frame 6{PHJU} (JU-Free)">
            <a:extLst>
              <a:ext uri="{FF2B5EF4-FFF2-40B4-BE49-F238E27FC236}">
                <a16:creationId xmlns:a16="http://schemas.microsoft.com/office/drawing/2014/main" id="{EAE691CA-522C-66FD-2430-9DD9AED6750F}"/>
              </a:ext>
            </a:extLst>
          </p:cNvPr>
          <p:cNvSpPr>
            <a:spLocks noGrp="1"/>
          </p:cNvSpPr>
          <p:nvPr>
            <p:ph type="body" idx="1007" hasCustomPrompt="1"/>
          </p:nvPr>
        </p:nvSpPr>
        <p:spPr bwMode="ltGray">
          <a:xfrm>
            <a:off x="10429471" y="243257"/>
            <a:ext cx="1185915" cy="159679"/>
          </a:xfrm>
          <a:custGeom>
            <a:avLst/>
            <a:gdLst>
              <a:gd name="T0" fmla="*/ 2027 w 6353"/>
              <a:gd name="T1" fmla="*/ 837 h 856"/>
              <a:gd name="T2" fmla="*/ 1660 w 6353"/>
              <a:gd name="T3" fmla="*/ 856 h 856"/>
              <a:gd name="T4" fmla="*/ 1948 w 6353"/>
              <a:gd name="T5" fmla="*/ 442 h 856"/>
              <a:gd name="T6" fmla="*/ 1660 w 6353"/>
              <a:gd name="T7" fmla="*/ 704 h 856"/>
              <a:gd name="T8" fmla="*/ 1806 w 6353"/>
              <a:gd name="T9" fmla="*/ 225 h 856"/>
              <a:gd name="T10" fmla="*/ 1423 w 6353"/>
              <a:gd name="T11" fmla="*/ 342 h 856"/>
              <a:gd name="T12" fmla="*/ 2159 w 6353"/>
              <a:gd name="T13" fmla="*/ 417 h 856"/>
              <a:gd name="T14" fmla="*/ 5080 w 6353"/>
              <a:gd name="T15" fmla="*/ 74 h 856"/>
              <a:gd name="T16" fmla="*/ 4906 w 6353"/>
              <a:gd name="T17" fmla="*/ 328 h 856"/>
              <a:gd name="T18" fmla="*/ 5346 w 6353"/>
              <a:gd name="T19" fmla="*/ 512 h 856"/>
              <a:gd name="T20" fmla="*/ 4923 w 6353"/>
              <a:gd name="T21" fmla="*/ 539 h 856"/>
              <a:gd name="T22" fmla="*/ 4900 w 6353"/>
              <a:gd name="T23" fmla="*/ 418 h 856"/>
              <a:gd name="T24" fmla="*/ 5346 w 6353"/>
              <a:gd name="T25" fmla="*/ 770 h 856"/>
              <a:gd name="T26" fmla="*/ 5501 w 6353"/>
              <a:gd name="T27" fmla="*/ 813 h 856"/>
              <a:gd name="T28" fmla="*/ 5982 w 6353"/>
              <a:gd name="T29" fmla="*/ 74 h 856"/>
              <a:gd name="T30" fmla="*/ 5635 w 6353"/>
              <a:gd name="T31" fmla="*/ 93 h 856"/>
              <a:gd name="T32" fmla="*/ 5745 w 6353"/>
              <a:gd name="T33" fmla="*/ 837 h 856"/>
              <a:gd name="T34" fmla="*/ 6011 w 6353"/>
              <a:gd name="T35" fmla="*/ 216 h 856"/>
              <a:gd name="T36" fmla="*/ 6332 w 6353"/>
              <a:gd name="T37" fmla="*/ 837 h 856"/>
              <a:gd name="T38" fmla="*/ 6011 w 6353"/>
              <a:gd name="T39" fmla="*/ 74 h 856"/>
              <a:gd name="T40" fmla="*/ 2228 w 6353"/>
              <a:gd name="T41" fmla="*/ 441 h 856"/>
              <a:gd name="T42" fmla="*/ 2985 w 6353"/>
              <a:gd name="T43" fmla="*/ 618 h 856"/>
              <a:gd name="T44" fmla="*/ 2649 w 6353"/>
              <a:gd name="T45" fmla="*/ 704 h 856"/>
              <a:gd name="T46" fmla="*/ 2605 w 6353"/>
              <a:gd name="T47" fmla="*/ 225 h 856"/>
              <a:gd name="T48" fmla="*/ 2439 w 6353"/>
              <a:gd name="T49" fmla="*/ 489 h 856"/>
              <a:gd name="T50" fmla="*/ 2870 w 6353"/>
              <a:gd name="T51" fmla="*/ 511 h 856"/>
              <a:gd name="T52" fmla="*/ 2625 w 6353"/>
              <a:gd name="T53" fmla="*/ 74 h 856"/>
              <a:gd name="T54" fmla="*/ 3884 w 6353"/>
              <a:gd name="T55" fmla="*/ 441 h 856"/>
              <a:gd name="T56" fmla="*/ 4641 w 6353"/>
              <a:gd name="T57" fmla="*/ 618 h 856"/>
              <a:gd name="T58" fmla="*/ 4305 w 6353"/>
              <a:gd name="T59" fmla="*/ 704 h 856"/>
              <a:gd name="T60" fmla="*/ 4260 w 6353"/>
              <a:gd name="T61" fmla="*/ 225 h 856"/>
              <a:gd name="T62" fmla="*/ 4095 w 6353"/>
              <a:gd name="T63" fmla="*/ 489 h 856"/>
              <a:gd name="T64" fmla="*/ 4526 w 6353"/>
              <a:gd name="T65" fmla="*/ 511 h 856"/>
              <a:gd name="T66" fmla="*/ 4281 w 6353"/>
              <a:gd name="T67" fmla="*/ 74 h 856"/>
              <a:gd name="T68" fmla="*/ 1215 w 6353"/>
              <a:gd name="T69" fmla="*/ 694 h 856"/>
              <a:gd name="T70" fmla="*/ 1302 w 6353"/>
              <a:gd name="T71" fmla="*/ 184 h 856"/>
              <a:gd name="T72" fmla="*/ 1003 w 6353"/>
              <a:gd name="T73" fmla="*/ 3 h 856"/>
              <a:gd name="T74" fmla="*/ 1215 w 6353"/>
              <a:gd name="T75" fmla="*/ 836 h 856"/>
              <a:gd name="T76" fmla="*/ 1337 w 6353"/>
              <a:gd name="T77" fmla="*/ 709 h 856"/>
              <a:gd name="T78" fmla="*/ 3088 w 6353"/>
              <a:gd name="T79" fmla="*/ 92 h 856"/>
              <a:gd name="T80" fmla="*/ 3665 w 6353"/>
              <a:gd name="T81" fmla="*/ 448 h 856"/>
              <a:gd name="T82" fmla="*/ 3244 w 6353"/>
              <a:gd name="T83" fmla="*/ 322 h 856"/>
              <a:gd name="T84" fmla="*/ 3088 w 6353"/>
              <a:gd name="T85" fmla="*/ 818 h 856"/>
              <a:gd name="T86" fmla="*/ 3821 w 6353"/>
              <a:gd name="T87" fmla="*/ 469 h 856"/>
              <a:gd name="T88" fmla="*/ 509 w 6353"/>
              <a:gd name="T89" fmla="*/ 385 h 856"/>
              <a:gd name="T90" fmla="*/ 239 w 6353"/>
              <a:gd name="T91" fmla="*/ 237 h 856"/>
              <a:gd name="T92" fmla="*/ 602 w 6353"/>
              <a:gd name="T93" fmla="*/ 312 h 856"/>
              <a:gd name="T94" fmla="*/ 779 w 6353"/>
              <a:gd name="T95" fmla="*/ 308 h 856"/>
              <a:gd name="T96" fmla="*/ 195 w 6353"/>
              <a:gd name="T97" fmla="*/ 106 h 856"/>
              <a:gd name="T98" fmla="*/ 144 w 6353"/>
              <a:gd name="T99" fmla="*/ 491 h 856"/>
              <a:gd name="T100" fmla="*/ 623 w 6353"/>
              <a:gd name="T101" fmla="*/ 614 h 856"/>
              <a:gd name="T102" fmla="*/ 214 w 6353"/>
              <a:gd name="T103" fmla="*/ 654 h 856"/>
              <a:gd name="T104" fmla="*/ 5 w 6353"/>
              <a:gd name="T105" fmla="*/ 589 h 856"/>
              <a:gd name="T106" fmla="*/ 406 w 6353"/>
              <a:gd name="T107" fmla="*/ 850 h 856"/>
              <a:gd name="T108" fmla="*/ 793 w 6353"/>
              <a:gd name="T109" fmla="*/ 599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6353" h="856">
                <a:moveTo>
                  <a:pt x="2159" y="813"/>
                </a:moveTo>
                <a:cubicBezTo>
                  <a:pt x="2159" y="813"/>
                  <a:pt x="2159" y="813"/>
                  <a:pt x="2159" y="813"/>
                </a:cubicBezTo>
                <a:cubicBezTo>
                  <a:pt x="2159" y="826"/>
                  <a:pt x="2148" y="837"/>
                  <a:pt x="2135" y="837"/>
                </a:cubicBezTo>
                <a:cubicBezTo>
                  <a:pt x="2027" y="837"/>
                  <a:pt x="2027" y="837"/>
                  <a:pt x="2027" y="837"/>
                </a:cubicBezTo>
                <a:cubicBezTo>
                  <a:pt x="2014" y="837"/>
                  <a:pt x="2003" y="826"/>
                  <a:pt x="2003" y="813"/>
                </a:cubicBezTo>
                <a:cubicBezTo>
                  <a:pt x="2003" y="770"/>
                  <a:pt x="2003" y="770"/>
                  <a:pt x="2003" y="770"/>
                </a:cubicBezTo>
                <a:cubicBezTo>
                  <a:pt x="1947" y="820"/>
                  <a:pt x="1879" y="856"/>
                  <a:pt x="1806" y="856"/>
                </a:cubicBezTo>
                <a:cubicBezTo>
                  <a:pt x="1660" y="856"/>
                  <a:pt x="1660" y="856"/>
                  <a:pt x="1660" y="856"/>
                </a:cubicBezTo>
                <a:cubicBezTo>
                  <a:pt x="1508" y="856"/>
                  <a:pt x="1385" y="736"/>
                  <a:pt x="1385" y="587"/>
                </a:cubicBezTo>
                <a:cubicBezTo>
                  <a:pt x="1385" y="494"/>
                  <a:pt x="1462" y="418"/>
                  <a:pt x="1558" y="418"/>
                </a:cubicBezTo>
                <a:cubicBezTo>
                  <a:pt x="1920" y="418"/>
                  <a:pt x="1920" y="418"/>
                  <a:pt x="1920" y="418"/>
                </a:cubicBezTo>
                <a:cubicBezTo>
                  <a:pt x="1934" y="418"/>
                  <a:pt x="1946" y="428"/>
                  <a:pt x="1948" y="442"/>
                </a:cubicBezTo>
                <a:cubicBezTo>
                  <a:pt x="1949" y="455"/>
                  <a:pt x="1939" y="467"/>
                  <a:pt x="1926" y="470"/>
                </a:cubicBezTo>
                <a:cubicBezTo>
                  <a:pt x="1580" y="539"/>
                  <a:pt x="1580" y="539"/>
                  <a:pt x="1580" y="539"/>
                </a:cubicBezTo>
                <a:cubicBezTo>
                  <a:pt x="1557" y="544"/>
                  <a:pt x="1540" y="564"/>
                  <a:pt x="1540" y="587"/>
                </a:cubicBezTo>
                <a:cubicBezTo>
                  <a:pt x="1540" y="652"/>
                  <a:pt x="1594" y="704"/>
                  <a:pt x="1660" y="704"/>
                </a:cubicBezTo>
                <a:cubicBezTo>
                  <a:pt x="1806" y="704"/>
                  <a:pt x="1806" y="704"/>
                  <a:pt x="1806" y="704"/>
                </a:cubicBezTo>
                <a:cubicBezTo>
                  <a:pt x="1915" y="704"/>
                  <a:pt x="2003" y="618"/>
                  <a:pt x="2003" y="512"/>
                </a:cubicBezTo>
                <a:cubicBezTo>
                  <a:pt x="2003" y="417"/>
                  <a:pt x="2003" y="417"/>
                  <a:pt x="2003" y="417"/>
                </a:cubicBezTo>
                <a:cubicBezTo>
                  <a:pt x="2003" y="311"/>
                  <a:pt x="1915" y="225"/>
                  <a:pt x="1806" y="225"/>
                </a:cubicBezTo>
                <a:cubicBezTo>
                  <a:pt x="1737" y="225"/>
                  <a:pt x="1737" y="225"/>
                  <a:pt x="1737" y="225"/>
                </a:cubicBezTo>
                <a:cubicBezTo>
                  <a:pt x="1662" y="225"/>
                  <a:pt x="1596" y="267"/>
                  <a:pt x="1563" y="328"/>
                </a:cubicBezTo>
                <a:cubicBezTo>
                  <a:pt x="1559" y="337"/>
                  <a:pt x="1549" y="342"/>
                  <a:pt x="1539" y="342"/>
                </a:cubicBezTo>
                <a:cubicBezTo>
                  <a:pt x="1423" y="342"/>
                  <a:pt x="1423" y="342"/>
                  <a:pt x="1423" y="342"/>
                </a:cubicBezTo>
                <a:cubicBezTo>
                  <a:pt x="1408" y="342"/>
                  <a:pt x="1397" y="327"/>
                  <a:pt x="1402" y="313"/>
                </a:cubicBezTo>
                <a:cubicBezTo>
                  <a:pt x="1447" y="174"/>
                  <a:pt x="1580" y="74"/>
                  <a:pt x="1737" y="74"/>
                </a:cubicBezTo>
                <a:cubicBezTo>
                  <a:pt x="1806" y="74"/>
                  <a:pt x="1806" y="74"/>
                  <a:pt x="1806" y="74"/>
                </a:cubicBezTo>
                <a:cubicBezTo>
                  <a:pt x="2001" y="74"/>
                  <a:pt x="2159" y="228"/>
                  <a:pt x="2159" y="417"/>
                </a:cubicBezTo>
                <a:lnTo>
                  <a:pt x="2159" y="813"/>
                </a:lnTo>
                <a:close/>
                <a:moveTo>
                  <a:pt x="5501" y="417"/>
                </a:moveTo>
                <a:cubicBezTo>
                  <a:pt x="5501" y="228"/>
                  <a:pt x="5343" y="74"/>
                  <a:pt x="5149" y="74"/>
                </a:cubicBezTo>
                <a:cubicBezTo>
                  <a:pt x="5080" y="74"/>
                  <a:pt x="5080" y="74"/>
                  <a:pt x="5080" y="74"/>
                </a:cubicBezTo>
                <a:cubicBezTo>
                  <a:pt x="4923" y="74"/>
                  <a:pt x="4789" y="174"/>
                  <a:pt x="4744" y="313"/>
                </a:cubicBezTo>
                <a:cubicBezTo>
                  <a:pt x="4739" y="327"/>
                  <a:pt x="4750" y="342"/>
                  <a:pt x="4766" y="342"/>
                </a:cubicBezTo>
                <a:cubicBezTo>
                  <a:pt x="4881" y="342"/>
                  <a:pt x="4881" y="342"/>
                  <a:pt x="4881" y="342"/>
                </a:cubicBezTo>
                <a:cubicBezTo>
                  <a:pt x="4892" y="342"/>
                  <a:pt x="4901" y="337"/>
                  <a:pt x="4906" y="328"/>
                </a:cubicBezTo>
                <a:cubicBezTo>
                  <a:pt x="4939" y="267"/>
                  <a:pt x="5004" y="225"/>
                  <a:pt x="5080" y="225"/>
                </a:cubicBezTo>
                <a:cubicBezTo>
                  <a:pt x="5149" y="225"/>
                  <a:pt x="5149" y="225"/>
                  <a:pt x="5149" y="225"/>
                </a:cubicBezTo>
                <a:cubicBezTo>
                  <a:pt x="5257" y="225"/>
                  <a:pt x="5346" y="311"/>
                  <a:pt x="5346" y="417"/>
                </a:cubicBezTo>
                <a:cubicBezTo>
                  <a:pt x="5346" y="512"/>
                  <a:pt x="5346" y="512"/>
                  <a:pt x="5346" y="512"/>
                </a:cubicBezTo>
                <a:cubicBezTo>
                  <a:pt x="5346" y="618"/>
                  <a:pt x="5257" y="704"/>
                  <a:pt x="5149" y="704"/>
                </a:cubicBezTo>
                <a:cubicBezTo>
                  <a:pt x="5003" y="704"/>
                  <a:pt x="5003" y="704"/>
                  <a:pt x="5003" y="704"/>
                </a:cubicBezTo>
                <a:cubicBezTo>
                  <a:pt x="4936" y="704"/>
                  <a:pt x="4883" y="652"/>
                  <a:pt x="4883" y="587"/>
                </a:cubicBezTo>
                <a:cubicBezTo>
                  <a:pt x="4883" y="564"/>
                  <a:pt x="4899" y="544"/>
                  <a:pt x="4923" y="539"/>
                </a:cubicBezTo>
                <a:cubicBezTo>
                  <a:pt x="5269" y="470"/>
                  <a:pt x="5269" y="470"/>
                  <a:pt x="5269" y="470"/>
                </a:cubicBezTo>
                <a:cubicBezTo>
                  <a:pt x="5282" y="467"/>
                  <a:pt x="5291" y="455"/>
                  <a:pt x="5290" y="442"/>
                </a:cubicBezTo>
                <a:cubicBezTo>
                  <a:pt x="5289" y="428"/>
                  <a:pt x="5276" y="418"/>
                  <a:pt x="5262" y="418"/>
                </a:cubicBezTo>
                <a:cubicBezTo>
                  <a:pt x="4900" y="418"/>
                  <a:pt x="4900" y="418"/>
                  <a:pt x="4900" y="418"/>
                </a:cubicBezTo>
                <a:cubicBezTo>
                  <a:pt x="4805" y="418"/>
                  <a:pt x="4727" y="494"/>
                  <a:pt x="4727" y="587"/>
                </a:cubicBezTo>
                <a:cubicBezTo>
                  <a:pt x="4727" y="736"/>
                  <a:pt x="4851" y="856"/>
                  <a:pt x="5003" y="856"/>
                </a:cubicBezTo>
                <a:cubicBezTo>
                  <a:pt x="5149" y="856"/>
                  <a:pt x="5149" y="856"/>
                  <a:pt x="5149" y="856"/>
                </a:cubicBezTo>
                <a:cubicBezTo>
                  <a:pt x="5222" y="856"/>
                  <a:pt x="5289" y="820"/>
                  <a:pt x="5346" y="770"/>
                </a:cubicBezTo>
                <a:cubicBezTo>
                  <a:pt x="5346" y="813"/>
                  <a:pt x="5346" y="813"/>
                  <a:pt x="5346" y="813"/>
                </a:cubicBezTo>
                <a:cubicBezTo>
                  <a:pt x="5346" y="826"/>
                  <a:pt x="5356" y="837"/>
                  <a:pt x="5370" y="837"/>
                </a:cubicBezTo>
                <a:cubicBezTo>
                  <a:pt x="5477" y="837"/>
                  <a:pt x="5477" y="837"/>
                  <a:pt x="5477" y="837"/>
                </a:cubicBezTo>
                <a:cubicBezTo>
                  <a:pt x="5490" y="837"/>
                  <a:pt x="5501" y="826"/>
                  <a:pt x="5501" y="813"/>
                </a:cubicBezTo>
                <a:cubicBezTo>
                  <a:pt x="5501" y="813"/>
                  <a:pt x="5501" y="813"/>
                  <a:pt x="5501" y="813"/>
                </a:cubicBezTo>
                <a:lnTo>
                  <a:pt x="5501" y="417"/>
                </a:lnTo>
                <a:close/>
                <a:moveTo>
                  <a:pt x="6011" y="74"/>
                </a:moveTo>
                <a:cubicBezTo>
                  <a:pt x="5982" y="74"/>
                  <a:pt x="5982" y="74"/>
                  <a:pt x="5982" y="74"/>
                </a:cubicBezTo>
                <a:cubicBezTo>
                  <a:pt x="5903" y="74"/>
                  <a:pt x="5828" y="107"/>
                  <a:pt x="5766" y="155"/>
                </a:cubicBezTo>
                <a:cubicBezTo>
                  <a:pt x="5766" y="117"/>
                  <a:pt x="5766" y="117"/>
                  <a:pt x="5766" y="117"/>
                </a:cubicBezTo>
                <a:cubicBezTo>
                  <a:pt x="5766" y="104"/>
                  <a:pt x="5755" y="93"/>
                  <a:pt x="5742" y="93"/>
                </a:cubicBezTo>
                <a:cubicBezTo>
                  <a:pt x="5635" y="93"/>
                  <a:pt x="5635" y="93"/>
                  <a:pt x="5635" y="93"/>
                </a:cubicBezTo>
                <a:cubicBezTo>
                  <a:pt x="5622" y="93"/>
                  <a:pt x="5611" y="104"/>
                  <a:pt x="5611" y="117"/>
                </a:cubicBezTo>
                <a:cubicBezTo>
                  <a:pt x="5611" y="816"/>
                  <a:pt x="5611" y="816"/>
                  <a:pt x="5611" y="816"/>
                </a:cubicBezTo>
                <a:cubicBezTo>
                  <a:pt x="5611" y="828"/>
                  <a:pt x="5620" y="837"/>
                  <a:pt x="5632" y="837"/>
                </a:cubicBezTo>
                <a:cubicBezTo>
                  <a:pt x="5745" y="837"/>
                  <a:pt x="5745" y="837"/>
                  <a:pt x="5745" y="837"/>
                </a:cubicBezTo>
                <a:cubicBezTo>
                  <a:pt x="5757" y="837"/>
                  <a:pt x="5766" y="828"/>
                  <a:pt x="5766" y="816"/>
                </a:cubicBezTo>
                <a:cubicBezTo>
                  <a:pt x="5766" y="427"/>
                  <a:pt x="5766" y="427"/>
                  <a:pt x="5766" y="427"/>
                </a:cubicBezTo>
                <a:cubicBezTo>
                  <a:pt x="5766" y="316"/>
                  <a:pt x="5843" y="216"/>
                  <a:pt x="5982" y="216"/>
                </a:cubicBezTo>
                <a:cubicBezTo>
                  <a:pt x="6011" y="216"/>
                  <a:pt x="6011" y="216"/>
                  <a:pt x="6011" y="216"/>
                </a:cubicBezTo>
                <a:cubicBezTo>
                  <a:pt x="6144" y="216"/>
                  <a:pt x="6198" y="316"/>
                  <a:pt x="6198" y="427"/>
                </a:cubicBezTo>
                <a:cubicBezTo>
                  <a:pt x="6198" y="816"/>
                  <a:pt x="6198" y="816"/>
                  <a:pt x="6198" y="816"/>
                </a:cubicBezTo>
                <a:cubicBezTo>
                  <a:pt x="6198" y="828"/>
                  <a:pt x="6207" y="837"/>
                  <a:pt x="6219" y="837"/>
                </a:cubicBezTo>
                <a:cubicBezTo>
                  <a:pt x="6332" y="837"/>
                  <a:pt x="6332" y="837"/>
                  <a:pt x="6332" y="837"/>
                </a:cubicBezTo>
                <a:cubicBezTo>
                  <a:pt x="6344" y="837"/>
                  <a:pt x="6353" y="828"/>
                  <a:pt x="6353" y="816"/>
                </a:cubicBezTo>
                <a:cubicBezTo>
                  <a:pt x="6353" y="816"/>
                  <a:pt x="6353" y="816"/>
                  <a:pt x="6353" y="816"/>
                </a:cubicBezTo>
                <a:cubicBezTo>
                  <a:pt x="6353" y="427"/>
                  <a:pt x="6353" y="427"/>
                  <a:pt x="6353" y="427"/>
                </a:cubicBezTo>
                <a:cubicBezTo>
                  <a:pt x="6353" y="232"/>
                  <a:pt x="6224" y="74"/>
                  <a:pt x="6011" y="74"/>
                </a:cubicBezTo>
                <a:close/>
                <a:moveTo>
                  <a:pt x="2625" y="74"/>
                </a:moveTo>
                <a:cubicBezTo>
                  <a:pt x="2625" y="74"/>
                  <a:pt x="2625" y="74"/>
                  <a:pt x="2625" y="74"/>
                </a:cubicBezTo>
                <a:cubicBezTo>
                  <a:pt x="2605" y="74"/>
                  <a:pt x="2605" y="74"/>
                  <a:pt x="2605" y="74"/>
                </a:cubicBezTo>
                <a:cubicBezTo>
                  <a:pt x="2397" y="74"/>
                  <a:pt x="2228" y="238"/>
                  <a:pt x="2228" y="441"/>
                </a:cubicBezTo>
                <a:cubicBezTo>
                  <a:pt x="2228" y="489"/>
                  <a:pt x="2228" y="489"/>
                  <a:pt x="2228" y="489"/>
                </a:cubicBezTo>
                <a:cubicBezTo>
                  <a:pt x="2228" y="691"/>
                  <a:pt x="2397" y="856"/>
                  <a:pt x="2605" y="856"/>
                </a:cubicBezTo>
                <a:cubicBezTo>
                  <a:pt x="2650" y="856"/>
                  <a:pt x="2650" y="856"/>
                  <a:pt x="2650" y="856"/>
                </a:cubicBezTo>
                <a:cubicBezTo>
                  <a:pt x="2806" y="856"/>
                  <a:pt x="2939" y="756"/>
                  <a:pt x="2985" y="618"/>
                </a:cubicBezTo>
                <a:cubicBezTo>
                  <a:pt x="2990" y="603"/>
                  <a:pt x="2978" y="587"/>
                  <a:pt x="2962" y="587"/>
                </a:cubicBezTo>
                <a:cubicBezTo>
                  <a:pt x="2846" y="587"/>
                  <a:pt x="2846" y="587"/>
                  <a:pt x="2846" y="587"/>
                </a:cubicBezTo>
                <a:cubicBezTo>
                  <a:pt x="2837" y="587"/>
                  <a:pt x="2829" y="592"/>
                  <a:pt x="2824" y="600"/>
                </a:cubicBezTo>
                <a:cubicBezTo>
                  <a:pt x="2792" y="662"/>
                  <a:pt x="2726" y="704"/>
                  <a:pt x="2649" y="704"/>
                </a:cubicBezTo>
                <a:cubicBezTo>
                  <a:pt x="2605" y="704"/>
                  <a:pt x="2605" y="704"/>
                  <a:pt x="2605" y="704"/>
                </a:cubicBezTo>
                <a:cubicBezTo>
                  <a:pt x="2483" y="704"/>
                  <a:pt x="2383" y="607"/>
                  <a:pt x="2383" y="489"/>
                </a:cubicBezTo>
                <a:cubicBezTo>
                  <a:pt x="2383" y="448"/>
                  <a:pt x="2383" y="448"/>
                  <a:pt x="2383" y="448"/>
                </a:cubicBezTo>
                <a:cubicBezTo>
                  <a:pt x="2383" y="322"/>
                  <a:pt x="2482" y="225"/>
                  <a:pt x="2605" y="225"/>
                </a:cubicBezTo>
                <a:cubicBezTo>
                  <a:pt x="2625" y="225"/>
                  <a:pt x="2625" y="225"/>
                  <a:pt x="2625" y="225"/>
                </a:cubicBezTo>
                <a:cubicBezTo>
                  <a:pt x="2727" y="225"/>
                  <a:pt x="2813" y="292"/>
                  <a:pt x="2838" y="384"/>
                </a:cubicBezTo>
                <a:cubicBezTo>
                  <a:pt x="2460" y="459"/>
                  <a:pt x="2460" y="459"/>
                  <a:pt x="2460" y="459"/>
                </a:cubicBezTo>
                <a:cubicBezTo>
                  <a:pt x="2446" y="462"/>
                  <a:pt x="2437" y="475"/>
                  <a:pt x="2439" y="489"/>
                </a:cubicBezTo>
                <a:cubicBezTo>
                  <a:pt x="2441" y="502"/>
                  <a:pt x="2453" y="511"/>
                  <a:pt x="2466" y="511"/>
                </a:cubicBezTo>
                <a:cubicBezTo>
                  <a:pt x="2862" y="511"/>
                  <a:pt x="2862" y="511"/>
                  <a:pt x="2862" y="511"/>
                </a:cubicBezTo>
                <a:cubicBezTo>
                  <a:pt x="2863" y="511"/>
                  <a:pt x="2865" y="511"/>
                  <a:pt x="2866" y="511"/>
                </a:cubicBezTo>
                <a:cubicBezTo>
                  <a:pt x="2868" y="511"/>
                  <a:pt x="2869" y="511"/>
                  <a:pt x="2870" y="511"/>
                </a:cubicBezTo>
                <a:cubicBezTo>
                  <a:pt x="2977" y="511"/>
                  <a:pt x="2977" y="511"/>
                  <a:pt x="2977" y="511"/>
                </a:cubicBezTo>
                <a:cubicBezTo>
                  <a:pt x="2991" y="511"/>
                  <a:pt x="3002" y="501"/>
                  <a:pt x="3002" y="488"/>
                </a:cubicBezTo>
                <a:cubicBezTo>
                  <a:pt x="3002" y="441"/>
                  <a:pt x="3002" y="441"/>
                  <a:pt x="3002" y="441"/>
                </a:cubicBezTo>
                <a:cubicBezTo>
                  <a:pt x="3002" y="238"/>
                  <a:pt x="2833" y="74"/>
                  <a:pt x="2625" y="74"/>
                </a:cubicBezTo>
                <a:close/>
                <a:moveTo>
                  <a:pt x="4281" y="74"/>
                </a:moveTo>
                <a:cubicBezTo>
                  <a:pt x="4281" y="74"/>
                  <a:pt x="4281" y="74"/>
                  <a:pt x="4281" y="74"/>
                </a:cubicBezTo>
                <a:cubicBezTo>
                  <a:pt x="4260" y="74"/>
                  <a:pt x="4260" y="74"/>
                  <a:pt x="4260" y="74"/>
                </a:cubicBezTo>
                <a:cubicBezTo>
                  <a:pt x="4052" y="74"/>
                  <a:pt x="3884" y="238"/>
                  <a:pt x="3884" y="441"/>
                </a:cubicBezTo>
                <a:cubicBezTo>
                  <a:pt x="3884" y="489"/>
                  <a:pt x="3884" y="489"/>
                  <a:pt x="3884" y="489"/>
                </a:cubicBezTo>
                <a:cubicBezTo>
                  <a:pt x="3884" y="691"/>
                  <a:pt x="4052" y="856"/>
                  <a:pt x="4260" y="856"/>
                </a:cubicBezTo>
                <a:cubicBezTo>
                  <a:pt x="4305" y="856"/>
                  <a:pt x="4305" y="856"/>
                  <a:pt x="4305" y="856"/>
                </a:cubicBezTo>
                <a:cubicBezTo>
                  <a:pt x="4462" y="856"/>
                  <a:pt x="4595" y="756"/>
                  <a:pt x="4641" y="618"/>
                </a:cubicBezTo>
                <a:cubicBezTo>
                  <a:pt x="4646" y="603"/>
                  <a:pt x="4634" y="587"/>
                  <a:pt x="4617" y="587"/>
                </a:cubicBezTo>
                <a:cubicBezTo>
                  <a:pt x="4502" y="587"/>
                  <a:pt x="4502" y="587"/>
                  <a:pt x="4502" y="587"/>
                </a:cubicBezTo>
                <a:cubicBezTo>
                  <a:pt x="4493" y="587"/>
                  <a:pt x="4484" y="592"/>
                  <a:pt x="4480" y="600"/>
                </a:cubicBezTo>
                <a:cubicBezTo>
                  <a:pt x="4447" y="662"/>
                  <a:pt x="4381" y="704"/>
                  <a:pt x="4305" y="704"/>
                </a:cubicBezTo>
                <a:cubicBezTo>
                  <a:pt x="4260" y="704"/>
                  <a:pt x="4260" y="704"/>
                  <a:pt x="4260" y="704"/>
                </a:cubicBezTo>
                <a:cubicBezTo>
                  <a:pt x="4138" y="704"/>
                  <a:pt x="4039" y="607"/>
                  <a:pt x="4039" y="489"/>
                </a:cubicBezTo>
                <a:cubicBezTo>
                  <a:pt x="4039" y="448"/>
                  <a:pt x="4039" y="448"/>
                  <a:pt x="4039" y="448"/>
                </a:cubicBezTo>
                <a:cubicBezTo>
                  <a:pt x="4039" y="322"/>
                  <a:pt x="4138" y="225"/>
                  <a:pt x="4260" y="225"/>
                </a:cubicBezTo>
                <a:cubicBezTo>
                  <a:pt x="4281" y="225"/>
                  <a:pt x="4281" y="225"/>
                  <a:pt x="4281" y="225"/>
                </a:cubicBezTo>
                <a:cubicBezTo>
                  <a:pt x="4383" y="225"/>
                  <a:pt x="4468" y="292"/>
                  <a:pt x="4494" y="384"/>
                </a:cubicBezTo>
                <a:cubicBezTo>
                  <a:pt x="4116" y="459"/>
                  <a:pt x="4116" y="459"/>
                  <a:pt x="4116" y="459"/>
                </a:cubicBezTo>
                <a:cubicBezTo>
                  <a:pt x="4102" y="462"/>
                  <a:pt x="4093" y="475"/>
                  <a:pt x="4095" y="489"/>
                </a:cubicBezTo>
                <a:cubicBezTo>
                  <a:pt x="4097" y="502"/>
                  <a:pt x="4109" y="511"/>
                  <a:pt x="4122" y="511"/>
                </a:cubicBezTo>
                <a:cubicBezTo>
                  <a:pt x="4518" y="511"/>
                  <a:pt x="4518" y="511"/>
                  <a:pt x="4518" y="511"/>
                </a:cubicBezTo>
                <a:cubicBezTo>
                  <a:pt x="4519" y="511"/>
                  <a:pt x="4521" y="511"/>
                  <a:pt x="4522" y="511"/>
                </a:cubicBezTo>
                <a:cubicBezTo>
                  <a:pt x="4523" y="511"/>
                  <a:pt x="4525" y="511"/>
                  <a:pt x="4526" y="511"/>
                </a:cubicBezTo>
                <a:cubicBezTo>
                  <a:pt x="4633" y="511"/>
                  <a:pt x="4633" y="511"/>
                  <a:pt x="4633" y="511"/>
                </a:cubicBezTo>
                <a:cubicBezTo>
                  <a:pt x="4646" y="511"/>
                  <a:pt x="4657" y="501"/>
                  <a:pt x="4657" y="488"/>
                </a:cubicBezTo>
                <a:cubicBezTo>
                  <a:pt x="4657" y="441"/>
                  <a:pt x="4657" y="441"/>
                  <a:pt x="4657" y="441"/>
                </a:cubicBezTo>
                <a:cubicBezTo>
                  <a:pt x="4657" y="238"/>
                  <a:pt x="4489" y="74"/>
                  <a:pt x="4281" y="74"/>
                </a:cubicBezTo>
                <a:close/>
                <a:moveTo>
                  <a:pt x="1337" y="709"/>
                </a:moveTo>
                <a:cubicBezTo>
                  <a:pt x="1335" y="700"/>
                  <a:pt x="1327" y="694"/>
                  <a:pt x="1317" y="694"/>
                </a:cubicBezTo>
                <a:cubicBezTo>
                  <a:pt x="1253" y="694"/>
                  <a:pt x="1253" y="694"/>
                  <a:pt x="1253" y="694"/>
                </a:cubicBezTo>
                <a:cubicBezTo>
                  <a:pt x="1215" y="694"/>
                  <a:pt x="1215" y="694"/>
                  <a:pt x="1215" y="694"/>
                </a:cubicBezTo>
                <a:cubicBezTo>
                  <a:pt x="1082" y="694"/>
                  <a:pt x="1028" y="595"/>
                  <a:pt x="1028" y="484"/>
                </a:cubicBezTo>
                <a:cubicBezTo>
                  <a:pt x="1028" y="274"/>
                  <a:pt x="1028" y="274"/>
                  <a:pt x="1028" y="274"/>
                </a:cubicBezTo>
                <a:cubicBezTo>
                  <a:pt x="1275" y="211"/>
                  <a:pt x="1275" y="211"/>
                  <a:pt x="1275" y="211"/>
                </a:cubicBezTo>
                <a:cubicBezTo>
                  <a:pt x="1294" y="205"/>
                  <a:pt x="1302" y="201"/>
                  <a:pt x="1302" y="184"/>
                </a:cubicBezTo>
                <a:cubicBezTo>
                  <a:pt x="1302" y="169"/>
                  <a:pt x="1289" y="160"/>
                  <a:pt x="1273" y="160"/>
                </a:cubicBezTo>
                <a:cubicBezTo>
                  <a:pt x="1028" y="160"/>
                  <a:pt x="1028" y="160"/>
                  <a:pt x="1028" y="160"/>
                </a:cubicBezTo>
                <a:cubicBezTo>
                  <a:pt x="1028" y="22"/>
                  <a:pt x="1028" y="22"/>
                  <a:pt x="1028" y="22"/>
                </a:cubicBezTo>
                <a:cubicBezTo>
                  <a:pt x="1028" y="11"/>
                  <a:pt x="1017" y="0"/>
                  <a:pt x="1003" y="3"/>
                </a:cubicBezTo>
                <a:cubicBezTo>
                  <a:pt x="893" y="25"/>
                  <a:pt x="893" y="25"/>
                  <a:pt x="893" y="25"/>
                </a:cubicBezTo>
                <a:cubicBezTo>
                  <a:pt x="881" y="27"/>
                  <a:pt x="872" y="34"/>
                  <a:pt x="872" y="45"/>
                </a:cubicBezTo>
                <a:cubicBezTo>
                  <a:pt x="872" y="484"/>
                  <a:pt x="872" y="484"/>
                  <a:pt x="872" y="484"/>
                </a:cubicBezTo>
                <a:cubicBezTo>
                  <a:pt x="872" y="678"/>
                  <a:pt x="1002" y="836"/>
                  <a:pt x="1215" y="836"/>
                </a:cubicBezTo>
                <a:cubicBezTo>
                  <a:pt x="1347" y="836"/>
                  <a:pt x="1347" y="836"/>
                  <a:pt x="1347" y="836"/>
                </a:cubicBezTo>
                <a:cubicBezTo>
                  <a:pt x="1358" y="836"/>
                  <a:pt x="1367" y="826"/>
                  <a:pt x="1364" y="815"/>
                </a:cubicBezTo>
                <a:cubicBezTo>
                  <a:pt x="1364" y="815"/>
                  <a:pt x="1364" y="815"/>
                  <a:pt x="1364" y="815"/>
                </a:cubicBezTo>
                <a:lnTo>
                  <a:pt x="1337" y="709"/>
                </a:lnTo>
                <a:close/>
                <a:moveTo>
                  <a:pt x="3821" y="441"/>
                </a:moveTo>
                <a:cubicBezTo>
                  <a:pt x="3821" y="238"/>
                  <a:pt x="3652" y="74"/>
                  <a:pt x="3444" y="74"/>
                </a:cubicBezTo>
                <a:cubicBezTo>
                  <a:pt x="3107" y="74"/>
                  <a:pt x="3107" y="74"/>
                  <a:pt x="3107" y="74"/>
                </a:cubicBezTo>
                <a:cubicBezTo>
                  <a:pt x="3096" y="74"/>
                  <a:pt x="3088" y="82"/>
                  <a:pt x="3088" y="92"/>
                </a:cubicBezTo>
                <a:cubicBezTo>
                  <a:pt x="3088" y="207"/>
                  <a:pt x="3088" y="207"/>
                  <a:pt x="3088" y="207"/>
                </a:cubicBezTo>
                <a:cubicBezTo>
                  <a:pt x="3088" y="217"/>
                  <a:pt x="3096" y="226"/>
                  <a:pt x="3107" y="226"/>
                </a:cubicBezTo>
                <a:cubicBezTo>
                  <a:pt x="3444" y="226"/>
                  <a:pt x="3444" y="226"/>
                  <a:pt x="3444" y="226"/>
                </a:cubicBezTo>
                <a:cubicBezTo>
                  <a:pt x="3566" y="226"/>
                  <a:pt x="3665" y="322"/>
                  <a:pt x="3665" y="448"/>
                </a:cubicBezTo>
                <a:cubicBezTo>
                  <a:pt x="3665" y="469"/>
                  <a:pt x="3665" y="469"/>
                  <a:pt x="3665" y="469"/>
                </a:cubicBezTo>
                <a:cubicBezTo>
                  <a:pt x="3665" y="588"/>
                  <a:pt x="3566" y="685"/>
                  <a:pt x="3444" y="685"/>
                </a:cubicBezTo>
                <a:cubicBezTo>
                  <a:pt x="3244" y="685"/>
                  <a:pt x="3244" y="685"/>
                  <a:pt x="3244" y="685"/>
                </a:cubicBezTo>
                <a:cubicBezTo>
                  <a:pt x="3244" y="322"/>
                  <a:pt x="3244" y="322"/>
                  <a:pt x="3244" y="322"/>
                </a:cubicBezTo>
                <a:cubicBezTo>
                  <a:pt x="3244" y="311"/>
                  <a:pt x="3233" y="302"/>
                  <a:pt x="3222" y="305"/>
                </a:cubicBezTo>
                <a:cubicBezTo>
                  <a:pt x="3104" y="328"/>
                  <a:pt x="3104" y="328"/>
                  <a:pt x="3104" y="328"/>
                </a:cubicBezTo>
                <a:cubicBezTo>
                  <a:pt x="3095" y="329"/>
                  <a:pt x="3088" y="337"/>
                  <a:pt x="3088" y="347"/>
                </a:cubicBezTo>
                <a:cubicBezTo>
                  <a:pt x="3088" y="818"/>
                  <a:pt x="3088" y="818"/>
                  <a:pt x="3088" y="818"/>
                </a:cubicBezTo>
                <a:cubicBezTo>
                  <a:pt x="3088" y="828"/>
                  <a:pt x="3097" y="836"/>
                  <a:pt x="3107" y="836"/>
                </a:cubicBezTo>
                <a:cubicBezTo>
                  <a:pt x="3444" y="836"/>
                  <a:pt x="3444" y="836"/>
                  <a:pt x="3444" y="836"/>
                </a:cubicBezTo>
                <a:cubicBezTo>
                  <a:pt x="3652" y="836"/>
                  <a:pt x="3821" y="672"/>
                  <a:pt x="3821" y="469"/>
                </a:cubicBezTo>
                <a:cubicBezTo>
                  <a:pt x="3821" y="469"/>
                  <a:pt x="3821" y="469"/>
                  <a:pt x="3821" y="469"/>
                </a:cubicBezTo>
                <a:lnTo>
                  <a:pt x="3821" y="441"/>
                </a:lnTo>
                <a:close/>
                <a:moveTo>
                  <a:pt x="768" y="496"/>
                </a:moveTo>
                <a:cubicBezTo>
                  <a:pt x="751" y="465"/>
                  <a:pt x="721" y="440"/>
                  <a:pt x="680" y="421"/>
                </a:cubicBezTo>
                <a:cubicBezTo>
                  <a:pt x="639" y="403"/>
                  <a:pt x="582" y="390"/>
                  <a:pt x="509" y="385"/>
                </a:cubicBezTo>
                <a:cubicBezTo>
                  <a:pt x="330" y="371"/>
                  <a:pt x="330" y="371"/>
                  <a:pt x="330" y="371"/>
                </a:cubicBezTo>
                <a:cubicBezTo>
                  <a:pt x="276" y="367"/>
                  <a:pt x="240" y="358"/>
                  <a:pt x="220" y="346"/>
                </a:cubicBezTo>
                <a:cubicBezTo>
                  <a:pt x="202" y="334"/>
                  <a:pt x="192" y="319"/>
                  <a:pt x="192" y="302"/>
                </a:cubicBezTo>
                <a:cubicBezTo>
                  <a:pt x="192" y="273"/>
                  <a:pt x="208" y="252"/>
                  <a:pt x="239" y="237"/>
                </a:cubicBezTo>
                <a:cubicBezTo>
                  <a:pt x="272" y="221"/>
                  <a:pt x="317" y="213"/>
                  <a:pt x="375" y="212"/>
                </a:cubicBezTo>
                <a:cubicBezTo>
                  <a:pt x="429" y="211"/>
                  <a:pt x="473" y="216"/>
                  <a:pt x="505" y="228"/>
                </a:cubicBezTo>
                <a:cubicBezTo>
                  <a:pt x="538" y="240"/>
                  <a:pt x="562" y="254"/>
                  <a:pt x="578" y="272"/>
                </a:cubicBezTo>
                <a:cubicBezTo>
                  <a:pt x="589" y="285"/>
                  <a:pt x="598" y="298"/>
                  <a:pt x="602" y="312"/>
                </a:cubicBezTo>
                <a:cubicBezTo>
                  <a:pt x="606" y="323"/>
                  <a:pt x="616" y="330"/>
                  <a:pt x="628" y="330"/>
                </a:cubicBezTo>
                <a:cubicBezTo>
                  <a:pt x="762" y="328"/>
                  <a:pt x="762" y="328"/>
                  <a:pt x="762" y="328"/>
                </a:cubicBezTo>
                <a:cubicBezTo>
                  <a:pt x="767" y="328"/>
                  <a:pt x="772" y="325"/>
                  <a:pt x="775" y="321"/>
                </a:cubicBezTo>
                <a:cubicBezTo>
                  <a:pt x="778" y="317"/>
                  <a:pt x="780" y="312"/>
                  <a:pt x="779" y="308"/>
                </a:cubicBezTo>
                <a:cubicBezTo>
                  <a:pt x="773" y="264"/>
                  <a:pt x="753" y="225"/>
                  <a:pt x="722" y="191"/>
                </a:cubicBezTo>
                <a:cubicBezTo>
                  <a:pt x="687" y="154"/>
                  <a:pt x="640" y="125"/>
                  <a:pt x="582" y="105"/>
                </a:cubicBezTo>
                <a:cubicBezTo>
                  <a:pt x="524" y="84"/>
                  <a:pt x="457" y="75"/>
                  <a:pt x="383" y="76"/>
                </a:cubicBezTo>
                <a:cubicBezTo>
                  <a:pt x="312" y="77"/>
                  <a:pt x="249" y="88"/>
                  <a:pt x="195" y="106"/>
                </a:cubicBezTo>
                <a:cubicBezTo>
                  <a:pt x="141" y="125"/>
                  <a:pt x="98" y="152"/>
                  <a:pt x="67" y="186"/>
                </a:cubicBezTo>
                <a:cubicBezTo>
                  <a:pt x="37" y="221"/>
                  <a:pt x="21" y="264"/>
                  <a:pt x="21" y="315"/>
                </a:cubicBezTo>
                <a:cubicBezTo>
                  <a:pt x="21" y="350"/>
                  <a:pt x="31" y="383"/>
                  <a:pt x="49" y="414"/>
                </a:cubicBezTo>
                <a:cubicBezTo>
                  <a:pt x="68" y="445"/>
                  <a:pt x="100" y="471"/>
                  <a:pt x="144" y="491"/>
                </a:cubicBezTo>
                <a:cubicBezTo>
                  <a:pt x="188" y="512"/>
                  <a:pt x="249" y="525"/>
                  <a:pt x="324" y="531"/>
                </a:cubicBezTo>
                <a:cubicBezTo>
                  <a:pt x="463" y="541"/>
                  <a:pt x="463" y="541"/>
                  <a:pt x="463" y="541"/>
                </a:cubicBezTo>
                <a:cubicBezTo>
                  <a:pt x="526" y="546"/>
                  <a:pt x="569" y="554"/>
                  <a:pt x="591" y="565"/>
                </a:cubicBezTo>
                <a:cubicBezTo>
                  <a:pt x="613" y="576"/>
                  <a:pt x="623" y="592"/>
                  <a:pt x="623" y="614"/>
                </a:cubicBezTo>
                <a:cubicBezTo>
                  <a:pt x="623" y="646"/>
                  <a:pt x="607" y="670"/>
                  <a:pt x="574" y="687"/>
                </a:cubicBezTo>
                <a:cubicBezTo>
                  <a:pt x="541" y="704"/>
                  <a:pt x="490" y="713"/>
                  <a:pt x="423" y="714"/>
                </a:cubicBezTo>
                <a:cubicBezTo>
                  <a:pt x="377" y="715"/>
                  <a:pt x="336" y="710"/>
                  <a:pt x="300" y="700"/>
                </a:cubicBezTo>
                <a:cubicBezTo>
                  <a:pt x="264" y="690"/>
                  <a:pt x="235" y="674"/>
                  <a:pt x="214" y="654"/>
                </a:cubicBezTo>
                <a:cubicBezTo>
                  <a:pt x="197" y="639"/>
                  <a:pt x="185" y="621"/>
                  <a:pt x="179" y="601"/>
                </a:cubicBezTo>
                <a:cubicBezTo>
                  <a:pt x="175" y="589"/>
                  <a:pt x="163" y="581"/>
                  <a:pt x="150" y="581"/>
                </a:cubicBezTo>
                <a:cubicBezTo>
                  <a:pt x="18" y="583"/>
                  <a:pt x="18" y="583"/>
                  <a:pt x="18" y="583"/>
                </a:cubicBezTo>
                <a:cubicBezTo>
                  <a:pt x="13" y="583"/>
                  <a:pt x="8" y="586"/>
                  <a:pt x="5" y="589"/>
                </a:cubicBezTo>
                <a:cubicBezTo>
                  <a:pt x="2" y="593"/>
                  <a:pt x="0" y="598"/>
                  <a:pt x="0" y="602"/>
                </a:cubicBezTo>
                <a:cubicBezTo>
                  <a:pt x="5" y="650"/>
                  <a:pt x="24" y="692"/>
                  <a:pt x="55" y="728"/>
                </a:cubicBezTo>
                <a:cubicBezTo>
                  <a:pt x="89" y="768"/>
                  <a:pt x="138" y="799"/>
                  <a:pt x="201" y="820"/>
                </a:cubicBezTo>
                <a:cubicBezTo>
                  <a:pt x="259" y="840"/>
                  <a:pt x="328" y="850"/>
                  <a:pt x="406" y="850"/>
                </a:cubicBezTo>
                <a:cubicBezTo>
                  <a:pt x="411" y="850"/>
                  <a:pt x="417" y="850"/>
                  <a:pt x="422" y="850"/>
                </a:cubicBezTo>
                <a:cubicBezTo>
                  <a:pt x="504" y="848"/>
                  <a:pt x="574" y="837"/>
                  <a:pt x="628" y="817"/>
                </a:cubicBezTo>
                <a:cubicBezTo>
                  <a:pt x="684" y="796"/>
                  <a:pt x="725" y="767"/>
                  <a:pt x="752" y="730"/>
                </a:cubicBezTo>
                <a:cubicBezTo>
                  <a:pt x="779" y="693"/>
                  <a:pt x="793" y="649"/>
                  <a:pt x="793" y="599"/>
                </a:cubicBezTo>
                <a:cubicBezTo>
                  <a:pt x="793" y="561"/>
                  <a:pt x="785" y="526"/>
                  <a:pt x="768" y="496"/>
                </a:cubicBezTo>
                <a:close/>
              </a:path>
            </a:pathLst>
          </a:custGeom>
          <a:solidFill>
            <a:schemeClr val="bg1"/>
          </a:solidFill>
          <a:ln w="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Tx/>
              <a:buNone/>
              <a:defRPr sz="330">
                <a:solidFill>
                  <a:srgbClr val="17C8BE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38623469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Title and picture]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[PHJU] (JU-Free)">
            <a:extLst>
              <a:ext uri="{FF2B5EF4-FFF2-40B4-BE49-F238E27FC236}">
                <a16:creationId xmlns:a16="http://schemas.microsoft.com/office/drawing/2014/main" id="{9B68F0BB-BBA7-46A1-8777-CDA4C2532529}"/>
              </a:ext>
            </a:extLst>
          </p:cNvPr>
          <p:cNvSpPr>
            <a:spLocks noGrp="1"/>
          </p:cNvSpPr>
          <p:nvPr>
            <p:ph type="pic" sz="quarter" idx="100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latin typeface="Aptos Light" panose="020B0004020202020204" pitchFamily="34" charset="0"/>
              </a:defRPr>
            </a:lvl1pPr>
          </a:lstStyle>
          <a:p>
            <a:r>
              <a:rPr lang="en-US"/>
              <a:t>[To insert a picture click next to the slide and insert a picture via Insert | Images]</a:t>
            </a:r>
          </a:p>
        </p:txBody>
      </p:sp>
      <p:sp>
        <p:nvSpPr>
          <p:cNvPr id="2" name="***Title 2 (JU-Free)"/>
          <p:cNvSpPr>
            <a:spLocks noGrp="1"/>
          </p:cNvSpPr>
          <p:nvPr>
            <p:ph type="title" hasCustomPrompt="1"/>
          </p:nvPr>
        </p:nvSpPr>
        <p:spPr>
          <a:xfrm>
            <a:off x="853200" y="2921126"/>
            <a:ext cx="6214574" cy="493688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[Title]</a:t>
            </a:r>
          </a:p>
        </p:txBody>
      </p:sp>
      <p:sp>
        <p:nvSpPr>
          <p:cNvPr id="15" name="***Slide Number Placeholder 5 (JU-Free)">
            <a:extLst>
              <a:ext uri="{FF2B5EF4-FFF2-40B4-BE49-F238E27FC236}">
                <a16:creationId xmlns:a16="http://schemas.microsoft.com/office/drawing/2014/main" id="{5835D4EB-EC90-49C5-AAD5-4D5F4400F7F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18802B-E4C7-4B2D-B37A-6B7CC3C134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Instruction frame text 6{PHJU} (JU-Free)">
            <a:extLst>
              <a:ext uri="{FF2B5EF4-FFF2-40B4-BE49-F238E27FC236}">
                <a16:creationId xmlns:a16="http://schemas.microsoft.com/office/drawing/2014/main" id="{DD3872A4-71ED-4D10-901D-9E7CE174B45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2115031" y="0"/>
            <a:ext cx="2052000" cy="4516205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36000" tIns="36000" rIns="36000" bIns="36000"/>
          <a:lstStyle>
            <a:lvl1pPr marL="127" indent="0">
              <a:lnSpc>
                <a:spcPct val="99000"/>
              </a:lnSpc>
              <a:spcBef>
                <a:spcPts val="1"/>
              </a:spcBef>
              <a:spcAft>
                <a:spcPts val="1"/>
              </a:spcAft>
              <a:buNone/>
              <a:defRPr sz="1050" baseline="0"/>
            </a:lvl1pPr>
            <a:lvl2pPr marL="0" indent="0">
              <a:lnSpc>
                <a:spcPct val="99000"/>
              </a:lnSpc>
              <a:buNone/>
              <a:defRPr sz="1000"/>
            </a:lvl2pPr>
            <a:lvl3pPr marL="0" indent="0">
              <a:lnSpc>
                <a:spcPct val="99000"/>
              </a:lnSpc>
              <a:buNone/>
              <a:defRPr sz="1000"/>
            </a:lvl3pPr>
            <a:lvl4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5pPr>
            <a:lvl6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6pPr>
            <a:lvl7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7pPr>
            <a:lvl8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8pPr>
            <a:lvl9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9pPr>
          </a:lstStyle>
          <a:p>
            <a:pPr lvl="0"/>
            <a:r>
              <a:rPr lang="en-US"/>
              <a:t>If you insert a picture, it will automatically be placed in the background. The logo and text will appear above the photo. </a:t>
            </a:r>
            <a:br>
              <a:rPr lang="en-US"/>
            </a:br>
            <a:r>
              <a:rPr lang="en-US"/>
              <a:t>When you change the picture, first delete the old photo, then click in the ribbon above on Home | Reset. The lay-out will then automatically adjusted. Click on icon to insert a new picture.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Do not choose the option Change picture, as PowerPoint will change the format and position. If you choose reset the slide, the photo will be deformed.</a:t>
            </a:r>
            <a:br>
              <a:rPr lang="en-US"/>
            </a:br>
            <a:br>
              <a:rPr lang="en-US"/>
            </a:br>
            <a:r>
              <a:rPr lang="en-US"/>
              <a:t>This frame will not be printed or shown in a presentation. To delete this explanation: click in the border of the frames (text and picture) and choose delete. </a:t>
            </a:r>
          </a:p>
        </p:txBody>
      </p:sp>
      <p:sp>
        <p:nvSpPr>
          <p:cNvPr id="12" name="Instruction image frame text 7{PHJU} (JU-Free)">
            <a:extLst>
              <a:ext uri="{FF2B5EF4-FFF2-40B4-BE49-F238E27FC236}">
                <a16:creationId xmlns:a16="http://schemas.microsoft.com/office/drawing/2014/main" id="{2B5560A0-D626-4455-918C-AED2E9CB9297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-1621998" y="1788929"/>
            <a:ext cx="1060322" cy="756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0" cap="flat" cmpd="sng" algn="ctr">
            <a:solidFill>
              <a:prstClr val="black">
                <a:alpha val="0"/>
              </a:prst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>
            <a:lvl1pPr marL="0" indent="0">
              <a:lnSpc>
                <a:spcPct val="99000"/>
              </a:lnSpc>
              <a:buNone/>
              <a:defRPr sz="330">
                <a:latin typeface="Arial" panose="020B0604020202020204" pitchFamily="34" charset="0"/>
              </a:defRPr>
            </a:lvl1pPr>
            <a:lvl2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2pPr>
            <a:lvl3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3pPr>
            <a:lvl4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4pPr>
            <a:lvl5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5pPr>
            <a:lvl6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6pPr>
            <a:lvl7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7pPr>
            <a:lvl8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8pPr>
            <a:lvl9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1" name="Frame 8 (JU-Free)">
            <a:extLst>
              <a:ext uri="{FF2B5EF4-FFF2-40B4-BE49-F238E27FC236}">
                <a16:creationId xmlns:a16="http://schemas.microsoft.com/office/drawing/2014/main" id="{7CE98487-2684-4577-94F8-8BC4F2697327}"/>
              </a:ext>
            </a:extLst>
          </p:cNvPr>
          <p:cNvSpPr>
            <a:spLocks noGrp="1" noChangeAspect="1"/>
          </p:cNvSpPr>
          <p:nvPr>
            <p:ph type="body" idx="1002" hasCustomPrompt="1"/>
          </p:nvPr>
        </p:nvSpPr>
        <p:spPr bwMode="ltGray">
          <a:xfrm>
            <a:off x="848503" y="3568871"/>
            <a:ext cx="454628" cy="122400"/>
          </a:xfrm>
          <a:custGeom>
            <a:avLst/>
            <a:gdLst>
              <a:gd name="T0" fmla="*/ 7 w 1301"/>
              <a:gd name="T1" fmla="*/ 182 h 350"/>
              <a:gd name="T2" fmla="*/ 7 w 1301"/>
              <a:gd name="T3" fmla="*/ 182 h 350"/>
              <a:gd name="T4" fmla="*/ 173 w 1301"/>
              <a:gd name="T5" fmla="*/ 0 h 350"/>
              <a:gd name="T6" fmla="*/ 1237 w 1301"/>
              <a:gd name="T7" fmla="*/ 2 h 350"/>
              <a:gd name="T8" fmla="*/ 1298 w 1301"/>
              <a:gd name="T9" fmla="*/ 55 h 350"/>
              <a:gd name="T10" fmla="*/ 1298 w 1301"/>
              <a:gd name="T11" fmla="*/ 57 h 350"/>
              <a:gd name="T12" fmla="*/ 1248 w 1301"/>
              <a:gd name="T13" fmla="*/ 125 h 350"/>
              <a:gd name="T14" fmla="*/ 206 w 1301"/>
              <a:gd name="T15" fmla="*/ 330 h 350"/>
              <a:gd name="T16" fmla="*/ 7 w 1301"/>
              <a:gd name="T17" fmla="*/ 182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01" h="350">
                <a:moveTo>
                  <a:pt x="7" y="182"/>
                </a:moveTo>
                <a:cubicBezTo>
                  <a:pt x="7" y="182"/>
                  <a:pt x="7" y="182"/>
                  <a:pt x="7" y="182"/>
                </a:cubicBezTo>
                <a:cubicBezTo>
                  <a:pt x="0" y="85"/>
                  <a:pt x="73" y="0"/>
                  <a:pt x="173" y="0"/>
                </a:cubicBezTo>
                <a:cubicBezTo>
                  <a:pt x="1237" y="2"/>
                  <a:pt x="1237" y="2"/>
                  <a:pt x="1237" y="2"/>
                </a:cubicBezTo>
                <a:cubicBezTo>
                  <a:pt x="1270" y="2"/>
                  <a:pt x="1294" y="24"/>
                  <a:pt x="1298" y="55"/>
                </a:cubicBezTo>
                <a:cubicBezTo>
                  <a:pt x="1298" y="57"/>
                  <a:pt x="1298" y="57"/>
                  <a:pt x="1298" y="57"/>
                </a:cubicBezTo>
                <a:cubicBezTo>
                  <a:pt x="1301" y="90"/>
                  <a:pt x="1279" y="119"/>
                  <a:pt x="1248" y="125"/>
                </a:cubicBezTo>
                <a:cubicBezTo>
                  <a:pt x="206" y="330"/>
                  <a:pt x="206" y="330"/>
                  <a:pt x="206" y="330"/>
                </a:cubicBezTo>
                <a:cubicBezTo>
                  <a:pt x="109" y="350"/>
                  <a:pt x="16" y="281"/>
                  <a:pt x="7" y="182"/>
                </a:cubicBezTo>
                <a:close/>
              </a:path>
            </a:pathLst>
          </a:custGeom>
          <a:solidFill>
            <a:srgbClr val="17C8BE"/>
          </a:solidFill>
          <a:ln w="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Tx/>
              <a:buNone/>
              <a:defRPr sz="330">
                <a:latin typeface="Arial" panose="020B0604020202020204" pitchFamily="34" charset="0"/>
              </a:defRPr>
            </a:lvl1pPr>
          </a:lstStyle>
          <a:p>
            <a:r>
              <a:rPr lang="en-US"/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BEC681B-45D3-A480-1B91-FD751848FDEA}"/>
              </a:ext>
            </a:extLst>
          </p:cNvPr>
          <p:cNvGrpSpPr/>
          <p:nvPr userDrawn="1"/>
        </p:nvGrpSpPr>
        <p:grpSpPr>
          <a:xfrm>
            <a:off x="1100662" y="6973965"/>
            <a:ext cx="1397285" cy="268658"/>
            <a:chOff x="0" y="6980846"/>
            <a:chExt cx="1397285" cy="26865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36869F3-DA99-631B-E363-53D9465DDB71}"/>
                </a:ext>
              </a:extLst>
            </p:cNvPr>
            <p:cNvSpPr/>
            <p:nvPr userDrawn="1"/>
          </p:nvSpPr>
          <p:spPr>
            <a:xfrm>
              <a:off x="0" y="6980846"/>
              <a:ext cx="1397285" cy="268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4FE62A4-7B79-A28B-024C-1927C66164DF}"/>
                </a:ext>
              </a:extLst>
            </p:cNvPr>
            <p:cNvSpPr/>
            <p:nvPr userDrawn="1"/>
          </p:nvSpPr>
          <p:spPr>
            <a:xfrm>
              <a:off x="57150" y="7029450"/>
              <a:ext cx="252000" cy="17145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DECDF03-E109-7E34-CE0F-2B5403262C3B}"/>
                </a:ext>
              </a:extLst>
            </p:cNvPr>
            <p:cNvSpPr/>
            <p:nvPr userDrawn="1"/>
          </p:nvSpPr>
          <p:spPr>
            <a:xfrm>
              <a:off x="391161" y="7029450"/>
              <a:ext cx="252000" cy="171450"/>
            </a:xfrm>
            <a:prstGeom prst="rect">
              <a:avLst/>
            </a:prstGeom>
            <a:solidFill>
              <a:srgbClr val="1F2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A74DE67-85F2-6319-C0F2-F7B96485DBF0}"/>
                </a:ext>
              </a:extLst>
            </p:cNvPr>
            <p:cNvSpPr/>
            <p:nvPr userDrawn="1"/>
          </p:nvSpPr>
          <p:spPr>
            <a:xfrm>
              <a:off x="725172" y="7029450"/>
              <a:ext cx="252000" cy="171450"/>
            </a:xfrm>
            <a:prstGeom prst="rect">
              <a:avLst/>
            </a:prstGeom>
            <a:solidFill>
              <a:srgbClr val="0031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E681DB3-60A6-8E9E-ACCC-AE7DEE416E68}"/>
                </a:ext>
              </a:extLst>
            </p:cNvPr>
            <p:cNvSpPr/>
            <p:nvPr userDrawn="1"/>
          </p:nvSpPr>
          <p:spPr>
            <a:xfrm>
              <a:off x="1059183" y="7029450"/>
              <a:ext cx="252000" cy="1714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46C2A70-A5E9-B211-EC11-69754D296184}"/>
              </a:ext>
            </a:extLst>
          </p:cNvPr>
          <p:cNvGrpSpPr/>
          <p:nvPr userDrawn="1"/>
        </p:nvGrpSpPr>
        <p:grpSpPr>
          <a:xfrm>
            <a:off x="4777693" y="6973965"/>
            <a:ext cx="1392143" cy="268658"/>
            <a:chOff x="3394364" y="6980846"/>
            <a:chExt cx="1392143" cy="26865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010FFB0-A165-C0DA-433B-A7278BE3679F}"/>
                </a:ext>
              </a:extLst>
            </p:cNvPr>
            <p:cNvSpPr/>
            <p:nvPr userDrawn="1"/>
          </p:nvSpPr>
          <p:spPr>
            <a:xfrm>
              <a:off x="3394364" y="6980846"/>
              <a:ext cx="1392143" cy="268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68F3B68-A7FC-D765-2F06-60834DCB6190}"/>
                </a:ext>
              </a:extLst>
            </p:cNvPr>
            <p:cNvSpPr/>
            <p:nvPr userDrawn="1"/>
          </p:nvSpPr>
          <p:spPr>
            <a:xfrm>
              <a:off x="3458999" y="7029450"/>
              <a:ext cx="252000" cy="17145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20BA765-7DDE-08ED-5BB3-EFE23FBF8FD5}"/>
                </a:ext>
              </a:extLst>
            </p:cNvPr>
            <p:cNvSpPr/>
            <p:nvPr userDrawn="1"/>
          </p:nvSpPr>
          <p:spPr>
            <a:xfrm>
              <a:off x="3793010" y="7029450"/>
              <a:ext cx="252000" cy="17145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22636E1-819A-EF91-D7D3-D13143EDB7A8}"/>
                </a:ext>
              </a:extLst>
            </p:cNvPr>
            <p:cNvSpPr/>
            <p:nvPr userDrawn="1"/>
          </p:nvSpPr>
          <p:spPr>
            <a:xfrm>
              <a:off x="4127021" y="7029450"/>
              <a:ext cx="252000" cy="171450"/>
            </a:xfrm>
            <a:prstGeom prst="rect">
              <a:avLst/>
            </a:prstGeom>
            <a:solidFill>
              <a:srgbClr val="6749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4F4584A-3C0B-271E-C1EA-594759B5D3B7}"/>
                </a:ext>
              </a:extLst>
            </p:cNvPr>
            <p:cNvSpPr/>
            <p:nvPr userDrawn="1"/>
          </p:nvSpPr>
          <p:spPr>
            <a:xfrm>
              <a:off x="4461028" y="7029450"/>
              <a:ext cx="252000" cy="171450"/>
            </a:xfrm>
            <a:prstGeom prst="rect">
              <a:avLst/>
            </a:prstGeom>
            <a:solidFill>
              <a:srgbClr val="008C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9A7913F-A87D-3540-0F09-9E0CF99328C0}"/>
              </a:ext>
            </a:extLst>
          </p:cNvPr>
          <p:cNvGrpSpPr/>
          <p:nvPr userDrawn="1"/>
        </p:nvGrpSpPr>
        <p:grpSpPr>
          <a:xfrm>
            <a:off x="10798806" y="6980846"/>
            <a:ext cx="1393194" cy="268658"/>
            <a:chOff x="1311095" y="6980846"/>
            <a:chExt cx="1393194" cy="26865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A1AC2B8-F478-5E5F-B063-65C2A177A837}"/>
                </a:ext>
              </a:extLst>
            </p:cNvPr>
            <p:cNvSpPr/>
            <p:nvPr userDrawn="1"/>
          </p:nvSpPr>
          <p:spPr>
            <a:xfrm>
              <a:off x="1311095" y="6980846"/>
              <a:ext cx="1393194" cy="268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EE8094D-0243-BA6D-322E-13624018F8ED}"/>
                </a:ext>
              </a:extLst>
            </p:cNvPr>
            <p:cNvSpPr/>
            <p:nvPr userDrawn="1"/>
          </p:nvSpPr>
          <p:spPr>
            <a:xfrm>
              <a:off x="1393194" y="7029450"/>
              <a:ext cx="252000" cy="171450"/>
            </a:xfrm>
            <a:prstGeom prst="rect">
              <a:avLst/>
            </a:prstGeom>
            <a:solidFill>
              <a:srgbClr val="6F6F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CE7CCD5-E89D-7599-3402-C2184B0DD12F}"/>
                </a:ext>
              </a:extLst>
            </p:cNvPr>
            <p:cNvSpPr/>
            <p:nvPr userDrawn="1"/>
          </p:nvSpPr>
          <p:spPr>
            <a:xfrm>
              <a:off x="1727205" y="7029450"/>
              <a:ext cx="252000" cy="171450"/>
            </a:xfrm>
            <a:prstGeom prst="rect">
              <a:avLst/>
            </a:prstGeom>
            <a:solidFill>
              <a:srgbClr val="B2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03C9CE6-2CC9-253E-D505-F4223EAA355A}"/>
                </a:ext>
              </a:extLst>
            </p:cNvPr>
            <p:cNvSpPr/>
            <p:nvPr userDrawn="1"/>
          </p:nvSpPr>
          <p:spPr>
            <a:xfrm>
              <a:off x="2061216" y="7029450"/>
              <a:ext cx="252000" cy="171450"/>
            </a:xfrm>
            <a:prstGeom prst="rect">
              <a:avLst/>
            </a:prstGeom>
            <a:solidFill>
              <a:srgbClr val="E3E3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9013332-4BD4-8DCC-A1CD-4B28F3F6F516}"/>
                </a:ext>
              </a:extLst>
            </p:cNvPr>
            <p:cNvSpPr/>
            <p:nvPr userDrawn="1"/>
          </p:nvSpPr>
          <p:spPr>
            <a:xfrm>
              <a:off x="2395227" y="7029450"/>
              <a:ext cx="252000" cy="171450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DEDCF399-CD8B-CBC3-B57A-FE7EFC14B604}"/>
              </a:ext>
            </a:extLst>
          </p:cNvPr>
          <p:cNvSpPr txBox="1"/>
          <p:nvPr userDrawn="1"/>
        </p:nvSpPr>
        <p:spPr>
          <a:xfrm>
            <a:off x="1714" y="6965624"/>
            <a:ext cx="10896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u="none" strike="noStrike" baseline="0">
                <a:solidFill>
                  <a:srgbClr val="1F213B"/>
                </a:solidFill>
                <a:latin typeface="+mj-lt"/>
              </a:rPr>
              <a:t>Primary </a:t>
            </a:r>
            <a:r>
              <a:rPr lang="en-IN" sz="1100" b="0" i="0" u="none" strike="noStrike" baseline="0" err="1">
                <a:solidFill>
                  <a:srgbClr val="1F213B"/>
                </a:solidFill>
                <a:latin typeface="+mj-lt"/>
              </a:rPr>
              <a:t>colors</a:t>
            </a:r>
            <a:endParaRPr lang="en-IN" sz="1100">
              <a:latin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1227752-EC68-D002-4AD2-38CD071B527A}"/>
              </a:ext>
            </a:extLst>
          </p:cNvPr>
          <p:cNvSpPr txBox="1"/>
          <p:nvPr userDrawn="1"/>
        </p:nvSpPr>
        <p:spPr>
          <a:xfrm>
            <a:off x="3484019" y="6965624"/>
            <a:ext cx="129283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u="none" strike="noStrike" baseline="0">
                <a:solidFill>
                  <a:srgbClr val="1F213B"/>
                </a:solidFill>
                <a:latin typeface="+mj-lt"/>
              </a:rPr>
              <a:t>Supporting </a:t>
            </a:r>
            <a:r>
              <a:rPr lang="en-IN" sz="1100" b="0" i="0" u="none" strike="noStrike" baseline="0" err="1">
                <a:solidFill>
                  <a:srgbClr val="1F213B"/>
                </a:solidFill>
                <a:latin typeface="+mj-lt"/>
              </a:rPr>
              <a:t>colors</a:t>
            </a:r>
            <a:endParaRPr lang="en-IN" sz="1100">
              <a:latin typeface="+mj-lt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2BEEAFA-36F1-7B0D-9636-D65B13A6E557}"/>
              </a:ext>
            </a:extLst>
          </p:cNvPr>
          <p:cNvGrpSpPr/>
          <p:nvPr userDrawn="1"/>
        </p:nvGrpSpPr>
        <p:grpSpPr>
          <a:xfrm>
            <a:off x="8270895" y="6973965"/>
            <a:ext cx="376853" cy="268658"/>
            <a:chOff x="4734862" y="6980846"/>
            <a:chExt cx="376853" cy="26865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8BD12BF-2AF3-F013-38C6-E1A7E35EACA7}"/>
                </a:ext>
              </a:extLst>
            </p:cNvPr>
            <p:cNvSpPr/>
            <p:nvPr userDrawn="1"/>
          </p:nvSpPr>
          <p:spPr>
            <a:xfrm>
              <a:off x="4734862" y="6980846"/>
              <a:ext cx="376853" cy="268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56395F4-771C-E2B9-0432-04A3F91C4D49}"/>
                </a:ext>
              </a:extLst>
            </p:cNvPr>
            <p:cNvSpPr/>
            <p:nvPr userDrawn="1"/>
          </p:nvSpPr>
          <p:spPr>
            <a:xfrm>
              <a:off x="4795035" y="7029450"/>
              <a:ext cx="252000" cy="171450"/>
            </a:xfrm>
            <a:prstGeom prst="rect">
              <a:avLst/>
            </a:prstGeom>
            <a:solidFill>
              <a:srgbClr val="FA5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C7E0C1FC-C081-4CC0-F999-BB300BEE8390}"/>
              </a:ext>
            </a:extLst>
          </p:cNvPr>
          <p:cNvSpPr txBox="1"/>
          <p:nvPr userDrawn="1"/>
        </p:nvSpPr>
        <p:spPr>
          <a:xfrm>
            <a:off x="7283733" y="6965624"/>
            <a:ext cx="98388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u="none" strike="noStrike" baseline="0">
                <a:solidFill>
                  <a:srgbClr val="1F213B"/>
                </a:solidFill>
                <a:latin typeface="+mj-lt"/>
              </a:rPr>
              <a:t>Signal </a:t>
            </a:r>
            <a:r>
              <a:rPr lang="en-IN" sz="1100" b="0" i="0" u="none" strike="noStrike" baseline="0" err="1">
                <a:solidFill>
                  <a:srgbClr val="1F213B"/>
                </a:solidFill>
                <a:latin typeface="+mj-lt"/>
              </a:rPr>
              <a:t>colors</a:t>
            </a:r>
            <a:endParaRPr lang="en-IN" sz="1100">
              <a:latin typeface="+mj-l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0AA7C05-1893-7BA1-9D6D-5D466F5343B3}"/>
              </a:ext>
            </a:extLst>
          </p:cNvPr>
          <p:cNvSpPr txBox="1"/>
          <p:nvPr userDrawn="1"/>
        </p:nvSpPr>
        <p:spPr>
          <a:xfrm>
            <a:off x="9226532" y="6965624"/>
            <a:ext cx="157070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u="none" strike="noStrike" baseline="0">
                <a:solidFill>
                  <a:srgbClr val="1F213B"/>
                </a:solidFill>
                <a:latin typeface="+mj-lt"/>
              </a:rPr>
              <a:t>Additional Grayscales</a:t>
            </a:r>
            <a:endParaRPr lang="en-IN" sz="1100">
              <a:latin typeface="+mj-lt"/>
            </a:endParaRPr>
          </a:p>
        </p:txBody>
      </p:sp>
      <p:sp>
        <p:nvSpPr>
          <p:cNvPr id="34" name="Frame 6{PHJU} (JU-Free)">
            <a:extLst>
              <a:ext uri="{FF2B5EF4-FFF2-40B4-BE49-F238E27FC236}">
                <a16:creationId xmlns:a16="http://schemas.microsoft.com/office/drawing/2014/main" id="{F47BA636-8B6E-4397-7BDC-D689F100B896}"/>
              </a:ext>
            </a:extLst>
          </p:cNvPr>
          <p:cNvSpPr>
            <a:spLocks noGrp="1"/>
          </p:cNvSpPr>
          <p:nvPr>
            <p:ph type="body" idx="1003" hasCustomPrompt="1"/>
          </p:nvPr>
        </p:nvSpPr>
        <p:spPr bwMode="ltGray">
          <a:xfrm>
            <a:off x="10429471" y="243257"/>
            <a:ext cx="1185915" cy="159679"/>
          </a:xfrm>
          <a:custGeom>
            <a:avLst/>
            <a:gdLst>
              <a:gd name="T0" fmla="*/ 2027 w 6353"/>
              <a:gd name="T1" fmla="*/ 837 h 856"/>
              <a:gd name="T2" fmla="*/ 1660 w 6353"/>
              <a:gd name="T3" fmla="*/ 856 h 856"/>
              <a:gd name="T4" fmla="*/ 1948 w 6353"/>
              <a:gd name="T5" fmla="*/ 442 h 856"/>
              <a:gd name="T6" fmla="*/ 1660 w 6353"/>
              <a:gd name="T7" fmla="*/ 704 h 856"/>
              <a:gd name="T8" fmla="*/ 1806 w 6353"/>
              <a:gd name="T9" fmla="*/ 225 h 856"/>
              <a:gd name="T10" fmla="*/ 1423 w 6353"/>
              <a:gd name="T11" fmla="*/ 342 h 856"/>
              <a:gd name="T12" fmla="*/ 2159 w 6353"/>
              <a:gd name="T13" fmla="*/ 417 h 856"/>
              <a:gd name="T14" fmla="*/ 5080 w 6353"/>
              <a:gd name="T15" fmla="*/ 74 h 856"/>
              <a:gd name="T16" fmla="*/ 4906 w 6353"/>
              <a:gd name="T17" fmla="*/ 328 h 856"/>
              <a:gd name="T18" fmla="*/ 5346 w 6353"/>
              <a:gd name="T19" fmla="*/ 512 h 856"/>
              <a:gd name="T20" fmla="*/ 4923 w 6353"/>
              <a:gd name="T21" fmla="*/ 539 h 856"/>
              <a:gd name="T22" fmla="*/ 4900 w 6353"/>
              <a:gd name="T23" fmla="*/ 418 h 856"/>
              <a:gd name="T24" fmla="*/ 5346 w 6353"/>
              <a:gd name="T25" fmla="*/ 770 h 856"/>
              <a:gd name="T26" fmla="*/ 5501 w 6353"/>
              <a:gd name="T27" fmla="*/ 813 h 856"/>
              <a:gd name="T28" fmla="*/ 5982 w 6353"/>
              <a:gd name="T29" fmla="*/ 74 h 856"/>
              <a:gd name="T30" fmla="*/ 5635 w 6353"/>
              <a:gd name="T31" fmla="*/ 93 h 856"/>
              <a:gd name="T32" fmla="*/ 5745 w 6353"/>
              <a:gd name="T33" fmla="*/ 837 h 856"/>
              <a:gd name="T34" fmla="*/ 6011 w 6353"/>
              <a:gd name="T35" fmla="*/ 216 h 856"/>
              <a:gd name="T36" fmla="*/ 6332 w 6353"/>
              <a:gd name="T37" fmla="*/ 837 h 856"/>
              <a:gd name="T38" fmla="*/ 6011 w 6353"/>
              <a:gd name="T39" fmla="*/ 74 h 856"/>
              <a:gd name="T40" fmla="*/ 2228 w 6353"/>
              <a:gd name="T41" fmla="*/ 441 h 856"/>
              <a:gd name="T42" fmla="*/ 2985 w 6353"/>
              <a:gd name="T43" fmla="*/ 618 h 856"/>
              <a:gd name="T44" fmla="*/ 2649 w 6353"/>
              <a:gd name="T45" fmla="*/ 704 h 856"/>
              <a:gd name="T46" fmla="*/ 2605 w 6353"/>
              <a:gd name="T47" fmla="*/ 225 h 856"/>
              <a:gd name="T48" fmla="*/ 2439 w 6353"/>
              <a:gd name="T49" fmla="*/ 489 h 856"/>
              <a:gd name="T50" fmla="*/ 2870 w 6353"/>
              <a:gd name="T51" fmla="*/ 511 h 856"/>
              <a:gd name="T52" fmla="*/ 2625 w 6353"/>
              <a:gd name="T53" fmla="*/ 74 h 856"/>
              <a:gd name="T54" fmla="*/ 3884 w 6353"/>
              <a:gd name="T55" fmla="*/ 441 h 856"/>
              <a:gd name="T56" fmla="*/ 4641 w 6353"/>
              <a:gd name="T57" fmla="*/ 618 h 856"/>
              <a:gd name="T58" fmla="*/ 4305 w 6353"/>
              <a:gd name="T59" fmla="*/ 704 h 856"/>
              <a:gd name="T60" fmla="*/ 4260 w 6353"/>
              <a:gd name="T61" fmla="*/ 225 h 856"/>
              <a:gd name="T62" fmla="*/ 4095 w 6353"/>
              <a:gd name="T63" fmla="*/ 489 h 856"/>
              <a:gd name="T64" fmla="*/ 4526 w 6353"/>
              <a:gd name="T65" fmla="*/ 511 h 856"/>
              <a:gd name="T66" fmla="*/ 4281 w 6353"/>
              <a:gd name="T67" fmla="*/ 74 h 856"/>
              <a:gd name="T68" fmla="*/ 1215 w 6353"/>
              <a:gd name="T69" fmla="*/ 694 h 856"/>
              <a:gd name="T70" fmla="*/ 1302 w 6353"/>
              <a:gd name="T71" fmla="*/ 184 h 856"/>
              <a:gd name="T72" fmla="*/ 1003 w 6353"/>
              <a:gd name="T73" fmla="*/ 3 h 856"/>
              <a:gd name="T74" fmla="*/ 1215 w 6353"/>
              <a:gd name="T75" fmla="*/ 836 h 856"/>
              <a:gd name="T76" fmla="*/ 1337 w 6353"/>
              <a:gd name="T77" fmla="*/ 709 h 856"/>
              <a:gd name="T78" fmla="*/ 3088 w 6353"/>
              <a:gd name="T79" fmla="*/ 92 h 856"/>
              <a:gd name="T80" fmla="*/ 3665 w 6353"/>
              <a:gd name="T81" fmla="*/ 448 h 856"/>
              <a:gd name="T82" fmla="*/ 3244 w 6353"/>
              <a:gd name="T83" fmla="*/ 322 h 856"/>
              <a:gd name="T84" fmla="*/ 3088 w 6353"/>
              <a:gd name="T85" fmla="*/ 818 h 856"/>
              <a:gd name="T86" fmla="*/ 3821 w 6353"/>
              <a:gd name="T87" fmla="*/ 469 h 856"/>
              <a:gd name="T88" fmla="*/ 509 w 6353"/>
              <a:gd name="T89" fmla="*/ 385 h 856"/>
              <a:gd name="T90" fmla="*/ 239 w 6353"/>
              <a:gd name="T91" fmla="*/ 237 h 856"/>
              <a:gd name="T92" fmla="*/ 602 w 6353"/>
              <a:gd name="T93" fmla="*/ 312 h 856"/>
              <a:gd name="T94" fmla="*/ 779 w 6353"/>
              <a:gd name="T95" fmla="*/ 308 h 856"/>
              <a:gd name="T96" fmla="*/ 195 w 6353"/>
              <a:gd name="T97" fmla="*/ 106 h 856"/>
              <a:gd name="T98" fmla="*/ 144 w 6353"/>
              <a:gd name="T99" fmla="*/ 491 h 856"/>
              <a:gd name="T100" fmla="*/ 623 w 6353"/>
              <a:gd name="T101" fmla="*/ 614 h 856"/>
              <a:gd name="T102" fmla="*/ 214 w 6353"/>
              <a:gd name="T103" fmla="*/ 654 h 856"/>
              <a:gd name="T104" fmla="*/ 5 w 6353"/>
              <a:gd name="T105" fmla="*/ 589 h 856"/>
              <a:gd name="T106" fmla="*/ 406 w 6353"/>
              <a:gd name="T107" fmla="*/ 850 h 856"/>
              <a:gd name="T108" fmla="*/ 793 w 6353"/>
              <a:gd name="T109" fmla="*/ 599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6353" h="856">
                <a:moveTo>
                  <a:pt x="2159" y="813"/>
                </a:moveTo>
                <a:cubicBezTo>
                  <a:pt x="2159" y="813"/>
                  <a:pt x="2159" y="813"/>
                  <a:pt x="2159" y="813"/>
                </a:cubicBezTo>
                <a:cubicBezTo>
                  <a:pt x="2159" y="826"/>
                  <a:pt x="2148" y="837"/>
                  <a:pt x="2135" y="837"/>
                </a:cubicBezTo>
                <a:cubicBezTo>
                  <a:pt x="2027" y="837"/>
                  <a:pt x="2027" y="837"/>
                  <a:pt x="2027" y="837"/>
                </a:cubicBezTo>
                <a:cubicBezTo>
                  <a:pt x="2014" y="837"/>
                  <a:pt x="2003" y="826"/>
                  <a:pt x="2003" y="813"/>
                </a:cubicBezTo>
                <a:cubicBezTo>
                  <a:pt x="2003" y="770"/>
                  <a:pt x="2003" y="770"/>
                  <a:pt x="2003" y="770"/>
                </a:cubicBezTo>
                <a:cubicBezTo>
                  <a:pt x="1947" y="820"/>
                  <a:pt x="1879" y="856"/>
                  <a:pt x="1806" y="856"/>
                </a:cubicBezTo>
                <a:cubicBezTo>
                  <a:pt x="1660" y="856"/>
                  <a:pt x="1660" y="856"/>
                  <a:pt x="1660" y="856"/>
                </a:cubicBezTo>
                <a:cubicBezTo>
                  <a:pt x="1508" y="856"/>
                  <a:pt x="1385" y="736"/>
                  <a:pt x="1385" y="587"/>
                </a:cubicBezTo>
                <a:cubicBezTo>
                  <a:pt x="1385" y="494"/>
                  <a:pt x="1462" y="418"/>
                  <a:pt x="1558" y="418"/>
                </a:cubicBezTo>
                <a:cubicBezTo>
                  <a:pt x="1920" y="418"/>
                  <a:pt x="1920" y="418"/>
                  <a:pt x="1920" y="418"/>
                </a:cubicBezTo>
                <a:cubicBezTo>
                  <a:pt x="1934" y="418"/>
                  <a:pt x="1946" y="428"/>
                  <a:pt x="1948" y="442"/>
                </a:cubicBezTo>
                <a:cubicBezTo>
                  <a:pt x="1949" y="455"/>
                  <a:pt x="1939" y="467"/>
                  <a:pt x="1926" y="470"/>
                </a:cubicBezTo>
                <a:cubicBezTo>
                  <a:pt x="1580" y="539"/>
                  <a:pt x="1580" y="539"/>
                  <a:pt x="1580" y="539"/>
                </a:cubicBezTo>
                <a:cubicBezTo>
                  <a:pt x="1557" y="544"/>
                  <a:pt x="1540" y="564"/>
                  <a:pt x="1540" y="587"/>
                </a:cubicBezTo>
                <a:cubicBezTo>
                  <a:pt x="1540" y="652"/>
                  <a:pt x="1594" y="704"/>
                  <a:pt x="1660" y="704"/>
                </a:cubicBezTo>
                <a:cubicBezTo>
                  <a:pt x="1806" y="704"/>
                  <a:pt x="1806" y="704"/>
                  <a:pt x="1806" y="704"/>
                </a:cubicBezTo>
                <a:cubicBezTo>
                  <a:pt x="1915" y="704"/>
                  <a:pt x="2003" y="618"/>
                  <a:pt x="2003" y="512"/>
                </a:cubicBezTo>
                <a:cubicBezTo>
                  <a:pt x="2003" y="417"/>
                  <a:pt x="2003" y="417"/>
                  <a:pt x="2003" y="417"/>
                </a:cubicBezTo>
                <a:cubicBezTo>
                  <a:pt x="2003" y="311"/>
                  <a:pt x="1915" y="225"/>
                  <a:pt x="1806" y="225"/>
                </a:cubicBezTo>
                <a:cubicBezTo>
                  <a:pt x="1737" y="225"/>
                  <a:pt x="1737" y="225"/>
                  <a:pt x="1737" y="225"/>
                </a:cubicBezTo>
                <a:cubicBezTo>
                  <a:pt x="1662" y="225"/>
                  <a:pt x="1596" y="267"/>
                  <a:pt x="1563" y="328"/>
                </a:cubicBezTo>
                <a:cubicBezTo>
                  <a:pt x="1559" y="337"/>
                  <a:pt x="1549" y="342"/>
                  <a:pt x="1539" y="342"/>
                </a:cubicBezTo>
                <a:cubicBezTo>
                  <a:pt x="1423" y="342"/>
                  <a:pt x="1423" y="342"/>
                  <a:pt x="1423" y="342"/>
                </a:cubicBezTo>
                <a:cubicBezTo>
                  <a:pt x="1408" y="342"/>
                  <a:pt x="1397" y="327"/>
                  <a:pt x="1402" y="313"/>
                </a:cubicBezTo>
                <a:cubicBezTo>
                  <a:pt x="1447" y="174"/>
                  <a:pt x="1580" y="74"/>
                  <a:pt x="1737" y="74"/>
                </a:cubicBezTo>
                <a:cubicBezTo>
                  <a:pt x="1806" y="74"/>
                  <a:pt x="1806" y="74"/>
                  <a:pt x="1806" y="74"/>
                </a:cubicBezTo>
                <a:cubicBezTo>
                  <a:pt x="2001" y="74"/>
                  <a:pt x="2159" y="228"/>
                  <a:pt x="2159" y="417"/>
                </a:cubicBezTo>
                <a:lnTo>
                  <a:pt x="2159" y="813"/>
                </a:lnTo>
                <a:close/>
                <a:moveTo>
                  <a:pt x="5501" y="417"/>
                </a:moveTo>
                <a:cubicBezTo>
                  <a:pt x="5501" y="228"/>
                  <a:pt x="5343" y="74"/>
                  <a:pt x="5149" y="74"/>
                </a:cubicBezTo>
                <a:cubicBezTo>
                  <a:pt x="5080" y="74"/>
                  <a:pt x="5080" y="74"/>
                  <a:pt x="5080" y="74"/>
                </a:cubicBezTo>
                <a:cubicBezTo>
                  <a:pt x="4923" y="74"/>
                  <a:pt x="4789" y="174"/>
                  <a:pt x="4744" y="313"/>
                </a:cubicBezTo>
                <a:cubicBezTo>
                  <a:pt x="4739" y="327"/>
                  <a:pt x="4750" y="342"/>
                  <a:pt x="4766" y="342"/>
                </a:cubicBezTo>
                <a:cubicBezTo>
                  <a:pt x="4881" y="342"/>
                  <a:pt x="4881" y="342"/>
                  <a:pt x="4881" y="342"/>
                </a:cubicBezTo>
                <a:cubicBezTo>
                  <a:pt x="4892" y="342"/>
                  <a:pt x="4901" y="337"/>
                  <a:pt x="4906" y="328"/>
                </a:cubicBezTo>
                <a:cubicBezTo>
                  <a:pt x="4939" y="267"/>
                  <a:pt x="5004" y="225"/>
                  <a:pt x="5080" y="225"/>
                </a:cubicBezTo>
                <a:cubicBezTo>
                  <a:pt x="5149" y="225"/>
                  <a:pt x="5149" y="225"/>
                  <a:pt x="5149" y="225"/>
                </a:cubicBezTo>
                <a:cubicBezTo>
                  <a:pt x="5257" y="225"/>
                  <a:pt x="5346" y="311"/>
                  <a:pt x="5346" y="417"/>
                </a:cubicBezTo>
                <a:cubicBezTo>
                  <a:pt x="5346" y="512"/>
                  <a:pt x="5346" y="512"/>
                  <a:pt x="5346" y="512"/>
                </a:cubicBezTo>
                <a:cubicBezTo>
                  <a:pt x="5346" y="618"/>
                  <a:pt x="5257" y="704"/>
                  <a:pt x="5149" y="704"/>
                </a:cubicBezTo>
                <a:cubicBezTo>
                  <a:pt x="5003" y="704"/>
                  <a:pt x="5003" y="704"/>
                  <a:pt x="5003" y="704"/>
                </a:cubicBezTo>
                <a:cubicBezTo>
                  <a:pt x="4936" y="704"/>
                  <a:pt x="4883" y="652"/>
                  <a:pt x="4883" y="587"/>
                </a:cubicBezTo>
                <a:cubicBezTo>
                  <a:pt x="4883" y="564"/>
                  <a:pt x="4899" y="544"/>
                  <a:pt x="4923" y="539"/>
                </a:cubicBezTo>
                <a:cubicBezTo>
                  <a:pt x="5269" y="470"/>
                  <a:pt x="5269" y="470"/>
                  <a:pt x="5269" y="470"/>
                </a:cubicBezTo>
                <a:cubicBezTo>
                  <a:pt x="5282" y="467"/>
                  <a:pt x="5291" y="455"/>
                  <a:pt x="5290" y="442"/>
                </a:cubicBezTo>
                <a:cubicBezTo>
                  <a:pt x="5289" y="428"/>
                  <a:pt x="5276" y="418"/>
                  <a:pt x="5262" y="418"/>
                </a:cubicBezTo>
                <a:cubicBezTo>
                  <a:pt x="4900" y="418"/>
                  <a:pt x="4900" y="418"/>
                  <a:pt x="4900" y="418"/>
                </a:cubicBezTo>
                <a:cubicBezTo>
                  <a:pt x="4805" y="418"/>
                  <a:pt x="4727" y="494"/>
                  <a:pt x="4727" y="587"/>
                </a:cubicBezTo>
                <a:cubicBezTo>
                  <a:pt x="4727" y="736"/>
                  <a:pt x="4851" y="856"/>
                  <a:pt x="5003" y="856"/>
                </a:cubicBezTo>
                <a:cubicBezTo>
                  <a:pt x="5149" y="856"/>
                  <a:pt x="5149" y="856"/>
                  <a:pt x="5149" y="856"/>
                </a:cubicBezTo>
                <a:cubicBezTo>
                  <a:pt x="5222" y="856"/>
                  <a:pt x="5289" y="820"/>
                  <a:pt x="5346" y="770"/>
                </a:cubicBezTo>
                <a:cubicBezTo>
                  <a:pt x="5346" y="813"/>
                  <a:pt x="5346" y="813"/>
                  <a:pt x="5346" y="813"/>
                </a:cubicBezTo>
                <a:cubicBezTo>
                  <a:pt x="5346" y="826"/>
                  <a:pt x="5356" y="837"/>
                  <a:pt x="5370" y="837"/>
                </a:cubicBezTo>
                <a:cubicBezTo>
                  <a:pt x="5477" y="837"/>
                  <a:pt x="5477" y="837"/>
                  <a:pt x="5477" y="837"/>
                </a:cubicBezTo>
                <a:cubicBezTo>
                  <a:pt x="5490" y="837"/>
                  <a:pt x="5501" y="826"/>
                  <a:pt x="5501" y="813"/>
                </a:cubicBezTo>
                <a:cubicBezTo>
                  <a:pt x="5501" y="813"/>
                  <a:pt x="5501" y="813"/>
                  <a:pt x="5501" y="813"/>
                </a:cubicBezTo>
                <a:lnTo>
                  <a:pt x="5501" y="417"/>
                </a:lnTo>
                <a:close/>
                <a:moveTo>
                  <a:pt x="6011" y="74"/>
                </a:moveTo>
                <a:cubicBezTo>
                  <a:pt x="5982" y="74"/>
                  <a:pt x="5982" y="74"/>
                  <a:pt x="5982" y="74"/>
                </a:cubicBezTo>
                <a:cubicBezTo>
                  <a:pt x="5903" y="74"/>
                  <a:pt x="5828" y="107"/>
                  <a:pt x="5766" y="155"/>
                </a:cubicBezTo>
                <a:cubicBezTo>
                  <a:pt x="5766" y="117"/>
                  <a:pt x="5766" y="117"/>
                  <a:pt x="5766" y="117"/>
                </a:cubicBezTo>
                <a:cubicBezTo>
                  <a:pt x="5766" y="104"/>
                  <a:pt x="5755" y="93"/>
                  <a:pt x="5742" y="93"/>
                </a:cubicBezTo>
                <a:cubicBezTo>
                  <a:pt x="5635" y="93"/>
                  <a:pt x="5635" y="93"/>
                  <a:pt x="5635" y="93"/>
                </a:cubicBezTo>
                <a:cubicBezTo>
                  <a:pt x="5622" y="93"/>
                  <a:pt x="5611" y="104"/>
                  <a:pt x="5611" y="117"/>
                </a:cubicBezTo>
                <a:cubicBezTo>
                  <a:pt x="5611" y="816"/>
                  <a:pt x="5611" y="816"/>
                  <a:pt x="5611" y="816"/>
                </a:cubicBezTo>
                <a:cubicBezTo>
                  <a:pt x="5611" y="828"/>
                  <a:pt x="5620" y="837"/>
                  <a:pt x="5632" y="837"/>
                </a:cubicBezTo>
                <a:cubicBezTo>
                  <a:pt x="5745" y="837"/>
                  <a:pt x="5745" y="837"/>
                  <a:pt x="5745" y="837"/>
                </a:cubicBezTo>
                <a:cubicBezTo>
                  <a:pt x="5757" y="837"/>
                  <a:pt x="5766" y="828"/>
                  <a:pt x="5766" y="816"/>
                </a:cubicBezTo>
                <a:cubicBezTo>
                  <a:pt x="5766" y="427"/>
                  <a:pt x="5766" y="427"/>
                  <a:pt x="5766" y="427"/>
                </a:cubicBezTo>
                <a:cubicBezTo>
                  <a:pt x="5766" y="316"/>
                  <a:pt x="5843" y="216"/>
                  <a:pt x="5982" y="216"/>
                </a:cubicBezTo>
                <a:cubicBezTo>
                  <a:pt x="6011" y="216"/>
                  <a:pt x="6011" y="216"/>
                  <a:pt x="6011" y="216"/>
                </a:cubicBezTo>
                <a:cubicBezTo>
                  <a:pt x="6144" y="216"/>
                  <a:pt x="6198" y="316"/>
                  <a:pt x="6198" y="427"/>
                </a:cubicBezTo>
                <a:cubicBezTo>
                  <a:pt x="6198" y="816"/>
                  <a:pt x="6198" y="816"/>
                  <a:pt x="6198" y="816"/>
                </a:cubicBezTo>
                <a:cubicBezTo>
                  <a:pt x="6198" y="828"/>
                  <a:pt x="6207" y="837"/>
                  <a:pt x="6219" y="837"/>
                </a:cubicBezTo>
                <a:cubicBezTo>
                  <a:pt x="6332" y="837"/>
                  <a:pt x="6332" y="837"/>
                  <a:pt x="6332" y="837"/>
                </a:cubicBezTo>
                <a:cubicBezTo>
                  <a:pt x="6344" y="837"/>
                  <a:pt x="6353" y="828"/>
                  <a:pt x="6353" y="816"/>
                </a:cubicBezTo>
                <a:cubicBezTo>
                  <a:pt x="6353" y="816"/>
                  <a:pt x="6353" y="816"/>
                  <a:pt x="6353" y="816"/>
                </a:cubicBezTo>
                <a:cubicBezTo>
                  <a:pt x="6353" y="427"/>
                  <a:pt x="6353" y="427"/>
                  <a:pt x="6353" y="427"/>
                </a:cubicBezTo>
                <a:cubicBezTo>
                  <a:pt x="6353" y="232"/>
                  <a:pt x="6224" y="74"/>
                  <a:pt x="6011" y="74"/>
                </a:cubicBezTo>
                <a:close/>
                <a:moveTo>
                  <a:pt x="2625" y="74"/>
                </a:moveTo>
                <a:cubicBezTo>
                  <a:pt x="2625" y="74"/>
                  <a:pt x="2625" y="74"/>
                  <a:pt x="2625" y="74"/>
                </a:cubicBezTo>
                <a:cubicBezTo>
                  <a:pt x="2605" y="74"/>
                  <a:pt x="2605" y="74"/>
                  <a:pt x="2605" y="74"/>
                </a:cubicBezTo>
                <a:cubicBezTo>
                  <a:pt x="2397" y="74"/>
                  <a:pt x="2228" y="238"/>
                  <a:pt x="2228" y="441"/>
                </a:cubicBezTo>
                <a:cubicBezTo>
                  <a:pt x="2228" y="489"/>
                  <a:pt x="2228" y="489"/>
                  <a:pt x="2228" y="489"/>
                </a:cubicBezTo>
                <a:cubicBezTo>
                  <a:pt x="2228" y="691"/>
                  <a:pt x="2397" y="856"/>
                  <a:pt x="2605" y="856"/>
                </a:cubicBezTo>
                <a:cubicBezTo>
                  <a:pt x="2650" y="856"/>
                  <a:pt x="2650" y="856"/>
                  <a:pt x="2650" y="856"/>
                </a:cubicBezTo>
                <a:cubicBezTo>
                  <a:pt x="2806" y="856"/>
                  <a:pt x="2939" y="756"/>
                  <a:pt x="2985" y="618"/>
                </a:cubicBezTo>
                <a:cubicBezTo>
                  <a:pt x="2990" y="603"/>
                  <a:pt x="2978" y="587"/>
                  <a:pt x="2962" y="587"/>
                </a:cubicBezTo>
                <a:cubicBezTo>
                  <a:pt x="2846" y="587"/>
                  <a:pt x="2846" y="587"/>
                  <a:pt x="2846" y="587"/>
                </a:cubicBezTo>
                <a:cubicBezTo>
                  <a:pt x="2837" y="587"/>
                  <a:pt x="2829" y="592"/>
                  <a:pt x="2824" y="600"/>
                </a:cubicBezTo>
                <a:cubicBezTo>
                  <a:pt x="2792" y="662"/>
                  <a:pt x="2726" y="704"/>
                  <a:pt x="2649" y="704"/>
                </a:cubicBezTo>
                <a:cubicBezTo>
                  <a:pt x="2605" y="704"/>
                  <a:pt x="2605" y="704"/>
                  <a:pt x="2605" y="704"/>
                </a:cubicBezTo>
                <a:cubicBezTo>
                  <a:pt x="2483" y="704"/>
                  <a:pt x="2383" y="607"/>
                  <a:pt x="2383" y="489"/>
                </a:cubicBezTo>
                <a:cubicBezTo>
                  <a:pt x="2383" y="448"/>
                  <a:pt x="2383" y="448"/>
                  <a:pt x="2383" y="448"/>
                </a:cubicBezTo>
                <a:cubicBezTo>
                  <a:pt x="2383" y="322"/>
                  <a:pt x="2482" y="225"/>
                  <a:pt x="2605" y="225"/>
                </a:cubicBezTo>
                <a:cubicBezTo>
                  <a:pt x="2625" y="225"/>
                  <a:pt x="2625" y="225"/>
                  <a:pt x="2625" y="225"/>
                </a:cubicBezTo>
                <a:cubicBezTo>
                  <a:pt x="2727" y="225"/>
                  <a:pt x="2813" y="292"/>
                  <a:pt x="2838" y="384"/>
                </a:cubicBezTo>
                <a:cubicBezTo>
                  <a:pt x="2460" y="459"/>
                  <a:pt x="2460" y="459"/>
                  <a:pt x="2460" y="459"/>
                </a:cubicBezTo>
                <a:cubicBezTo>
                  <a:pt x="2446" y="462"/>
                  <a:pt x="2437" y="475"/>
                  <a:pt x="2439" y="489"/>
                </a:cubicBezTo>
                <a:cubicBezTo>
                  <a:pt x="2441" y="502"/>
                  <a:pt x="2453" y="511"/>
                  <a:pt x="2466" y="511"/>
                </a:cubicBezTo>
                <a:cubicBezTo>
                  <a:pt x="2862" y="511"/>
                  <a:pt x="2862" y="511"/>
                  <a:pt x="2862" y="511"/>
                </a:cubicBezTo>
                <a:cubicBezTo>
                  <a:pt x="2863" y="511"/>
                  <a:pt x="2865" y="511"/>
                  <a:pt x="2866" y="511"/>
                </a:cubicBezTo>
                <a:cubicBezTo>
                  <a:pt x="2868" y="511"/>
                  <a:pt x="2869" y="511"/>
                  <a:pt x="2870" y="511"/>
                </a:cubicBezTo>
                <a:cubicBezTo>
                  <a:pt x="2977" y="511"/>
                  <a:pt x="2977" y="511"/>
                  <a:pt x="2977" y="511"/>
                </a:cubicBezTo>
                <a:cubicBezTo>
                  <a:pt x="2991" y="511"/>
                  <a:pt x="3002" y="501"/>
                  <a:pt x="3002" y="488"/>
                </a:cubicBezTo>
                <a:cubicBezTo>
                  <a:pt x="3002" y="441"/>
                  <a:pt x="3002" y="441"/>
                  <a:pt x="3002" y="441"/>
                </a:cubicBezTo>
                <a:cubicBezTo>
                  <a:pt x="3002" y="238"/>
                  <a:pt x="2833" y="74"/>
                  <a:pt x="2625" y="74"/>
                </a:cubicBezTo>
                <a:close/>
                <a:moveTo>
                  <a:pt x="4281" y="74"/>
                </a:moveTo>
                <a:cubicBezTo>
                  <a:pt x="4281" y="74"/>
                  <a:pt x="4281" y="74"/>
                  <a:pt x="4281" y="74"/>
                </a:cubicBezTo>
                <a:cubicBezTo>
                  <a:pt x="4260" y="74"/>
                  <a:pt x="4260" y="74"/>
                  <a:pt x="4260" y="74"/>
                </a:cubicBezTo>
                <a:cubicBezTo>
                  <a:pt x="4052" y="74"/>
                  <a:pt x="3884" y="238"/>
                  <a:pt x="3884" y="441"/>
                </a:cubicBezTo>
                <a:cubicBezTo>
                  <a:pt x="3884" y="489"/>
                  <a:pt x="3884" y="489"/>
                  <a:pt x="3884" y="489"/>
                </a:cubicBezTo>
                <a:cubicBezTo>
                  <a:pt x="3884" y="691"/>
                  <a:pt x="4052" y="856"/>
                  <a:pt x="4260" y="856"/>
                </a:cubicBezTo>
                <a:cubicBezTo>
                  <a:pt x="4305" y="856"/>
                  <a:pt x="4305" y="856"/>
                  <a:pt x="4305" y="856"/>
                </a:cubicBezTo>
                <a:cubicBezTo>
                  <a:pt x="4462" y="856"/>
                  <a:pt x="4595" y="756"/>
                  <a:pt x="4641" y="618"/>
                </a:cubicBezTo>
                <a:cubicBezTo>
                  <a:pt x="4646" y="603"/>
                  <a:pt x="4634" y="587"/>
                  <a:pt x="4617" y="587"/>
                </a:cubicBezTo>
                <a:cubicBezTo>
                  <a:pt x="4502" y="587"/>
                  <a:pt x="4502" y="587"/>
                  <a:pt x="4502" y="587"/>
                </a:cubicBezTo>
                <a:cubicBezTo>
                  <a:pt x="4493" y="587"/>
                  <a:pt x="4484" y="592"/>
                  <a:pt x="4480" y="600"/>
                </a:cubicBezTo>
                <a:cubicBezTo>
                  <a:pt x="4447" y="662"/>
                  <a:pt x="4381" y="704"/>
                  <a:pt x="4305" y="704"/>
                </a:cubicBezTo>
                <a:cubicBezTo>
                  <a:pt x="4260" y="704"/>
                  <a:pt x="4260" y="704"/>
                  <a:pt x="4260" y="704"/>
                </a:cubicBezTo>
                <a:cubicBezTo>
                  <a:pt x="4138" y="704"/>
                  <a:pt x="4039" y="607"/>
                  <a:pt x="4039" y="489"/>
                </a:cubicBezTo>
                <a:cubicBezTo>
                  <a:pt x="4039" y="448"/>
                  <a:pt x="4039" y="448"/>
                  <a:pt x="4039" y="448"/>
                </a:cubicBezTo>
                <a:cubicBezTo>
                  <a:pt x="4039" y="322"/>
                  <a:pt x="4138" y="225"/>
                  <a:pt x="4260" y="225"/>
                </a:cubicBezTo>
                <a:cubicBezTo>
                  <a:pt x="4281" y="225"/>
                  <a:pt x="4281" y="225"/>
                  <a:pt x="4281" y="225"/>
                </a:cubicBezTo>
                <a:cubicBezTo>
                  <a:pt x="4383" y="225"/>
                  <a:pt x="4468" y="292"/>
                  <a:pt x="4494" y="384"/>
                </a:cubicBezTo>
                <a:cubicBezTo>
                  <a:pt x="4116" y="459"/>
                  <a:pt x="4116" y="459"/>
                  <a:pt x="4116" y="459"/>
                </a:cubicBezTo>
                <a:cubicBezTo>
                  <a:pt x="4102" y="462"/>
                  <a:pt x="4093" y="475"/>
                  <a:pt x="4095" y="489"/>
                </a:cubicBezTo>
                <a:cubicBezTo>
                  <a:pt x="4097" y="502"/>
                  <a:pt x="4109" y="511"/>
                  <a:pt x="4122" y="511"/>
                </a:cubicBezTo>
                <a:cubicBezTo>
                  <a:pt x="4518" y="511"/>
                  <a:pt x="4518" y="511"/>
                  <a:pt x="4518" y="511"/>
                </a:cubicBezTo>
                <a:cubicBezTo>
                  <a:pt x="4519" y="511"/>
                  <a:pt x="4521" y="511"/>
                  <a:pt x="4522" y="511"/>
                </a:cubicBezTo>
                <a:cubicBezTo>
                  <a:pt x="4523" y="511"/>
                  <a:pt x="4525" y="511"/>
                  <a:pt x="4526" y="511"/>
                </a:cubicBezTo>
                <a:cubicBezTo>
                  <a:pt x="4633" y="511"/>
                  <a:pt x="4633" y="511"/>
                  <a:pt x="4633" y="511"/>
                </a:cubicBezTo>
                <a:cubicBezTo>
                  <a:pt x="4646" y="511"/>
                  <a:pt x="4657" y="501"/>
                  <a:pt x="4657" y="488"/>
                </a:cubicBezTo>
                <a:cubicBezTo>
                  <a:pt x="4657" y="441"/>
                  <a:pt x="4657" y="441"/>
                  <a:pt x="4657" y="441"/>
                </a:cubicBezTo>
                <a:cubicBezTo>
                  <a:pt x="4657" y="238"/>
                  <a:pt x="4489" y="74"/>
                  <a:pt x="4281" y="74"/>
                </a:cubicBezTo>
                <a:close/>
                <a:moveTo>
                  <a:pt x="1337" y="709"/>
                </a:moveTo>
                <a:cubicBezTo>
                  <a:pt x="1335" y="700"/>
                  <a:pt x="1327" y="694"/>
                  <a:pt x="1317" y="694"/>
                </a:cubicBezTo>
                <a:cubicBezTo>
                  <a:pt x="1253" y="694"/>
                  <a:pt x="1253" y="694"/>
                  <a:pt x="1253" y="694"/>
                </a:cubicBezTo>
                <a:cubicBezTo>
                  <a:pt x="1215" y="694"/>
                  <a:pt x="1215" y="694"/>
                  <a:pt x="1215" y="694"/>
                </a:cubicBezTo>
                <a:cubicBezTo>
                  <a:pt x="1082" y="694"/>
                  <a:pt x="1028" y="595"/>
                  <a:pt x="1028" y="484"/>
                </a:cubicBezTo>
                <a:cubicBezTo>
                  <a:pt x="1028" y="274"/>
                  <a:pt x="1028" y="274"/>
                  <a:pt x="1028" y="274"/>
                </a:cubicBezTo>
                <a:cubicBezTo>
                  <a:pt x="1275" y="211"/>
                  <a:pt x="1275" y="211"/>
                  <a:pt x="1275" y="211"/>
                </a:cubicBezTo>
                <a:cubicBezTo>
                  <a:pt x="1294" y="205"/>
                  <a:pt x="1302" y="201"/>
                  <a:pt x="1302" y="184"/>
                </a:cubicBezTo>
                <a:cubicBezTo>
                  <a:pt x="1302" y="169"/>
                  <a:pt x="1289" y="160"/>
                  <a:pt x="1273" y="160"/>
                </a:cubicBezTo>
                <a:cubicBezTo>
                  <a:pt x="1028" y="160"/>
                  <a:pt x="1028" y="160"/>
                  <a:pt x="1028" y="160"/>
                </a:cubicBezTo>
                <a:cubicBezTo>
                  <a:pt x="1028" y="22"/>
                  <a:pt x="1028" y="22"/>
                  <a:pt x="1028" y="22"/>
                </a:cubicBezTo>
                <a:cubicBezTo>
                  <a:pt x="1028" y="11"/>
                  <a:pt x="1017" y="0"/>
                  <a:pt x="1003" y="3"/>
                </a:cubicBezTo>
                <a:cubicBezTo>
                  <a:pt x="893" y="25"/>
                  <a:pt x="893" y="25"/>
                  <a:pt x="893" y="25"/>
                </a:cubicBezTo>
                <a:cubicBezTo>
                  <a:pt x="881" y="27"/>
                  <a:pt x="872" y="34"/>
                  <a:pt x="872" y="45"/>
                </a:cubicBezTo>
                <a:cubicBezTo>
                  <a:pt x="872" y="484"/>
                  <a:pt x="872" y="484"/>
                  <a:pt x="872" y="484"/>
                </a:cubicBezTo>
                <a:cubicBezTo>
                  <a:pt x="872" y="678"/>
                  <a:pt x="1002" y="836"/>
                  <a:pt x="1215" y="836"/>
                </a:cubicBezTo>
                <a:cubicBezTo>
                  <a:pt x="1347" y="836"/>
                  <a:pt x="1347" y="836"/>
                  <a:pt x="1347" y="836"/>
                </a:cubicBezTo>
                <a:cubicBezTo>
                  <a:pt x="1358" y="836"/>
                  <a:pt x="1367" y="826"/>
                  <a:pt x="1364" y="815"/>
                </a:cubicBezTo>
                <a:cubicBezTo>
                  <a:pt x="1364" y="815"/>
                  <a:pt x="1364" y="815"/>
                  <a:pt x="1364" y="815"/>
                </a:cubicBezTo>
                <a:lnTo>
                  <a:pt x="1337" y="709"/>
                </a:lnTo>
                <a:close/>
                <a:moveTo>
                  <a:pt x="3821" y="441"/>
                </a:moveTo>
                <a:cubicBezTo>
                  <a:pt x="3821" y="238"/>
                  <a:pt x="3652" y="74"/>
                  <a:pt x="3444" y="74"/>
                </a:cubicBezTo>
                <a:cubicBezTo>
                  <a:pt x="3107" y="74"/>
                  <a:pt x="3107" y="74"/>
                  <a:pt x="3107" y="74"/>
                </a:cubicBezTo>
                <a:cubicBezTo>
                  <a:pt x="3096" y="74"/>
                  <a:pt x="3088" y="82"/>
                  <a:pt x="3088" y="92"/>
                </a:cubicBezTo>
                <a:cubicBezTo>
                  <a:pt x="3088" y="207"/>
                  <a:pt x="3088" y="207"/>
                  <a:pt x="3088" y="207"/>
                </a:cubicBezTo>
                <a:cubicBezTo>
                  <a:pt x="3088" y="217"/>
                  <a:pt x="3096" y="226"/>
                  <a:pt x="3107" y="226"/>
                </a:cubicBezTo>
                <a:cubicBezTo>
                  <a:pt x="3444" y="226"/>
                  <a:pt x="3444" y="226"/>
                  <a:pt x="3444" y="226"/>
                </a:cubicBezTo>
                <a:cubicBezTo>
                  <a:pt x="3566" y="226"/>
                  <a:pt x="3665" y="322"/>
                  <a:pt x="3665" y="448"/>
                </a:cubicBezTo>
                <a:cubicBezTo>
                  <a:pt x="3665" y="469"/>
                  <a:pt x="3665" y="469"/>
                  <a:pt x="3665" y="469"/>
                </a:cubicBezTo>
                <a:cubicBezTo>
                  <a:pt x="3665" y="588"/>
                  <a:pt x="3566" y="685"/>
                  <a:pt x="3444" y="685"/>
                </a:cubicBezTo>
                <a:cubicBezTo>
                  <a:pt x="3244" y="685"/>
                  <a:pt x="3244" y="685"/>
                  <a:pt x="3244" y="685"/>
                </a:cubicBezTo>
                <a:cubicBezTo>
                  <a:pt x="3244" y="322"/>
                  <a:pt x="3244" y="322"/>
                  <a:pt x="3244" y="322"/>
                </a:cubicBezTo>
                <a:cubicBezTo>
                  <a:pt x="3244" y="311"/>
                  <a:pt x="3233" y="302"/>
                  <a:pt x="3222" y="305"/>
                </a:cubicBezTo>
                <a:cubicBezTo>
                  <a:pt x="3104" y="328"/>
                  <a:pt x="3104" y="328"/>
                  <a:pt x="3104" y="328"/>
                </a:cubicBezTo>
                <a:cubicBezTo>
                  <a:pt x="3095" y="329"/>
                  <a:pt x="3088" y="337"/>
                  <a:pt x="3088" y="347"/>
                </a:cubicBezTo>
                <a:cubicBezTo>
                  <a:pt x="3088" y="818"/>
                  <a:pt x="3088" y="818"/>
                  <a:pt x="3088" y="818"/>
                </a:cubicBezTo>
                <a:cubicBezTo>
                  <a:pt x="3088" y="828"/>
                  <a:pt x="3097" y="836"/>
                  <a:pt x="3107" y="836"/>
                </a:cubicBezTo>
                <a:cubicBezTo>
                  <a:pt x="3444" y="836"/>
                  <a:pt x="3444" y="836"/>
                  <a:pt x="3444" y="836"/>
                </a:cubicBezTo>
                <a:cubicBezTo>
                  <a:pt x="3652" y="836"/>
                  <a:pt x="3821" y="672"/>
                  <a:pt x="3821" y="469"/>
                </a:cubicBezTo>
                <a:cubicBezTo>
                  <a:pt x="3821" y="469"/>
                  <a:pt x="3821" y="469"/>
                  <a:pt x="3821" y="469"/>
                </a:cubicBezTo>
                <a:lnTo>
                  <a:pt x="3821" y="441"/>
                </a:lnTo>
                <a:close/>
                <a:moveTo>
                  <a:pt x="768" y="496"/>
                </a:moveTo>
                <a:cubicBezTo>
                  <a:pt x="751" y="465"/>
                  <a:pt x="721" y="440"/>
                  <a:pt x="680" y="421"/>
                </a:cubicBezTo>
                <a:cubicBezTo>
                  <a:pt x="639" y="403"/>
                  <a:pt x="582" y="390"/>
                  <a:pt x="509" y="385"/>
                </a:cubicBezTo>
                <a:cubicBezTo>
                  <a:pt x="330" y="371"/>
                  <a:pt x="330" y="371"/>
                  <a:pt x="330" y="371"/>
                </a:cubicBezTo>
                <a:cubicBezTo>
                  <a:pt x="276" y="367"/>
                  <a:pt x="240" y="358"/>
                  <a:pt x="220" y="346"/>
                </a:cubicBezTo>
                <a:cubicBezTo>
                  <a:pt x="202" y="334"/>
                  <a:pt x="192" y="319"/>
                  <a:pt x="192" y="302"/>
                </a:cubicBezTo>
                <a:cubicBezTo>
                  <a:pt x="192" y="273"/>
                  <a:pt x="208" y="252"/>
                  <a:pt x="239" y="237"/>
                </a:cubicBezTo>
                <a:cubicBezTo>
                  <a:pt x="272" y="221"/>
                  <a:pt x="317" y="213"/>
                  <a:pt x="375" y="212"/>
                </a:cubicBezTo>
                <a:cubicBezTo>
                  <a:pt x="429" y="211"/>
                  <a:pt x="473" y="216"/>
                  <a:pt x="505" y="228"/>
                </a:cubicBezTo>
                <a:cubicBezTo>
                  <a:pt x="538" y="240"/>
                  <a:pt x="562" y="254"/>
                  <a:pt x="578" y="272"/>
                </a:cubicBezTo>
                <a:cubicBezTo>
                  <a:pt x="589" y="285"/>
                  <a:pt x="598" y="298"/>
                  <a:pt x="602" y="312"/>
                </a:cubicBezTo>
                <a:cubicBezTo>
                  <a:pt x="606" y="323"/>
                  <a:pt x="616" y="330"/>
                  <a:pt x="628" y="330"/>
                </a:cubicBezTo>
                <a:cubicBezTo>
                  <a:pt x="762" y="328"/>
                  <a:pt x="762" y="328"/>
                  <a:pt x="762" y="328"/>
                </a:cubicBezTo>
                <a:cubicBezTo>
                  <a:pt x="767" y="328"/>
                  <a:pt x="772" y="325"/>
                  <a:pt x="775" y="321"/>
                </a:cubicBezTo>
                <a:cubicBezTo>
                  <a:pt x="778" y="317"/>
                  <a:pt x="780" y="312"/>
                  <a:pt x="779" y="308"/>
                </a:cubicBezTo>
                <a:cubicBezTo>
                  <a:pt x="773" y="264"/>
                  <a:pt x="753" y="225"/>
                  <a:pt x="722" y="191"/>
                </a:cubicBezTo>
                <a:cubicBezTo>
                  <a:pt x="687" y="154"/>
                  <a:pt x="640" y="125"/>
                  <a:pt x="582" y="105"/>
                </a:cubicBezTo>
                <a:cubicBezTo>
                  <a:pt x="524" y="84"/>
                  <a:pt x="457" y="75"/>
                  <a:pt x="383" y="76"/>
                </a:cubicBezTo>
                <a:cubicBezTo>
                  <a:pt x="312" y="77"/>
                  <a:pt x="249" y="88"/>
                  <a:pt x="195" y="106"/>
                </a:cubicBezTo>
                <a:cubicBezTo>
                  <a:pt x="141" y="125"/>
                  <a:pt x="98" y="152"/>
                  <a:pt x="67" y="186"/>
                </a:cubicBezTo>
                <a:cubicBezTo>
                  <a:pt x="37" y="221"/>
                  <a:pt x="21" y="264"/>
                  <a:pt x="21" y="315"/>
                </a:cubicBezTo>
                <a:cubicBezTo>
                  <a:pt x="21" y="350"/>
                  <a:pt x="31" y="383"/>
                  <a:pt x="49" y="414"/>
                </a:cubicBezTo>
                <a:cubicBezTo>
                  <a:pt x="68" y="445"/>
                  <a:pt x="100" y="471"/>
                  <a:pt x="144" y="491"/>
                </a:cubicBezTo>
                <a:cubicBezTo>
                  <a:pt x="188" y="512"/>
                  <a:pt x="249" y="525"/>
                  <a:pt x="324" y="531"/>
                </a:cubicBezTo>
                <a:cubicBezTo>
                  <a:pt x="463" y="541"/>
                  <a:pt x="463" y="541"/>
                  <a:pt x="463" y="541"/>
                </a:cubicBezTo>
                <a:cubicBezTo>
                  <a:pt x="526" y="546"/>
                  <a:pt x="569" y="554"/>
                  <a:pt x="591" y="565"/>
                </a:cubicBezTo>
                <a:cubicBezTo>
                  <a:pt x="613" y="576"/>
                  <a:pt x="623" y="592"/>
                  <a:pt x="623" y="614"/>
                </a:cubicBezTo>
                <a:cubicBezTo>
                  <a:pt x="623" y="646"/>
                  <a:pt x="607" y="670"/>
                  <a:pt x="574" y="687"/>
                </a:cubicBezTo>
                <a:cubicBezTo>
                  <a:pt x="541" y="704"/>
                  <a:pt x="490" y="713"/>
                  <a:pt x="423" y="714"/>
                </a:cubicBezTo>
                <a:cubicBezTo>
                  <a:pt x="377" y="715"/>
                  <a:pt x="336" y="710"/>
                  <a:pt x="300" y="700"/>
                </a:cubicBezTo>
                <a:cubicBezTo>
                  <a:pt x="264" y="690"/>
                  <a:pt x="235" y="674"/>
                  <a:pt x="214" y="654"/>
                </a:cubicBezTo>
                <a:cubicBezTo>
                  <a:pt x="197" y="639"/>
                  <a:pt x="185" y="621"/>
                  <a:pt x="179" y="601"/>
                </a:cubicBezTo>
                <a:cubicBezTo>
                  <a:pt x="175" y="589"/>
                  <a:pt x="163" y="581"/>
                  <a:pt x="150" y="581"/>
                </a:cubicBezTo>
                <a:cubicBezTo>
                  <a:pt x="18" y="583"/>
                  <a:pt x="18" y="583"/>
                  <a:pt x="18" y="583"/>
                </a:cubicBezTo>
                <a:cubicBezTo>
                  <a:pt x="13" y="583"/>
                  <a:pt x="8" y="586"/>
                  <a:pt x="5" y="589"/>
                </a:cubicBezTo>
                <a:cubicBezTo>
                  <a:pt x="2" y="593"/>
                  <a:pt x="0" y="598"/>
                  <a:pt x="0" y="602"/>
                </a:cubicBezTo>
                <a:cubicBezTo>
                  <a:pt x="5" y="650"/>
                  <a:pt x="24" y="692"/>
                  <a:pt x="55" y="728"/>
                </a:cubicBezTo>
                <a:cubicBezTo>
                  <a:pt x="89" y="768"/>
                  <a:pt x="138" y="799"/>
                  <a:pt x="201" y="820"/>
                </a:cubicBezTo>
                <a:cubicBezTo>
                  <a:pt x="259" y="840"/>
                  <a:pt x="328" y="850"/>
                  <a:pt x="406" y="850"/>
                </a:cubicBezTo>
                <a:cubicBezTo>
                  <a:pt x="411" y="850"/>
                  <a:pt x="417" y="850"/>
                  <a:pt x="422" y="850"/>
                </a:cubicBezTo>
                <a:cubicBezTo>
                  <a:pt x="504" y="848"/>
                  <a:pt x="574" y="837"/>
                  <a:pt x="628" y="817"/>
                </a:cubicBezTo>
                <a:cubicBezTo>
                  <a:pt x="684" y="796"/>
                  <a:pt x="725" y="767"/>
                  <a:pt x="752" y="730"/>
                </a:cubicBezTo>
                <a:cubicBezTo>
                  <a:pt x="779" y="693"/>
                  <a:pt x="793" y="649"/>
                  <a:pt x="793" y="599"/>
                </a:cubicBezTo>
                <a:cubicBezTo>
                  <a:pt x="793" y="561"/>
                  <a:pt x="785" y="526"/>
                  <a:pt x="768" y="496"/>
                </a:cubicBezTo>
                <a:close/>
              </a:path>
            </a:pathLst>
          </a:custGeom>
          <a:solidFill>
            <a:schemeClr val="bg1"/>
          </a:solidFill>
          <a:ln w="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Tx/>
              <a:buNone/>
              <a:defRPr sz="330">
                <a:solidFill>
                  <a:srgbClr val="17C8BE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8839866"/>
      </p:ext>
    </p:extLst>
  </p:cSld>
  <p:clrMapOvr>
    <a:masterClrMapping/>
  </p:clrMapOvr>
  <p:hf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Our Solutions Suite]">
    <p:bg>
      <p:bgPr>
        <a:solidFill>
          <a:srgbClr val="1F23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">
            <a:extLst>
              <a:ext uri="{FF2B5EF4-FFF2-40B4-BE49-F238E27FC236}">
                <a16:creationId xmlns:a16="http://schemas.microsoft.com/office/drawing/2014/main" id="{0A22FDB1-24F9-4185-B904-6E8EBBDB79A6}"/>
              </a:ext>
            </a:extLst>
          </p:cNvPr>
          <p:cNvSpPr>
            <a:spLocks noSelect="1"/>
          </p:cNvSpPr>
          <p:nvPr userDrawn="1"/>
        </p:nvSpPr>
        <p:spPr>
          <a:xfrm>
            <a:off x="833991" y="1802763"/>
            <a:ext cx="3358301" cy="2774987"/>
          </a:xfrm>
          <a:prstGeom prst="roundRect">
            <a:avLst>
              <a:gd name="adj" fmla="val 20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">
            <a:extLst>
              <a:ext uri="{FF2B5EF4-FFF2-40B4-BE49-F238E27FC236}">
                <a16:creationId xmlns:a16="http://schemas.microsoft.com/office/drawing/2014/main" id="{F28951D9-F814-40CD-ADDC-06C11AE58298}"/>
              </a:ext>
            </a:extLst>
          </p:cNvPr>
          <p:cNvSpPr>
            <a:spLocks noSelect="1"/>
          </p:cNvSpPr>
          <p:nvPr userDrawn="1"/>
        </p:nvSpPr>
        <p:spPr>
          <a:xfrm>
            <a:off x="4414099" y="1802763"/>
            <a:ext cx="3358301" cy="2774987"/>
          </a:xfrm>
          <a:prstGeom prst="roundRect">
            <a:avLst>
              <a:gd name="adj" fmla="val 20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3">
            <a:extLst>
              <a:ext uri="{FF2B5EF4-FFF2-40B4-BE49-F238E27FC236}">
                <a16:creationId xmlns:a16="http://schemas.microsoft.com/office/drawing/2014/main" id="{83387D4F-E88A-4839-A3C1-14C390466475}"/>
              </a:ext>
            </a:extLst>
          </p:cNvPr>
          <p:cNvSpPr>
            <a:spLocks noSelect="1"/>
          </p:cNvSpPr>
          <p:nvPr userDrawn="1"/>
        </p:nvSpPr>
        <p:spPr>
          <a:xfrm>
            <a:off x="8001957" y="1802763"/>
            <a:ext cx="3358301" cy="2774987"/>
          </a:xfrm>
          <a:prstGeom prst="roundRect">
            <a:avLst>
              <a:gd name="adj" fmla="val 20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4">
            <a:extLst>
              <a:ext uri="{FF2B5EF4-FFF2-40B4-BE49-F238E27FC236}">
                <a16:creationId xmlns:a16="http://schemas.microsoft.com/office/drawing/2014/main" id="{8C40204C-7A49-4FD3-B006-43B8164CEAE1}"/>
              </a:ext>
            </a:extLst>
          </p:cNvPr>
          <p:cNvPicPr>
            <a:picLocks noSelect="1"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28939" y="2003012"/>
            <a:ext cx="695281" cy="695281"/>
          </a:xfrm>
          <a:prstGeom prst="rect">
            <a:avLst/>
          </a:prstGeom>
        </p:spPr>
      </p:pic>
      <p:sp>
        <p:nvSpPr>
          <p:cNvPr id="25" name="Rounded Rectangle 5">
            <a:extLst>
              <a:ext uri="{FF2B5EF4-FFF2-40B4-BE49-F238E27FC236}">
                <a16:creationId xmlns:a16="http://schemas.microsoft.com/office/drawing/2014/main" id="{424FF122-4660-41E7-915E-D74AD60A284F}"/>
              </a:ext>
            </a:extLst>
          </p:cNvPr>
          <p:cNvSpPr>
            <a:spLocks noSelect="1"/>
          </p:cNvSpPr>
          <p:nvPr userDrawn="1"/>
        </p:nvSpPr>
        <p:spPr>
          <a:xfrm>
            <a:off x="834117" y="4746115"/>
            <a:ext cx="10526141" cy="1339955"/>
          </a:xfrm>
          <a:prstGeom prst="roundRect">
            <a:avLst>
              <a:gd name="adj" fmla="val 38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6">
            <a:extLst>
              <a:ext uri="{FF2B5EF4-FFF2-40B4-BE49-F238E27FC236}">
                <a16:creationId xmlns:a16="http://schemas.microsoft.com/office/drawing/2014/main" id="{41AC1FC3-A585-4EE9-8AD0-896D0371F6BC}"/>
              </a:ext>
            </a:extLst>
          </p:cNvPr>
          <p:cNvPicPr>
            <a:picLocks noSelect="1"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9564" y="2003012"/>
            <a:ext cx="695281" cy="695281"/>
          </a:xfrm>
          <a:prstGeom prst="rect">
            <a:avLst/>
          </a:prstGeom>
        </p:spPr>
      </p:pic>
      <p:pic>
        <p:nvPicPr>
          <p:cNvPr id="31" name="Picture 7">
            <a:extLst>
              <a:ext uri="{FF2B5EF4-FFF2-40B4-BE49-F238E27FC236}">
                <a16:creationId xmlns:a16="http://schemas.microsoft.com/office/drawing/2014/main" id="{CC2C73AB-193F-497D-A4E2-866D91653FE4}"/>
              </a:ext>
            </a:extLst>
          </p:cNvPr>
          <p:cNvPicPr>
            <a:picLocks noSelect="1"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13269" y="2003012"/>
            <a:ext cx="695281" cy="695281"/>
          </a:xfrm>
          <a:prstGeom prst="rect">
            <a:avLst/>
          </a:prstGeom>
        </p:spPr>
      </p:pic>
      <p:pic>
        <p:nvPicPr>
          <p:cNvPr id="32" name="Picture 8">
            <a:extLst>
              <a:ext uri="{FF2B5EF4-FFF2-40B4-BE49-F238E27FC236}">
                <a16:creationId xmlns:a16="http://schemas.microsoft.com/office/drawing/2014/main" id="{2E0F29AF-1B59-4B44-AA5E-99B1F9F7ADD6}"/>
              </a:ext>
            </a:extLst>
          </p:cNvPr>
          <p:cNvPicPr>
            <a:picLocks noSelect="1"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9563" y="5068116"/>
            <a:ext cx="695281" cy="695281"/>
          </a:xfrm>
          <a:prstGeom prst="rect">
            <a:avLst/>
          </a:prstGeom>
        </p:spPr>
      </p:pic>
      <p:sp>
        <p:nvSpPr>
          <p:cNvPr id="2" name="Title 9 (JU-Free)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[Title]</a:t>
            </a:r>
          </a:p>
        </p:txBody>
      </p:sp>
      <p:sp>
        <p:nvSpPr>
          <p:cNvPr id="10" name="Heading 10 [PHJU] (JU-Free)">
            <a:extLst>
              <a:ext uri="{FF2B5EF4-FFF2-40B4-BE49-F238E27FC236}">
                <a16:creationId xmlns:a16="http://schemas.microsoft.com/office/drawing/2014/main" id="{ECDA3011-85A2-4C18-8E3E-FC048DA7D80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977390" y="2234565"/>
            <a:ext cx="1982888" cy="26473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buNone/>
              <a:defRPr>
                <a:solidFill>
                  <a:schemeClr val="accent1"/>
                </a:solidFill>
              </a:defRPr>
            </a:lvl1pPr>
            <a:lvl2pPr marL="0" marR="0" indent="0" algn="l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accent1">
                    <a:lumMod val="100000"/>
                  </a:schemeClr>
                </a:solidFill>
                <a:latin typeface="Aptos SemiBold" panose="020B0004020202020204" pitchFamily="34" charset="0"/>
              </a:defRPr>
            </a:lvl2pPr>
            <a:lvl3pPr marL="0" marR="0" indent="0" algn="l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accent1">
                    <a:lumMod val="100000"/>
                  </a:schemeClr>
                </a:solidFill>
                <a:latin typeface="Aptos SemiBold" panose="020B0004020202020204" pitchFamily="34" charset="0"/>
              </a:defRPr>
            </a:lvl3pPr>
            <a:lvl4pPr marL="0" marR="0" indent="0" algn="l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accent1">
                    <a:lumMod val="100000"/>
                  </a:schemeClr>
                </a:solidFill>
                <a:latin typeface="Aptos SemiBold" panose="020B0004020202020204" pitchFamily="34" charset="0"/>
              </a:defRPr>
            </a:lvl4pPr>
            <a:lvl5pPr marL="0" marR="0" indent="0" algn="l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accent1">
                    <a:lumMod val="100000"/>
                  </a:schemeClr>
                </a:solidFill>
                <a:latin typeface="Aptos SemiBold" panose="020B0004020202020204" pitchFamily="34" charset="0"/>
              </a:defRPr>
            </a:lvl5pPr>
            <a:lvl6pPr marL="0" marR="0" indent="0" algn="l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accent1">
                    <a:lumMod val="100000"/>
                  </a:schemeClr>
                </a:solidFill>
                <a:latin typeface="Aptos SemiBold" panose="020B0004020202020204" pitchFamily="34" charset="0"/>
              </a:defRPr>
            </a:lvl6pPr>
            <a:lvl7pPr marL="0" marR="0" indent="0" algn="l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accent1">
                    <a:lumMod val="100000"/>
                  </a:schemeClr>
                </a:solidFill>
                <a:latin typeface="Aptos SemiBold" panose="020B0004020202020204" pitchFamily="34" charset="0"/>
              </a:defRPr>
            </a:lvl7pPr>
            <a:lvl8pPr marL="0" marR="0" indent="0" algn="l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accent1">
                    <a:lumMod val="100000"/>
                  </a:schemeClr>
                </a:solidFill>
                <a:latin typeface="Aptos SemiBold" panose="020B0004020202020204" pitchFamily="34" charset="0"/>
              </a:defRPr>
            </a:lvl8pPr>
            <a:lvl9pPr marL="0" marR="0" indent="0" algn="l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accent1">
                    <a:lumMod val="100000"/>
                  </a:schemeClr>
                </a:solidFill>
                <a:latin typeface="Aptos SemiBold" panose="020B0004020202020204" pitchFamily="34" charset="0"/>
              </a:defRPr>
            </a:lvl9pPr>
          </a:lstStyle>
          <a:p>
            <a:pPr lvl="0"/>
            <a:r>
              <a:rPr lang="en-US"/>
              <a:t>[Heading]</a:t>
            </a:r>
          </a:p>
          <a:p>
            <a:pPr lvl="0"/>
            <a:r>
              <a:rPr lang="en-US"/>
              <a:t>JU-LEVEL1=Standard</a:t>
            </a:r>
          </a:p>
        </p:txBody>
      </p:sp>
      <p:sp>
        <p:nvSpPr>
          <p:cNvPr id="12" name="Text 11 [PHJU] (JU-Free)">
            <a:extLst>
              <a:ext uri="{FF2B5EF4-FFF2-40B4-BE49-F238E27FC236}">
                <a16:creationId xmlns:a16="http://schemas.microsoft.com/office/drawing/2014/main" id="{9CCBFF10-FF76-4D69-943B-D755A452FC6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118272" y="2935061"/>
            <a:ext cx="2842006" cy="1296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>
                <a:solidFill>
                  <a:schemeClr val="tx1"/>
                </a:solidFill>
                <a:latin typeface="Aptos Light" panose="020B0004020202020204" pitchFamily="34" charset="0"/>
              </a:defRPr>
            </a:lvl1pPr>
            <a:lvl2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Aptos Light" panose="020B0004020202020204" pitchFamily="34" charset="0"/>
              </a:defRPr>
            </a:lvl2pPr>
            <a:lvl3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Aptos Light" panose="020B0004020202020204" pitchFamily="34" charset="0"/>
              </a:defRPr>
            </a:lvl3pPr>
            <a:lvl4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Aptos Light" panose="020B0004020202020204" pitchFamily="34" charset="0"/>
              </a:defRPr>
            </a:lvl4pPr>
            <a:lvl5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Aptos Light" panose="020B0004020202020204" pitchFamily="34" charset="0"/>
              </a:defRPr>
            </a:lvl5pPr>
            <a:lvl6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Aptos Light" panose="020B0004020202020204" pitchFamily="34" charset="0"/>
              </a:defRPr>
            </a:lvl6pPr>
            <a:lvl7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Aptos Light" panose="020B0004020202020204" pitchFamily="34" charset="0"/>
              </a:defRPr>
            </a:lvl7pPr>
            <a:lvl8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Aptos Light" panose="020B0004020202020204" pitchFamily="34" charset="0"/>
              </a:defRPr>
            </a:lvl8pPr>
            <a:lvl9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Aptos Light" panose="020B0004020202020204" pitchFamily="34" charset="0"/>
              </a:defRPr>
            </a:lvl9pPr>
          </a:lstStyle>
          <a:p>
            <a:pPr lvl="0"/>
            <a:r>
              <a:rPr lang="en-US"/>
              <a:t>[Text]</a:t>
            </a:r>
          </a:p>
        </p:txBody>
      </p:sp>
      <p:sp>
        <p:nvSpPr>
          <p:cNvPr id="13" name="Heading 12 [PHJU] (JU-Free)">
            <a:extLst>
              <a:ext uri="{FF2B5EF4-FFF2-40B4-BE49-F238E27FC236}">
                <a16:creationId xmlns:a16="http://schemas.microsoft.com/office/drawing/2014/main" id="{02DC809B-3B15-49B6-9CB6-DBC85B66ECB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571763" y="2234563"/>
            <a:ext cx="1982888" cy="26473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buNone/>
              <a:defRPr>
                <a:solidFill>
                  <a:schemeClr val="accent1"/>
                </a:solidFill>
              </a:defRPr>
            </a:lvl1pPr>
            <a:lvl2pPr marL="0" marR="0" indent="0" algn="l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accent1">
                    <a:lumMod val="100000"/>
                  </a:schemeClr>
                </a:solidFill>
                <a:latin typeface="Aptos SemiBold" panose="020B0004020202020204" pitchFamily="34" charset="0"/>
              </a:defRPr>
            </a:lvl2pPr>
            <a:lvl3pPr marL="0" marR="0" indent="0" algn="l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accent1">
                    <a:lumMod val="100000"/>
                  </a:schemeClr>
                </a:solidFill>
                <a:latin typeface="Aptos SemiBold" panose="020B0004020202020204" pitchFamily="34" charset="0"/>
              </a:defRPr>
            </a:lvl3pPr>
            <a:lvl4pPr marL="0" marR="0" indent="0" algn="l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accent1">
                    <a:lumMod val="100000"/>
                  </a:schemeClr>
                </a:solidFill>
                <a:latin typeface="Aptos SemiBold" panose="020B0004020202020204" pitchFamily="34" charset="0"/>
              </a:defRPr>
            </a:lvl4pPr>
            <a:lvl5pPr marL="0" marR="0" indent="0" algn="l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accent1">
                    <a:lumMod val="100000"/>
                  </a:schemeClr>
                </a:solidFill>
                <a:latin typeface="Aptos SemiBold" panose="020B0004020202020204" pitchFamily="34" charset="0"/>
              </a:defRPr>
            </a:lvl5pPr>
            <a:lvl6pPr marL="0" marR="0" indent="0" algn="l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accent1">
                    <a:lumMod val="100000"/>
                  </a:schemeClr>
                </a:solidFill>
                <a:latin typeface="Aptos SemiBold" panose="020B0004020202020204" pitchFamily="34" charset="0"/>
              </a:defRPr>
            </a:lvl6pPr>
            <a:lvl7pPr marL="0" marR="0" indent="0" algn="l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accent1">
                    <a:lumMod val="100000"/>
                  </a:schemeClr>
                </a:solidFill>
                <a:latin typeface="Aptos SemiBold" panose="020B0004020202020204" pitchFamily="34" charset="0"/>
              </a:defRPr>
            </a:lvl7pPr>
            <a:lvl8pPr marL="0" marR="0" indent="0" algn="l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accent1">
                    <a:lumMod val="100000"/>
                  </a:schemeClr>
                </a:solidFill>
                <a:latin typeface="Aptos SemiBold" panose="020B0004020202020204" pitchFamily="34" charset="0"/>
              </a:defRPr>
            </a:lvl8pPr>
            <a:lvl9pPr marL="0" marR="0" indent="0" algn="l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accent1">
                    <a:lumMod val="100000"/>
                  </a:schemeClr>
                </a:solidFill>
                <a:latin typeface="Aptos SemiBold" panose="020B0004020202020204" pitchFamily="34" charset="0"/>
              </a:defRPr>
            </a:lvl9pPr>
          </a:lstStyle>
          <a:p>
            <a:pPr lvl="0"/>
            <a:r>
              <a:rPr lang="en-US"/>
              <a:t>[Heading]</a:t>
            </a:r>
          </a:p>
        </p:txBody>
      </p:sp>
      <p:sp>
        <p:nvSpPr>
          <p:cNvPr id="19" name="Text 13 [PHJU] (JU-Free)">
            <a:extLst>
              <a:ext uri="{FF2B5EF4-FFF2-40B4-BE49-F238E27FC236}">
                <a16:creationId xmlns:a16="http://schemas.microsoft.com/office/drawing/2014/main" id="{2E39A614-8E31-4CA5-AD19-23CAC657DAA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16531" y="2935063"/>
            <a:ext cx="2838120" cy="1296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>
                <a:solidFill>
                  <a:schemeClr val="tx1"/>
                </a:solidFill>
                <a:latin typeface="Aptos Light" panose="020B0004020202020204" pitchFamily="34" charset="0"/>
              </a:defRPr>
            </a:lvl1pPr>
            <a:lvl2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Aptos Light" panose="020B0004020202020204" pitchFamily="34" charset="0"/>
              </a:defRPr>
            </a:lvl2pPr>
            <a:lvl3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Aptos Light" panose="020B0004020202020204" pitchFamily="34" charset="0"/>
              </a:defRPr>
            </a:lvl3pPr>
            <a:lvl4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Aptos Light" panose="020B0004020202020204" pitchFamily="34" charset="0"/>
              </a:defRPr>
            </a:lvl4pPr>
            <a:lvl5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Aptos Light" panose="020B0004020202020204" pitchFamily="34" charset="0"/>
              </a:defRPr>
            </a:lvl5pPr>
            <a:lvl6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Aptos Light" panose="020B0004020202020204" pitchFamily="34" charset="0"/>
              </a:defRPr>
            </a:lvl6pPr>
            <a:lvl7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Aptos Light" panose="020B0004020202020204" pitchFamily="34" charset="0"/>
              </a:defRPr>
            </a:lvl7pPr>
            <a:lvl8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Aptos Light" panose="020B0004020202020204" pitchFamily="34" charset="0"/>
              </a:defRPr>
            </a:lvl8pPr>
            <a:lvl9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Aptos Light" panose="020B0004020202020204" pitchFamily="34" charset="0"/>
              </a:defRPr>
            </a:lvl9pPr>
          </a:lstStyle>
          <a:p>
            <a:pPr lvl="0"/>
            <a:r>
              <a:rPr lang="en-US"/>
              <a:t>[Text]</a:t>
            </a:r>
          </a:p>
        </p:txBody>
      </p:sp>
      <p:sp>
        <p:nvSpPr>
          <p:cNvPr id="16" name="Heading 14 [PHJU] (JU-Free)">
            <a:extLst>
              <a:ext uri="{FF2B5EF4-FFF2-40B4-BE49-F238E27FC236}">
                <a16:creationId xmlns:a16="http://schemas.microsoft.com/office/drawing/2014/main" id="{B502AF79-2C33-4495-B6D6-3AE0B324BC5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71236" y="2234520"/>
            <a:ext cx="1982888" cy="26473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buNone/>
              <a:defRPr>
                <a:solidFill>
                  <a:schemeClr val="accent1"/>
                </a:solidFill>
              </a:defRPr>
            </a:lvl1pPr>
            <a:lvl2pPr marL="0" marR="0" indent="0" algn="l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accent1">
                    <a:lumMod val="100000"/>
                  </a:schemeClr>
                </a:solidFill>
                <a:latin typeface="Aptos SemiBold" panose="020B0004020202020204" pitchFamily="34" charset="0"/>
              </a:defRPr>
            </a:lvl2pPr>
            <a:lvl3pPr marL="0" marR="0" indent="0" algn="l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accent1">
                    <a:lumMod val="100000"/>
                  </a:schemeClr>
                </a:solidFill>
                <a:latin typeface="Aptos SemiBold" panose="020B0004020202020204" pitchFamily="34" charset="0"/>
              </a:defRPr>
            </a:lvl3pPr>
            <a:lvl4pPr marL="0" marR="0" indent="0" algn="l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accent1">
                    <a:lumMod val="100000"/>
                  </a:schemeClr>
                </a:solidFill>
                <a:latin typeface="Aptos SemiBold" panose="020B0004020202020204" pitchFamily="34" charset="0"/>
              </a:defRPr>
            </a:lvl4pPr>
            <a:lvl5pPr marL="0" marR="0" indent="0" algn="l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accent1">
                    <a:lumMod val="100000"/>
                  </a:schemeClr>
                </a:solidFill>
                <a:latin typeface="Aptos SemiBold" panose="020B0004020202020204" pitchFamily="34" charset="0"/>
              </a:defRPr>
            </a:lvl5pPr>
            <a:lvl6pPr marL="0" marR="0" indent="0" algn="l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accent1">
                    <a:lumMod val="100000"/>
                  </a:schemeClr>
                </a:solidFill>
                <a:latin typeface="Aptos SemiBold" panose="020B0004020202020204" pitchFamily="34" charset="0"/>
              </a:defRPr>
            </a:lvl6pPr>
            <a:lvl7pPr marL="0" marR="0" indent="0" algn="l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accent1">
                    <a:lumMod val="100000"/>
                  </a:schemeClr>
                </a:solidFill>
                <a:latin typeface="Aptos SemiBold" panose="020B0004020202020204" pitchFamily="34" charset="0"/>
              </a:defRPr>
            </a:lvl7pPr>
            <a:lvl8pPr marL="0" marR="0" indent="0" algn="l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accent1">
                    <a:lumMod val="100000"/>
                  </a:schemeClr>
                </a:solidFill>
                <a:latin typeface="Aptos SemiBold" panose="020B0004020202020204" pitchFamily="34" charset="0"/>
              </a:defRPr>
            </a:lvl8pPr>
            <a:lvl9pPr marL="0" marR="0" indent="0" algn="l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accent1">
                    <a:lumMod val="100000"/>
                  </a:schemeClr>
                </a:solidFill>
                <a:latin typeface="Aptos SemiBold" panose="020B0004020202020204" pitchFamily="34" charset="0"/>
              </a:defRPr>
            </a:lvl9pPr>
          </a:lstStyle>
          <a:p>
            <a:pPr lvl="0"/>
            <a:r>
              <a:rPr lang="en-US"/>
              <a:t>[Heading]</a:t>
            </a:r>
          </a:p>
        </p:txBody>
      </p:sp>
      <p:sp>
        <p:nvSpPr>
          <p:cNvPr id="20" name="Text 15 [PHJU] (JU-Free)">
            <a:extLst>
              <a:ext uri="{FF2B5EF4-FFF2-40B4-BE49-F238E27FC236}">
                <a16:creationId xmlns:a16="http://schemas.microsoft.com/office/drawing/2014/main" id="{0B8FB590-B427-442C-A065-82F7AF4F06F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264878" y="2935063"/>
            <a:ext cx="2889245" cy="1296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>
                <a:solidFill>
                  <a:schemeClr val="tx1"/>
                </a:solidFill>
                <a:latin typeface="Aptos Light" panose="020B0004020202020204" pitchFamily="34" charset="0"/>
              </a:defRPr>
            </a:lvl1pPr>
            <a:lvl2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Aptos Light" panose="020B0004020202020204" pitchFamily="34" charset="0"/>
              </a:defRPr>
            </a:lvl2pPr>
            <a:lvl3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Aptos Light" panose="020B0004020202020204" pitchFamily="34" charset="0"/>
              </a:defRPr>
            </a:lvl3pPr>
            <a:lvl4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Aptos Light" panose="020B0004020202020204" pitchFamily="34" charset="0"/>
              </a:defRPr>
            </a:lvl4pPr>
            <a:lvl5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Aptos Light" panose="020B0004020202020204" pitchFamily="34" charset="0"/>
              </a:defRPr>
            </a:lvl5pPr>
            <a:lvl6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Aptos Light" panose="020B0004020202020204" pitchFamily="34" charset="0"/>
              </a:defRPr>
            </a:lvl6pPr>
            <a:lvl7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Aptos Light" panose="020B0004020202020204" pitchFamily="34" charset="0"/>
              </a:defRPr>
            </a:lvl7pPr>
            <a:lvl8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Aptos Light" panose="020B0004020202020204" pitchFamily="34" charset="0"/>
              </a:defRPr>
            </a:lvl8pPr>
            <a:lvl9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Aptos Light" panose="020B0004020202020204" pitchFamily="34" charset="0"/>
              </a:defRPr>
            </a:lvl9pPr>
          </a:lstStyle>
          <a:p>
            <a:pPr lvl="0"/>
            <a:r>
              <a:rPr lang="en-US"/>
              <a:t>[Text]</a:t>
            </a:r>
          </a:p>
        </p:txBody>
      </p:sp>
      <p:sp>
        <p:nvSpPr>
          <p:cNvPr id="18" name="Heading 16 [PHJU] (JU-Free)">
            <a:extLst>
              <a:ext uri="{FF2B5EF4-FFF2-40B4-BE49-F238E27FC236}">
                <a16:creationId xmlns:a16="http://schemas.microsoft.com/office/drawing/2014/main" id="{DDAFEF6B-76C7-4B72-A726-ECFA8EBD416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976518" y="5212266"/>
            <a:ext cx="1332000" cy="49662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buNone/>
              <a:defRPr>
                <a:solidFill>
                  <a:schemeClr val="accent1"/>
                </a:solidFill>
              </a:defRPr>
            </a:lvl1pPr>
            <a:lvl2pPr marL="0" marR="0" indent="0" algn="l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accent1">
                    <a:lumMod val="100000"/>
                  </a:schemeClr>
                </a:solidFill>
                <a:latin typeface="Aptos SemiBold" panose="020B0004020202020204" pitchFamily="34" charset="0"/>
              </a:defRPr>
            </a:lvl2pPr>
            <a:lvl3pPr marL="0" marR="0" indent="0" algn="l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accent1">
                    <a:lumMod val="100000"/>
                  </a:schemeClr>
                </a:solidFill>
                <a:latin typeface="Aptos SemiBold" panose="020B0004020202020204" pitchFamily="34" charset="0"/>
              </a:defRPr>
            </a:lvl3pPr>
            <a:lvl4pPr marL="0" marR="0" indent="0" algn="l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accent1">
                    <a:lumMod val="100000"/>
                  </a:schemeClr>
                </a:solidFill>
                <a:latin typeface="Aptos SemiBold" panose="020B0004020202020204" pitchFamily="34" charset="0"/>
              </a:defRPr>
            </a:lvl4pPr>
            <a:lvl5pPr marL="0" marR="0" indent="0" algn="l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accent1">
                    <a:lumMod val="100000"/>
                  </a:schemeClr>
                </a:solidFill>
                <a:latin typeface="Aptos SemiBold" panose="020B0004020202020204" pitchFamily="34" charset="0"/>
              </a:defRPr>
            </a:lvl5pPr>
            <a:lvl6pPr marL="0" marR="0" indent="0" algn="l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accent1">
                    <a:lumMod val="100000"/>
                  </a:schemeClr>
                </a:solidFill>
                <a:latin typeface="Aptos SemiBold" panose="020B0004020202020204" pitchFamily="34" charset="0"/>
              </a:defRPr>
            </a:lvl6pPr>
            <a:lvl7pPr marL="0" marR="0" indent="0" algn="l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accent1">
                    <a:lumMod val="100000"/>
                  </a:schemeClr>
                </a:solidFill>
                <a:latin typeface="Aptos SemiBold" panose="020B0004020202020204" pitchFamily="34" charset="0"/>
              </a:defRPr>
            </a:lvl7pPr>
            <a:lvl8pPr marL="0" marR="0" indent="0" algn="l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accent1">
                    <a:lumMod val="100000"/>
                  </a:schemeClr>
                </a:solidFill>
                <a:latin typeface="Aptos SemiBold" panose="020B0004020202020204" pitchFamily="34" charset="0"/>
              </a:defRPr>
            </a:lvl8pPr>
            <a:lvl9pPr marL="0" marR="0" indent="0" algn="l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accent1">
                    <a:lumMod val="100000"/>
                  </a:schemeClr>
                </a:solidFill>
                <a:latin typeface="Aptos SemiBold" panose="020B0004020202020204" pitchFamily="34" charset="0"/>
              </a:defRPr>
            </a:lvl9pPr>
          </a:lstStyle>
          <a:p>
            <a:pPr lvl="0"/>
            <a:r>
              <a:rPr lang="en-US"/>
              <a:t>[Heading]</a:t>
            </a:r>
          </a:p>
        </p:txBody>
      </p:sp>
      <p:sp>
        <p:nvSpPr>
          <p:cNvPr id="21" name="Text 17 [PHJU] (JU-Free)">
            <a:extLst>
              <a:ext uri="{FF2B5EF4-FFF2-40B4-BE49-F238E27FC236}">
                <a16:creationId xmlns:a16="http://schemas.microsoft.com/office/drawing/2014/main" id="{9A3A5695-5CD8-4A57-B8F3-74D3032132D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651921" y="5117072"/>
            <a:ext cx="7500516" cy="81096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>
                <a:solidFill>
                  <a:schemeClr val="tx1"/>
                </a:solidFill>
                <a:latin typeface="Aptos Light" panose="020B0004020202020204" pitchFamily="34" charset="0"/>
              </a:defRPr>
            </a:lvl1pPr>
            <a:lvl2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Aptos Light" panose="020B0004020202020204" pitchFamily="34" charset="0"/>
              </a:defRPr>
            </a:lvl2pPr>
            <a:lvl3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Aptos Light" panose="020B0004020202020204" pitchFamily="34" charset="0"/>
              </a:defRPr>
            </a:lvl3pPr>
            <a:lvl4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Aptos Light" panose="020B0004020202020204" pitchFamily="34" charset="0"/>
              </a:defRPr>
            </a:lvl4pPr>
            <a:lvl5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Aptos Light" panose="020B0004020202020204" pitchFamily="34" charset="0"/>
              </a:defRPr>
            </a:lvl5pPr>
            <a:lvl6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Aptos Light" panose="020B0004020202020204" pitchFamily="34" charset="0"/>
              </a:defRPr>
            </a:lvl6pPr>
            <a:lvl7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Aptos Light" panose="020B0004020202020204" pitchFamily="34" charset="0"/>
              </a:defRPr>
            </a:lvl7pPr>
            <a:lvl8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Aptos Light" panose="020B0004020202020204" pitchFamily="34" charset="0"/>
              </a:defRPr>
            </a:lvl8pPr>
            <a:lvl9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Aptos Light" panose="020B0004020202020204" pitchFamily="34" charset="0"/>
              </a:defRPr>
            </a:lvl9pPr>
          </a:lstStyle>
          <a:p>
            <a:pPr lvl="0"/>
            <a:r>
              <a:rPr lang="en-US"/>
              <a:t>[Text]</a:t>
            </a:r>
          </a:p>
        </p:txBody>
      </p:sp>
      <p:sp>
        <p:nvSpPr>
          <p:cNvPr id="15" name="Slide Number Placeholder 19 (JU-Free)">
            <a:extLst>
              <a:ext uri="{FF2B5EF4-FFF2-40B4-BE49-F238E27FC236}">
                <a16:creationId xmlns:a16="http://schemas.microsoft.com/office/drawing/2014/main" id="{5835D4EB-EC90-49C5-AAD5-4D5F4400F7F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18802B-E4C7-4B2D-B37A-6B7CC3C134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9052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Bundles &gt; Solutions for F&amp;SCM]">
    <p:bg>
      <p:bgPr>
        <a:solidFill>
          <a:srgbClr val="1F23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1">
            <a:extLst>
              <a:ext uri="{FF2B5EF4-FFF2-40B4-BE49-F238E27FC236}">
                <a16:creationId xmlns:a16="http://schemas.microsoft.com/office/drawing/2014/main" id="{8E7DA96D-699F-4F25-BAE9-6F47A82D1746}"/>
              </a:ext>
            </a:extLst>
          </p:cNvPr>
          <p:cNvPicPr>
            <a:picLocks noSelect="1"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05322" y="2024659"/>
            <a:ext cx="776128" cy="799826"/>
          </a:xfrm>
          <a:prstGeom prst="rect">
            <a:avLst/>
          </a:prstGeom>
        </p:spPr>
      </p:pic>
      <p:pic>
        <p:nvPicPr>
          <p:cNvPr id="59" name="Picture 2">
            <a:extLst>
              <a:ext uri="{FF2B5EF4-FFF2-40B4-BE49-F238E27FC236}">
                <a16:creationId xmlns:a16="http://schemas.microsoft.com/office/drawing/2014/main" id="{C0427108-3D04-48B3-BC73-AA168D46AE57}"/>
              </a:ext>
            </a:extLst>
          </p:cNvPr>
          <p:cNvPicPr>
            <a:picLocks noSelect="1"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42623" y="2042433"/>
            <a:ext cx="900545" cy="764278"/>
          </a:xfrm>
          <a:prstGeom prst="rect">
            <a:avLst/>
          </a:prstGeom>
        </p:spPr>
      </p:pic>
      <p:pic>
        <p:nvPicPr>
          <p:cNvPr id="60" name="Picture 3">
            <a:extLst>
              <a:ext uri="{FF2B5EF4-FFF2-40B4-BE49-F238E27FC236}">
                <a16:creationId xmlns:a16="http://schemas.microsoft.com/office/drawing/2014/main" id="{00977FE9-14CA-43CF-B183-A39BE6E4C796}"/>
              </a:ext>
            </a:extLst>
          </p:cNvPr>
          <p:cNvPicPr>
            <a:picLocks noSelect="1"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70073" y="2024659"/>
            <a:ext cx="829450" cy="799826"/>
          </a:xfrm>
          <a:prstGeom prst="rect">
            <a:avLst/>
          </a:prstGeom>
        </p:spPr>
      </p:pic>
      <p:pic>
        <p:nvPicPr>
          <p:cNvPr id="61" name="Picture 4">
            <a:extLst>
              <a:ext uri="{FF2B5EF4-FFF2-40B4-BE49-F238E27FC236}">
                <a16:creationId xmlns:a16="http://schemas.microsoft.com/office/drawing/2014/main" id="{102B3336-750F-438A-B76E-4BA5D2BEED0D}"/>
              </a:ext>
            </a:extLst>
          </p:cNvPr>
          <p:cNvPicPr>
            <a:picLocks noSelect="1"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815171" y="2033545"/>
            <a:ext cx="847224" cy="782054"/>
          </a:xfrm>
          <a:prstGeom prst="rect">
            <a:avLst/>
          </a:prstGeom>
        </p:spPr>
      </p:pic>
      <p:sp>
        <p:nvSpPr>
          <p:cNvPr id="62" name="Rounded Rectangle 5">
            <a:extLst>
              <a:ext uri="{FF2B5EF4-FFF2-40B4-BE49-F238E27FC236}">
                <a16:creationId xmlns:a16="http://schemas.microsoft.com/office/drawing/2014/main" id="{EA29F3D6-8D01-455F-94EA-8F98A424F22F}"/>
              </a:ext>
            </a:extLst>
          </p:cNvPr>
          <p:cNvSpPr>
            <a:spLocks noSelect="1"/>
          </p:cNvSpPr>
          <p:nvPr userDrawn="1"/>
        </p:nvSpPr>
        <p:spPr>
          <a:xfrm>
            <a:off x="8944924" y="4091697"/>
            <a:ext cx="2455524" cy="384062"/>
          </a:xfrm>
          <a:prstGeom prst="roundRect">
            <a:avLst>
              <a:gd name="adj" fmla="val 15380"/>
            </a:avLst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srgbClr val="222241"/>
              </a:solidFill>
            </a:endParaRPr>
          </a:p>
        </p:txBody>
      </p:sp>
      <p:sp>
        <p:nvSpPr>
          <p:cNvPr id="63" name="Rounded Rectangle 6">
            <a:extLst>
              <a:ext uri="{FF2B5EF4-FFF2-40B4-BE49-F238E27FC236}">
                <a16:creationId xmlns:a16="http://schemas.microsoft.com/office/drawing/2014/main" id="{18E7D993-0990-4DE8-A80F-348C82700081}"/>
              </a:ext>
            </a:extLst>
          </p:cNvPr>
          <p:cNvSpPr>
            <a:spLocks noSelect="1"/>
          </p:cNvSpPr>
          <p:nvPr userDrawn="1"/>
        </p:nvSpPr>
        <p:spPr>
          <a:xfrm>
            <a:off x="8944924" y="3632897"/>
            <a:ext cx="2455524" cy="384062"/>
          </a:xfrm>
          <a:prstGeom prst="roundRect">
            <a:avLst>
              <a:gd name="adj" fmla="val 15380"/>
            </a:avLst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srgbClr val="222241"/>
              </a:solidFill>
            </a:endParaRPr>
          </a:p>
        </p:txBody>
      </p:sp>
      <p:sp>
        <p:nvSpPr>
          <p:cNvPr id="64" name="Rounded Rectangle 7">
            <a:extLst>
              <a:ext uri="{FF2B5EF4-FFF2-40B4-BE49-F238E27FC236}">
                <a16:creationId xmlns:a16="http://schemas.microsoft.com/office/drawing/2014/main" id="{CBFBC653-22CD-4B3C-9807-5D84A0667ADB}"/>
              </a:ext>
            </a:extLst>
          </p:cNvPr>
          <p:cNvSpPr>
            <a:spLocks noSelect="1"/>
          </p:cNvSpPr>
          <p:nvPr userDrawn="1"/>
        </p:nvSpPr>
        <p:spPr>
          <a:xfrm>
            <a:off x="8944924" y="5454578"/>
            <a:ext cx="2455524" cy="384062"/>
          </a:xfrm>
          <a:prstGeom prst="roundRect">
            <a:avLst>
              <a:gd name="adj" fmla="val 15380"/>
            </a:avLst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srgbClr val="222241"/>
              </a:solidFill>
            </a:endParaRPr>
          </a:p>
        </p:txBody>
      </p:sp>
      <p:sp>
        <p:nvSpPr>
          <p:cNvPr id="65" name="Rounded Rectangle 8">
            <a:extLst>
              <a:ext uri="{FF2B5EF4-FFF2-40B4-BE49-F238E27FC236}">
                <a16:creationId xmlns:a16="http://schemas.microsoft.com/office/drawing/2014/main" id="{465342AD-F093-4DB8-9658-E2F10F51C4ED}"/>
              </a:ext>
            </a:extLst>
          </p:cNvPr>
          <p:cNvSpPr>
            <a:spLocks noSelect="1"/>
          </p:cNvSpPr>
          <p:nvPr userDrawn="1"/>
        </p:nvSpPr>
        <p:spPr>
          <a:xfrm>
            <a:off x="8944924" y="4995778"/>
            <a:ext cx="2455524" cy="384062"/>
          </a:xfrm>
          <a:prstGeom prst="roundRect">
            <a:avLst>
              <a:gd name="adj" fmla="val 15380"/>
            </a:avLst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srgbClr val="222241"/>
              </a:solidFill>
            </a:endParaRPr>
          </a:p>
        </p:txBody>
      </p:sp>
      <p:sp>
        <p:nvSpPr>
          <p:cNvPr id="66" name="Rounded Rectangle 9">
            <a:extLst>
              <a:ext uri="{FF2B5EF4-FFF2-40B4-BE49-F238E27FC236}">
                <a16:creationId xmlns:a16="http://schemas.microsoft.com/office/drawing/2014/main" id="{1A1807B6-78A1-4076-8E7E-83BB100E687F}"/>
              </a:ext>
            </a:extLst>
          </p:cNvPr>
          <p:cNvSpPr>
            <a:spLocks noSelect="1"/>
          </p:cNvSpPr>
          <p:nvPr userDrawn="1"/>
        </p:nvSpPr>
        <p:spPr>
          <a:xfrm>
            <a:off x="8944924" y="4550497"/>
            <a:ext cx="2455524" cy="384062"/>
          </a:xfrm>
          <a:prstGeom prst="roundRect">
            <a:avLst>
              <a:gd name="adj" fmla="val 15380"/>
            </a:avLst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srgbClr val="222241"/>
              </a:solidFill>
            </a:endParaRPr>
          </a:p>
        </p:txBody>
      </p:sp>
      <p:sp>
        <p:nvSpPr>
          <p:cNvPr id="67" name="Rounded Rectangle 10">
            <a:extLst>
              <a:ext uri="{FF2B5EF4-FFF2-40B4-BE49-F238E27FC236}">
                <a16:creationId xmlns:a16="http://schemas.microsoft.com/office/drawing/2014/main" id="{6E31FDCF-FB2E-4387-8BAD-2FC54BB7299D}"/>
              </a:ext>
            </a:extLst>
          </p:cNvPr>
          <p:cNvSpPr>
            <a:spLocks noSelect="1"/>
          </p:cNvSpPr>
          <p:nvPr userDrawn="1"/>
        </p:nvSpPr>
        <p:spPr>
          <a:xfrm>
            <a:off x="6232897" y="4091697"/>
            <a:ext cx="2455524" cy="384062"/>
          </a:xfrm>
          <a:prstGeom prst="roundRect">
            <a:avLst>
              <a:gd name="adj" fmla="val 15380"/>
            </a:avLst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solidFill>
                <a:srgbClr val="222241"/>
              </a:solidFill>
            </a:endParaRPr>
          </a:p>
        </p:txBody>
      </p:sp>
      <p:sp>
        <p:nvSpPr>
          <p:cNvPr id="68" name="Rounded Rectangle 11">
            <a:extLst>
              <a:ext uri="{FF2B5EF4-FFF2-40B4-BE49-F238E27FC236}">
                <a16:creationId xmlns:a16="http://schemas.microsoft.com/office/drawing/2014/main" id="{AF16AB5E-BCF8-466D-B6DC-76B8D8E12641}"/>
              </a:ext>
            </a:extLst>
          </p:cNvPr>
          <p:cNvSpPr>
            <a:spLocks noSelect="1"/>
          </p:cNvSpPr>
          <p:nvPr userDrawn="1"/>
        </p:nvSpPr>
        <p:spPr>
          <a:xfrm>
            <a:off x="6232897" y="3632897"/>
            <a:ext cx="2455524" cy="384062"/>
          </a:xfrm>
          <a:prstGeom prst="roundRect">
            <a:avLst>
              <a:gd name="adj" fmla="val 15380"/>
            </a:avLst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solidFill>
                <a:srgbClr val="222241"/>
              </a:solidFill>
            </a:endParaRPr>
          </a:p>
        </p:txBody>
      </p:sp>
      <p:sp>
        <p:nvSpPr>
          <p:cNvPr id="69" name="Rounded Rectangle 12">
            <a:extLst>
              <a:ext uri="{FF2B5EF4-FFF2-40B4-BE49-F238E27FC236}">
                <a16:creationId xmlns:a16="http://schemas.microsoft.com/office/drawing/2014/main" id="{D05052F4-327B-4C46-A237-925D2E212456}"/>
              </a:ext>
            </a:extLst>
          </p:cNvPr>
          <p:cNvSpPr>
            <a:spLocks noSelect="1"/>
          </p:cNvSpPr>
          <p:nvPr userDrawn="1"/>
        </p:nvSpPr>
        <p:spPr>
          <a:xfrm>
            <a:off x="6232897" y="4550497"/>
            <a:ext cx="2455524" cy="384062"/>
          </a:xfrm>
          <a:prstGeom prst="roundRect">
            <a:avLst>
              <a:gd name="adj" fmla="val 15380"/>
            </a:avLst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solidFill>
                <a:srgbClr val="222241"/>
              </a:solidFill>
            </a:endParaRPr>
          </a:p>
        </p:txBody>
      </p:sp>
      <p:sp>
        <p:nvSpPr>
          <p:cNvPr id="70" name="Rounded Rectangle 13">
            <a:extLst>
              <a:ext uri="{FF2B5EF4-FFF2-40B4-BE49-F238E27FC236}">
                <a16:creationId xmlns:a16="http://schemas.microsoft.com/office/drawing/2014/main" id="{BB504EFB-93AD-4F9A-8799-FACCA1FF94DA}"/>
              </a:ext>
            </a:extLst>
          </p:cNvPr>
          <p:cNvSpPr>
            <a:spLocks noSelect="1"/>
          </p:cNvSpPr>
          <p:nvPr userDrawn="1"/>
        </p:nvSpPr>
        <p:spPr>
          <a:xfrm>
            <a:off x="3531261" y="4091697"/>
            <a:ext cx="2455524" cy="384062"/>
          </a:xfrm>
          <a:prstGeom prst="roundRect">
            <a:avLst>
              <a:gd name="adj" fmla="val 15380"/>
            </a:avLst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solidFill>
                <a:srgbClr val="222241"/>
              </a:solidFill>
            </a:endParaRPr>
          </a:p>
        </p:txBody>
      </p:sp>
      <p:sp>
        <p:nvSpPr>
          <p:cNvPr id="71" name="Rounded Rectangle 14">
            <a:extLst>
              <a:ext uri="{FF2B5EF4-FFF2-40B4-BE49-F238E27FC236}">
                <a16:creationId xmlns:a16="http://schemas.microsoft.com/office/drawing/2014/main" id="{7BB38DD4-DA7A-489F-BD1F-70F5EBFF96E1}"/>
              </a:ext>
            </a:extLst>
          </p:cNvPr>
          <p:cNvSpPr>
            <a:spLocks noSelect="1"/>
          </p:cNvSpPr>
          <p:nvPr userDrawn="1"/>
        </p:nvSpPr>
        <p:spPr>
          <a:xfrm>
            <a:off x="3531261" y="3632897"/>
            <a:ext cx="2455524" cy="384062"/>
          </a:xfrm>
          <a:prstGeom prst="roundRect">
            <a:avLst>
              <a:gd name="adj" fmla="val 15380"/>
            </a:avLst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solidFill>
                <a:srgbClr val="222241"/>
              </a:solidFill>
            </a:endParaRPr>
          </a:p>
        </p:txBody>
      </p:sp>
      <p:sp>
        <p:nvSpPr>
          <p:cNvPr id="72" name="Rounded Rectangle 15">
            <a:extLst>
              <a:ext uri="{FF2B5EF4-FFF2-40B4-BE49-F238E27FC236}">
                <a16:creationId xmlns:a16="http://schemas.microsoft.com/office/drawing/2014/main" id="{15BF066A-D680-454E-9A3B-03A03DBF35BB}"/>
              </a:ext>
            </a:extLst>
          </p:cNvPr>
          <p:cNvSpPr>
            <a:spLocks noSelect="1"/>
          </p:cNvSpPr>
          <p:nvPr userDrawn="1"/>
        </p:nvSpPr>
        <p:spPr>
          <a:xfrm>
            <a:off x="3531261" y="4550497"/>
            <a:ext cx="2455524" cy="384062"/>
          </a:xfrm>
          <a:prstGeom prst="roundRect">
            <a:avLst>
              <a:gd name="adj" fmla="val 15380"/>
            </a:avLst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solidFill>
                <a:srgbClr val="222241"/>
              </a:solidFill>
            </a:endParaRPr>
          </a:p>
        </p:txBody>
      </p:sp>
      <p:sp>
        <p:nvSpPr>
          <p:cNvPr id="73" name="Rounded Rectangle 16">
            <a:extLst>
              <a:ext uri="{FF2B5EF4-FFF2-40B4-BE49-F238E27FC236}">
                <a16:creationId xmlns:a16="http://schemas.microsoft.com/office/drawing/2014/main" id="{D39FA316-CF14-4966-A69F-1716848B5A0F}"/>
              </a:ext>
            </a:extLst>
          </p:cNvPr>
          <p:cNvSpPr>
            <a:spLocks noSelect="1"/>
          </p:cNvSpPr>
          <p:nvPr userDrawn="1"/>
        </p:nvSpPr>
        <p:spPr>
          <a:xfrm>
            <a:off x="3531261" y="5009297"/>
            <a:ext cx="2455524" cy="384062"/>
          </a:xfrm>
          <a:prstGeom prst="roundRect">
            <a:avLst>
              <a:gd name="adj" fmla="val 15380"/>
            </a:avLst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solidFill>
                <a:srgbClr val="222241"/>
              </a:solidFill>
            </a:endParaRPr>
          </a:p>
        </p:txBody>
      </p:sp>
      <p:sp>
        <p:nvSpPr>
          <p:cNvPr id="74" name="Rounded Rectangle 17">
            <a:extLst>
              <a:ext uri="{FF2B5EF4-FFF2-40B4-BE49-F238E27FC236}">
                <a16:creationId xmlns:a16="http://schemas.microsoft.com/office/drawing/2014/main" id="{E01390C8-5BF7-47EA-9BEF-651ABDCB8868}"/>
              </a:ext>
            </a:extLst>
          </p:cNvPr>
          <p:cNvSpPr>
            <a:spLocks noSelect="1"/>
          </p:cNvSpPr>
          <p:nvPr userDrawn="1"/>
        </p:nvSpPr>
        <p:spPr>
          <a:xfrm>
            <a:off x="819233" y="4091697"/>
            <a:ext cx="2455524" cy="384062"/>
          </a:xfrm>
          <a:prstGeom prst="roundRect">
            <a:avLst>
              <a:gd name="adj" fmla="val 15380"/>
            </a:avLst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solidFill>
                <a:srgbClr val="222241"/>
              </a:solidFill>
            </a:endParaRPr>
          </a:p>
        </p:txBody>
      </p:sp>
      <p:sp>
        <p:nvSpPr>
          <p:cNvPr id="75" name="Rounded Rectangle 18">
            <a:extLst>
              <a:ext uri="{FF2B5EF4-FFF2-40B4-BE49-F238E27FC236}">
                <a16:creationId xmlns:a16="http://schemas.microsoft.com/office/drawing/2014/main" id="{227332ED-AB17-443C-B9FE-C224E362731E}"/>
              </a:ext>
            </a:extLst>
          </p:cNvPr>
          <p:cNvSpPr>
            <a:spLocks noSelect="1"/>
          </p:cNvSpPr>
          <p:nvPr userDrawn="1"/>
        </p:nvSpPr>
        <p:spPr>
          <a:xfrm>
            <a:off x="819233" y="3632897"/>
            <a:ext cx="2455524" cy="384062"/>
          </a:xfrm>
          <a:prstGeom prst="roundRect">
            <a:avLst>
              <a:gd name="adj" fmla="val 15380"/>
            </a:avLst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solidFill>
                <a:srgbClr val="222241"/>
              </a:solidFill>
            </a:endParaRPr>
          </a:p>
        </p:txBody>
      </p:sp>
      <p:cxnSp>
        <p:nvCxnSpPr>
          <p:cNvPr id="76" name="Straight Connector 19">
            <a:extLst>
              <a:ext uri="{FF2B5EF4-FFF2-40B4-BE49-F238E27FC236}">
                <a16:creationId xmlns:a16="http://schemas.microsoft.com/office/drawing/2014/main" id="{D2475F99-ED81-41AD-9759-27E373311450}"/>
              </a:ext>
            </a:extLst>
          </p:cNvPr>
          <p:cNvCxnSpPr>
            <a:cxnSpLocks/>
          </p:cNvCxnSpPr>
          <p:nvPr userDrawn="1"/>
        </p:nvCxnSpPr>
        <p:spPr>
          <a:xfrm>
            <a:off x="6107070" y="2095731"/>
            <a:ext cx="2578" cy="3756429"/>
          </a:xfrm>
          <a:prstGeom prst="line">
            <a:avLst/>
          </a:prstGeom>
          <a:ln w="19050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20">
            <a:extLst>
              <a:ext uri="{FF2B5EF4-FFF2-40B4-BE49-F238E27FC236}">
                <a16:creationId xmlns:a16="http://schemas.microsoft.com/office/drawing/2014/main" id="{DAD8E34C-51D1-4E9F-9A30-840E0EBBD87F}"/>
              </a:ext>
            </a:extLst>
          </p:cNvPr>
          <p:cNvCxnSpPr>
            <a:cxnSpLocks/>
          </p:cNvCxnSpPr>
          <p:nvPr userDrawn="1"/>
        </p:nvCxnSpPr>
        <p:spPr>
          <a:xfrm>
            <a:off x="8814489" y="2095731"/>
            <a:ext cx="2578" cy="3756429"/>
          </a:xfrm>
          <a:prstGeom prst="line">
            <a:avLst/>
          </a:prstGeom>
          <a:ln w="19050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21">
            <a:extLst>
              <a:ext uri="{FF2B5EF4-FFF2-40B4-BE49-F238E27FC236}">
                <a16:creationId xmlns:a16="http://schemas.microsoft.com/office/drawing/2014/main" id="{F7E368CC-0170-43F6-B0D6-4EACB24BFDE3}"/>
              </a:ext>
            </a:extLst>
          </p:cNvPr>
          <p:cNvCxnSpPr>
            <a:cxnSpLocks/>
          </p:cNvCxnSpPr>
          <p:nvPr userDrawn="1"/>
        </p:nvCxnSpPr>
        <p:spPr>
          <a:xfrm>
            <a:off x="3398160" y="2095731"/>
            <a:ext cx="2578" cy="3756429"/>
          </a:xfrm>
          <a:prstGeom prst="line">
            <a:avLst/>
          </a:prstGeom>
          <a:ln w="19050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22 (JU-Free)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[Title]</a:t>
            </a:r>
          </a:p>
        </p:txBody>
      </p:sp>
      <p:sp>
        <p:nvSpPr>
          <p:cNvPr id="17" name="Subtitle [PHJU] 23 (JU-Free)">
            <a:extLst>
              <a:ext uri="{FF2B5EF4-FFF2-40B4-BE49-F238E27FC236}">
                <a16:creationId xmlns:a16="http://schemas.microsoft.com/office/drawing/2014/main" id="{770E5ED0-F9D5-42EB-A587-4E97663278B3}"/>
              </a:ext>
            </a:extLst>
          </p:cNvPr>
          <p:cNvSpPr>
            <a:spLocks noGrp="1"/>
          </p:cNvSpPr>
          <p:nvPr>
            <p:ph type="subTitle" sz="quarter" idx="27" hasCustomPrompt="1"/>
          </p:nvPr>
        </p:nvSpPr>
        <p:spPr>
          <a:xfrm>
            <a:off x="853200" y="1211391"/>
            <a:ext cx="10766520" cy="493560"/>
          </a:xfrm>
          <a:custGeom>
            <a:avLst/>
            <a:gdLst>
              <a:gd name="connsiteX0" fmla="*/ 0 w 10766520"/>
              <a:gd name="connsiteY0" fmla="*/ 0 h 493560"/>
              <a:gd name="connsiteX1" fmla="*/ 10766520 w 10766520"/>
              <a:gd name="connsiteY1" fmla="*/ 0 h 493560"/>
              <a:gd name="connsiteX2" fmla="*/ 10766520 w 10766520"/>
              <a:gd name="connsiteY2" fmla="*/ 493560 h 493560"/>
              <a:gd name="connsiteX3" fmla="*/ 0 w 10766520"/>
              <a:gd name="connsiteY3" fmla="*/ 493560 h 493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66520" h="493560">
                <a:moveTo>
                  <a:pt x="0" y="0"/>
                </a:moveTo>
                <a:lnTo>
                  <a:pt x="10766520" y="0"/>
                </a:lnTo>
                <a:lnTo>
                  <a:pt x="10766520" y="493560"/>
                </a:lnTo>
                <a:lnTo>
                  <a:pt x="0" y="493560"/>
                </a:lnTo>
                <a:close/>
              </a:path>
            </a:pathLst>
          </a:cu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rgbClr val="17C8BE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[Subtitle]</a:t>
            </a:r>
            <a:endParaRPr lang="nl-NL"/>
          </a:p>
        </p:txBody>
      </p:sp>
      <p:sp>
        <p:nvSpPr>
          <p:cNvPr id="11" name="Heading 24 [PHJU] (JU-Free)">
            <a:extLst>
              <a:ext uri="{FF2B5EF4-FFF2-40B4-BE49-F238E27FC236}">
                <a16:creationId xmlns:a16="http://schemas.microsoft.com/office/drawing/2014/main" id="{F3ADD49F-BFB6-4EDA-9D2A-48B28C69A51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43558" y="3109075"/>
            <a:ext cx="1706417" cy="295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>
                <a:solidFill>
                  <a:schemeClr val="accent3"/>
                </a:solidFill>
                <a:latin typeface="Aptos SemiBold" panose="020B0004020202020204" pitchFamily="34" charset="0"/>
              </a:defRPr>
            </a:lvl1pPr>
            <a:lvl2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2pPr>
            <a:lvl3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3pPr>
            <a:lvl4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4pPr>
            <a:lvl5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5pPr>
            <a:lvl6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6pPr>
            <a:lvl7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7pPr>
            <a:lvl8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8pPr>
            <a:lvl9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9pPr>
          </a:lstStyle>
          <a:p>
            <a:pPr lvl="0"/>
            <a:r>
              <a:rPr lang="en-US"/>
              <a:t>[Heading]</a:t>
            </a:r>
          </a:p>
          <a:p>
            <a:pPr lvl="0"/>
            <a:r>
              <a:rPr lang="en-US"/>
              <a:t>JU-LEVEL1=Standard</a:t>
            </a:r>
          </a:p>
        </p:txBody>
      </p:sp>
      <p:sp>
        <p:nvSpPr>
          <p:cNvPr id="22" name="Heading 25 [PHJU] (JU-Free)">
            <a:extLst>
              <a:ext uri="{FF2B5EF4-FFF2-40B4-BE49-F238E27FC236}">
                <a16:creationId xmlns:a16="http://schemas.microsoft.com/office/drawing/2014/main" id="{1795AC6B-59F5-47A6-9A38-B8895D50425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135093" y="3108960"/>
            <a:ext cx="1706417" cy="295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>
                <a:solidFill>
                  <a:schemeClr val="accent3"/>
                </a:solidFill>
                <a:latin typeface="Aptos SemiBold" panose="020B0004020202020204" pitchFamily="34" charset="0"/>
              </a:defRPr>
            </a:lvl1pPr>
            <a:lvl2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2pPr>
            <a:lvl3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3pPr>
            <a:lvl4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4pPr>
            <a:lvl5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5pPr>
            <a:lvl6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6pPr>
            <a:lvl7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7pPr>
            <a:lvl8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8pPr>
            <a:lvl9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9pPr>
          </a:lstStyle>
          <a:p>
            <a:pPr lvl="0"/>
            <a:r>
              <a:rPr lang="en-US"/>
              <a:t>[Heading]</a:t>
            </a:r>
          </a:p>
        </p:txBody>
      </p:sp>
      <p:sp>
        <p:nvSpPr>
          <p:cNvPr id="79" name="Text 26 [PHJU] (JU-Free)">
            <a:extLst>
              <a:ext uri="{FF2B5EF4-FFF2-40B4-BE49-F238E27FC236}">
                <a16:creationId xmlns:a16="http://schemas.microsoft.com/office/drawing/2014/main" id="{AA7B8D67-EFF8-461D-AA3B-497FB5BD1834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13503" y="3649680"/>
            <a:ext cx="2268000" cy="35223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9pPr>
          </a:lstStyle>
          <a:p>
            <a:pPr lvl="0"/>
            <a:r>
              <a:rPr lang="en-US"/>
              <a:t>[Text]</a:t>
            </a:r>
            <a:endParaRPr lang="nl-NL"/>
          </a:p>
        </p:txBody>
      </p:sp>
      <p:sp>
        <p:nvSpPr>
          <p:cNvPr id="80" name="Text 27 [PHJU] (JU-Free)">
            <a:extLst>
              <a:ext uri="{FF2B5EF4-FFF2-40B4-BE49-F238E27FC236}">
                <a16:creationId xmlns:a16="http://schemas.microsoft.com/office/drawing/2014/main" id="{F2DD9AA6-B483-48E9-BC6C-91E2B741F055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13503" y="4107600"/>
            <a:ext cx="2268000" cy="35223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9pPr>
          </a:lstStyle>
          <a:p>
            <a:pPr lvl="0"/>
            <a:r>
              <a:rPr lang="en-US"/>
              <a:t>[Text]</a:t>
            </a:r>
          </a:p>
        </p:txBody>
      </p:sp>
      <p:sp>
        <p:nvSpPr>
          <p:cNvPr id="33" name="Text 28 [PHJU] (JU-Free)">
            <a:extLst>
              <a:ext uri="{FF2B5EF4-FFF2-40B4-BE49-F238E27FC236}">
                <a16:creationId xmlns:a16="http://schemas.microsoft.com/office/drawing/2014/main" id="{D2F68EFA-E9AE-434B-8BA2-AFCA7DF5179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618603" y="3649836"/>
            <a:ext cx="2268000" cy="35223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9pPr>
          </a:lstStyle>
          <a:p>
            <a:pPr lvl="0"/>
            <a:r>
              <a:rPr lang="en-US"/>
              <a:t>[Text]</a:t>
            </a:r>
            <a:endParaRPr lang="nl-NL"/>
          </a:p>
        </p:txBody>
      </p:sp>
      <p:sp>
        <p:nvSpPr>
          <p:cNvPr id="34" name="Text 29 [PHJU] (JU-Free)">
            <a:extLst>
              <a:ext uri="{FF2B5EF4-FFF2-40B4-BE49-F238E27FC236}">
                <a16:creationId xmlns:a16="http://schemas.microsoft.com/office/drawing/2014/main" id="{572AAED8-86DF-4613-A823-0C774D1CDF5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618603" y="4107701"/>
            <a:ext cx="2268000" cy="35223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9pPr>
          </a:lstStyle>
          <a:p>
            <a:pPr lvl="0"/>
            <a:r>
              <a:rPr lang="en-US"/>
              <a:t>[Text]</a:t>
            </a:r>
          </a:p>
        </p:txBody>
      </p:sp>
      <p:sp>
        <p:nvSpPr>
          <p:cNvPr id="35" name="Text 30 [PHJU] (JU-Free)">
            <a:extLst>
              <a:ext uri="{FF2B5EF4-FFF2-40B4-BE49-F238E27FC236}">
                <a16:creationId xmlns:a16="http://schemas.microsoft.com/office/drawing/2014/main" id="{56C859D1-C0FF-4FF9-A64C-010E311852B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618603" y="4570430"/>
            <a:ext cx="2258440" cy="35223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9pPr>
          </a:lstStyle>
          <a:p>
            <a:pPr lvl="0"/>
            <a:r>
              <a:rPr lang="en-US"/>
              <a:t>[Text]</a:t>
            </a:r>
          </a:p>
        </p:txBody>
      </p:sp>
      <p:sp>
        <p:nvSpPr>
          <p:cNvPr id="56" name="Text 31 [PHJU] (JU-Free)">
            <a:extLst>
              <a:ext uri="{FF2B5EF4-FFF2-40B4-BE49-F238E27FC236}">
                <a16:creationId xmlns:a16="http://schemas.microsoft.com/office/drawing/2014/main" id="{124DDCDD-8AF4-44A2-8664-08E80D99B840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3618603" y="5028000"/>
            <a:ext cx="2268000" cy="35223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9pPr>
          </a:lstStyle>
          <a:p>
            <a:pPr lvl="0"/>
            <a:r>
              <a:rPr lang="en-US"/>
              <a:t>[Text]</a:t>
            </a:r>
          </a:p>
        </p:txBody>
      </p:sp>
      <p:sp>
        <p:nvSpPr>
          <p:cNvPr id="23" name="Heading 32 [PHJU] (JU-Free)">
            <a:extLst>
              <a:ext uri="{FF2B5EF4-FFF2-40B4-BE49-F238E27FC236}">
                <a16:creationId xmlns:a16="http://schemas.microsoft.com/office/drawing/2014/main" id="{02C3A7AE-2D62-46BC-85B3-08F80E83C6F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004405" y="3108960"/>
            <a:ext cx="1706417" cy="295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>
                <a:solidFill>
                  <a:schemeClr val="accent3"/>
                </a:solidFill>
                <a:latin typeface="Aptos SemiBold" panose="020B0004020202020204" pitchFamily="34" charset="0"/>
              </a:defRPr>
            </a:lvl1pPr>
            <a:lvl2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2pPr>
            <a:lvl3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3pPr>
            <a:lvl4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4pPr>
            <a:lvl5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5pPr>
            <a:lvl6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6pPr>
            <a:lvl7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7pPr>
            <a:lvl8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8pPr>
            <a:lvl9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9pPr>
          </a:lstStyle>
          <a:p>
            <a:pPr lvl="0"/>
            <a:r>
              <a:rPr lang="en-US"/>
              <a:t>[Heading]</a:t>
            </a:r>
          </a:p>
        </p:txBody>
      </p:sp>
      <p:sp>
        <p:nvSpPr>
          <p:cNvPr id="39" name="Text 33 [PHJU] (JU-Free)">
            <a:extLst>
              <a:ext uri="{FF2B5EF4-FFF2-40B4-BE49-F238E27FC236}">
                <a16:creationId xmlns:a16="http://schemas.microsoft.com/office/drawing/2014/main" id="{BDD7C07B-5C4C-465E-937A-9D01E659D0C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327360" y="3649680"/>
            <a:ext cx="2268000" cy="35223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9pPr>
          </a:lstStyle>
          <a:p>
            <a:pPr lvl="0"/>
            <a:r>
              <a:rPr lang="en-US"/>
              <a:t>[Text]</a:t>
            </a:r>
          </a:p>
        </p:txBody>
      </p:sp>
      <p:sp>
        <p:nvSpPr>
          <p:cNvPr id="40" name="Text 34 [PHJU] (JU-Free)">
            <a:extLst>
              <a:ext uri="{FF2B5EF4-FFF2-40B4-BE49-F238E27FC236}">
                <a16:creationId xmlns:a16="http://schemas.microsoft.com/office/drawing/2014/main" id="{55ABF416-BB44-494E-AA4A-AFA67A6E1A8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327360" y="4107600"/>
            <a:ext cx="2268000" cy="35223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9pPr>
          </a:lstStyle>
          <a:p>
            <a:pPr lvl="0"/>
            <a:r>
              <a:rPr lang="en-US"/>
              <a:t>[Text]</a:t>
            </a:r>
          </a:p>
        </p:txBody>
      </p:sp>
      <p:sp>
        <p:nvSpPr>
          <p:cNvPr id="29" name="Text 35 [PHJU] (JU-Free)">
            <a:extLst>
              <a:ext uri="{FF2B5EF4-FFF2-40B4-BE49-F238E27FC236}">
                <a16:creationId xmlns:a16="http://schemas.microsoft.com/office/drawing/2014/main" id="{14894316-B81B-45E9-A028-FF666554598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27360" y="4570560"/>
            <a:ext cx="2268000" cy="35223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9pPr>
          </a:lstStyle>
          <a:p>
            <a:pPr lvl="0"/>
            <a:r>
              <a:rPr lang="en-US"/>
              <a:t>[Text]</a:t>
            </a:r>
            <a:endParaRPr lang="nl-NL"/>
          </a:p>
        </p:txBody>
      </p:sp>
      <p:sp>
        <p:nvSpPr>
          <p:cNvPr id="24" name="Heading 36 [PHJU] (JU-Free)">
            <a:extLst>
              <a:ext uri="{FF2B5EF4-FFF2-40B4-BE49-F238E27FC236}">
                <a16:creationId xmlns:a16="http://schemas.microsoft.com/office/drawing/2014/main" id="{29DE29A2-9E86-4678-B8F4-5A76E2EC4A9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539389" y="3108960"/>
            <a:ext cx="1706417" cy="295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>
                <a:solidFill>
                  <a:schemeClr val="accent3"/>
                </a:solidFill>
                <a:latin typeface="Aptos SemiBold" panose="020B0004020202020204" pitchFamily="34" charset="0"/>
              </a:defRPr>
            </a:lvl1pPr>
            <a:lvl2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2pPr>
            <a:lvl3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3pPr>
            <a:lvl4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4pPr>
            <a:lvl5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5pPr>
            <a:lvl6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6pPr>
            <a:lvl7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7pPr>
            <a:lvl8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8pPr>
            <a:lvl9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9pPr>
          </a:lstStyle>
          <a:p>
            <a:pPr lvl="0"/>
            <a:r>
              <a:rPr lang="en-US"/>
              <a:t>[Heading]</a:t>
            </a:r>
          </a:p>
        </p:txBody>
      </p:sp>
      <p:sp>
        <p:nvSpPr>
          <p:cNvPr id="44" name="Text 37 [PHJU] (JU-Free)">
            <a:extLst>
              <a:ext uri="{FF2B5EF4-FFF2-40B4-BE49-F238E27FC236}">
                <a16:creationId xmlns:a16="http://schemas.microsoft.com/office/drawing/2014/main" id="{2539D9ED-F8B0-4FD7-A966-BAB9FA01D4A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041040" y="3649680"/>
            <a:ext cx="2268000" cy="35208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9pPr>
          </a:lstStyle>
          <a:p>
            <a:pPr lvl="0"/>
            <a:r>
              <a:rPr lang="en-US"/>
              <a:t>[Text]</a:t>
            </a:r>
          </a:p>
        </p:txBody>
      </p:sp>
      <p:sp>
        <p:nvSpPr>
          <p:cNvPr id="45" name="Text 38 [PHJU] (JU-Free)">
            <a:extLst>
              <a:ext uri="{FF2B5EF4-FFF2-40B4-BE49-F238E27FC236}">
                <a16:creationId xmlns:a16="http://schemas.microsoft.com/office/drawing/2014/main" id="{CD070846-8DAA-47B5-A957-29E3643455E0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041040" y="4107600"/>
            <a:ext cx="2268000" cy="35223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9pPr>
          </a:lstStyle>
          <a:p>
            <a:pPr lvl="0"/>
            <a:r>
              <a:rPr lang="en-US"/>
              <a:t>[Text]</a:t>
            </a:r>
          </a:p>
        </p:txBody>
      </p:sp>
      <p:sp>
        <p:nvSpPr>
          <p:cNvPr id="46" name="Text 39 [PHJU] (JU-Free)">
            <a:extLst>
              <a:ext uri="{FF2B5EF4-FFF2-40B4-BE49-F238E27FC236}">
                <a16:creationId xmlns:a16="http://schemas.microsoft.com/office/drawing/2014/main" id="{D9FDBB68-BCF4-4945-8ADB-3C9F57895D9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041040" y="4570560"/>
            <a:ext cx="2268000" cy="35223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9pPr>
          </a:lstStyle>
          <a:p>
            <a:pPr lvl="0"/>
            <a:r>
              <a:rPr lang="en-US"/>
              <a:t>[Text]</a:t>
            </a:r>
            <a:endParaRPr lang="nl-NL"/>
          </a:p>
        </p:txBody>
      </p:sp>
      <p:sp>
        <p:nvSpPr>
          <p:cNvPr id="50" name="Text 40 [PHJU] (JU-Free)">
            <a:extLst>
              <a:ext uri="{FF2B5EF4-FFF2-40B4-BE49-F238E27FC236}">
                <a16:creationId xmlns:a16="http://schemas.microsoft.com/office/drawing/2014/main" id="{D5EB03D4-2566-4975-BEB5-4CFF623A2FF6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041040" y="5012117"/>
            <a:ext cx="2268000" cy="35223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9pPr>
          </a:lstStyle>
          <a:p>
            <a:pPr lvl="0"/>
            <a:r>
              <a:rPr lang="en-US"/>
              <a:t>[Text]</a:t>
            </a:r>
            <a:endParaRPr lang="nl-NL"/>
          </a:p>
        </p:txBody>
      </p:sp>
      <p:sp>
        <p:nvSpPr>
          <p:cNvPr id="57" name="Text 41 [PHJU] (JU-Free)">
            <a:extLst>
              <a:ext uri="{FF2B5EF4-FFF2-40B4-BE49-F238E27FC236}">
                <a16:creationId xmlns:a16="http://schemas.microsoft.com/office/drawing/2014/main" id="{716E5585-7597-44BF-A6BD-5B4A7AF14B30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041040" y="5472820"/>
            <a:ext cx="2268000" cy="35223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9pPr>
          </a:lstStyle>
          <a:p>
            <a:pPr lvl="0"/>
            <a:r>
              <a:rPr lang="en-US"/>
              <a:t>[Text]</a:t>
            </a:r>
          </a:p>
        </p:txBody>
      </p:sp>
      <p:sp>
        <p:nvSpPr>
          <p:cNvPr id="15" name="Slide Number Placeholder 43 (JU-Free)">
            <a:extLst>
              <a:ext uri="{FF2B5EF4-FFF2-40B4-BE49-F238E27FC236}">
                <a16:creationId xmlns:a16="http://schemas.microsoft.com/office/drawing/2014/main" id="{5835D4EB-EC90-49C5-AAD5-4D5F4400F7F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18802B-E4C7-4B2D-B37A-6B7CC3C134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5924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Products for F&amp;SCM]">
    <p:bg>
      <p:bgPr>
        <a:solidFill>
          <a:srgbClr val="1F23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lide Number Placeholder 1">
            <a:extLst>
              <a:ext uri="{FF2B5EF4-FFF2-40B4-BE49-F238E27FC236}">
                <a16:creationId xmlns:a16="http://schemas.microsoft.com/office/drawing/2014/main" id="{1C92E6D4-EEB2-4843-913C-A19714D5CD8E}"/>
              </a:ext>
            </a:extLst>
          </p:cNvPr>
          <p:cNvSpPr txBox="1">
            <a:spLocks noSelect="1"/>
          </p:cNvSpPr>
          <p:nvPr userDrawn="1"/>
        </p:nvSpPr>
        <p:spPr>
          <a:xfrm>
            <a:off x="10704240" y="6301339"/>
            <a:ext cx="91548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 lvl="0">
              <a:defRPr lang="nl-NL"/>
            </a:defPPr>
            <a:lvl1pPr marL="0" lvl="1" algn="r" defTabSz="914400" rtl="0" eaLnBrk="1" latinLnBrk="0" hangingPunct="1">
              <a:defRPr sz="1200" b="1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F18802B-E4C7-4B2D-B37A-6B7CC3C134E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0" name="Picture 2">
            <a:extLst>
              <a:ext uri="{FF2B5EF4-FFF2-40B4-BE49-F238E27FC236}">
                <a16:creationId xmlns:a16="http://schemas.microsoft.com/office/drawing/2014/main" id="{0556DF66-07E0-44CF-BC4B-8F9E267DE7D0}"/>
              </a:ext>
            </a:extLst>
          </p:cNvPr>
          <p:cNvPicPr>
            <a:picLocks noSelect="1"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05322" y="2024659"/>
            <a:ext cx="776128" cy="799826"/>
          </a:xfrm>
          <a:prstGeom prst="rect">
            <a:avLst/>
          </a:prstGeom>
        </p:spPr>
      </p:pic>
      <p:pic>
        <p:nvPicPr>
          <p:cNvPr id="71" name="Picture 3">
            <a:extLst>
              <a:ext uri="{FF2B5EF4-FFF2-40B4-BE49-F238E27FC236}">
                <a16:creationId xmlns:a16="http://schemas.microsoft.com/office/drawing/2014/main" id="{18FA3CF6-5A2F-44D7-99CA-283FA767D504}"/>
              </a:ext>
            </a:extLst>
          </p:cNvPr>
          <p:cNvPicPr>
            <a:picLocks noSelect="1"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42623" y="2042433"/>
            <a:ext cx="900545" cy="764278"/>
          </a:xfrm>
          <a:prstGeom prst="rect">
            <a:avLst/>
          </a:prstGeom>
        </p:spPr>
      </p:pic>
      <p:pic>
        <p:nvPicPr>
          <p:cNvPr id="72" name="Picture 4">
            <a:extLst>
              <a:ext uri="{FF2B5EF4-FFF2-40B4-BE49-F238E27FC236}">
                <a16:creationId xmlns:a16="http://schemas.microsoft.com/office/drawing/2014/main" id="{92FA90F6-10B3-4CC2-AED0-80934F4894EC}"/>
              </a:ext>
            </a:extLst>
          </p:cNvPr>
          <p:cNvPicPr>
            <a:picLocks noSelect="1"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70073" y="2024659"/>
            <a:ext cx="829450" cy="799826"/>
          </a:xfrm>
          <a:prstGeom prst="rect">
            <a:avLst/>
          </a:prstGeom>
        </p:spPr>
      </p:pic>
      <p:pic>
        <p:nvPicPr>
          <p:cNvPr id="73" name="Picture 5">
            <a:extLst>
              <a:ext uri="{FF2B5EF4-FFF2-40B4-BE49-F238E27FC236}">
                <a16:creationId xmlns:a16="http://schemas.microsoft.com/office/drawing/2014/main" id="{7E731957-B910-49D0-ACC2-EEAF849B5AC3}"/>
              </a:ext>
            </a:extLst>
          </p:cNvPr>
          <p:cNvPicPr>
            <a:picLocks noSelect="1"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815171" y="2033545"/>
            <a:ext cx="847224" cy="782054"/>
          </a:xfrm>
          <a:prstGeom prst="rect">
            <a:avLst/>
          </a:prstGeom>
        </p:spPr>
      </p:pic>
      <p:sp>
        <p:nvSpPr>
          <p:cNvPr id="74" name="Rounded Rectangle 6">
            <a:extLst>
              <a:ext uri="{FF2B5EF4-FFF2-40B4-BE49-F238E27FC236}">
                <a16:creationId xmlns:a16="http://schemas.microsoft.com/office/drawing/2014/main" id="{E5377E32-C893-4333-A8DD-C1D42C1A3E65}"/>
              </a:ext>
            </a:extLst>
          </p:cNvPr>
          <p:cNvSpPr>
            <a:spLocks noSelect="1"/>
          </p:cNvSpPr>
          <p:nvPr userDrawn="1"/>
        </p:nvSpPr>
        <p:spPr>
          <a:xfrm>
            <a:off x="8944924" y="4091697"/>
            <a:ext cx="1177105" cy="384062"/>
          </a:xfrm>
          <a:prstGeom prst="roundRect">
            <a:avLst>
              <a:gd name="adj" fmla="val 15380"/>
            </a:avLst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srgbClr val="222241"/>
              </a:solidFill>
            </a:endParaRPr>
          </a:p>
        </p:txBody>
      </p:sp>
      <p:sp>
        <p:nvSpPr>
          <p:cNvPr id="75" name="Rounded Rectangle 7">
            <a:extLst>
              <a:ext uri="{FF2B5EF4-FFF2-40B4-BE49-F238E27FC236}">
                <a16:creationId xmlns:a16="http://schemas.microsoft.com/office/drawing/2014/main" id="{DC480783-F9B7-426D-BB22-49D4F474F038}"/>
              </a:ext>
            </a:extLst>
          </p:cNvPr>
          <p:cNvSpPr>
            <a:spLocks noSelect="1"/>
          </p:cNvSpPr>
          <p:nvPr userDrawn="1"/>
        </p:nvSpPr>
        <p:spPr>
          <a:xfrm>
            <a:off x="8944924" y="3632897"/>
            <a:ext cx="1177105" cy="384062"/>
          </a:xfrm>
          <a:prstGeom prst="roundRect">
            <a:avLst>
              <a:gd name="adj" fmla="val 15380"/>
            </a:avLst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srgbClr val="222241"/>
              </a:solidFill>
            </a:endParaRPr>
          </a:p>
        </p:txBody>
      </p:sp>
      <p:sp>
        <p:nvSpPr>
          <p:cNvPr id="76" name="Rounded Rectangle 8">
            <a:extLst>
              <a:ext uri="{FF2B5EF4-FFF2-40B4-BE49-F238E27FC236}">
                <a16:creationId xmlns:a16="http://schemas.microsoft.com/office/drawing/2014/main" id="{0113F314-810A-460E-9ABE-EB822A923C5B}"/>
              </a:ext>
            </a:extLst>
          </p:cNvPr>
          <p:cNvSpPr>
            <a:spLocks noSelect="1"/>
          </p:cNvSpPr>
          <p:nvPr userDrawn="1"/>
        </p:nvSpPr>
        <p:spPr>
          <a:xfrm>
            <a:off x="10221708" y="4091697"/>
            <a:ext cx="1177105" cy="384062"/>
          </a:xfrm>
          <a:prstGeom prst="roundRect">
            <a:avLst>
              <a:gd name="adj" fmla="val 15380"/>
            </a:avLst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srgbClr val="222241"/>
              </a:solidFill>
            </a:endParaRPr>
          </a:p>
        </p:txBody>
      </p:sp>
      <p:sp>
        <p:nvSpPr>
          <p:cNvPr id="77" name="Rounded Rectangle 9">
            <a:extLst>
              <a:ext uri="{FF2B5EF4-FFF2-40B4-BE49-F238E27FC236}">
                <a16:creationId xmlns:a16="http://schemas.microsoft.com/office/drawing/2014/main" id="{B70C424E-FBF6-4BCA-B6A1-2C0EB9A8196B}"/>
              </a:ext>
            </a:extLst>
          </p:cNvPr>
          <p:cNvSpPr>
            <a:spLocks noSelect="1"/>
          </p:cNvSpPr>
          <p:nvPr userDrawn="1"/>
        </p:nvSpPr>
        <p:spPr>
          <a:xfrm>
            <a:off x="10221708" y="3632897"/>
            <a:ext cx="1177105" cy="384062"/>
          </a:xfrm>
          <a:prstGeom prst="roundRect">
            <a:avLst>
              <a:gd name="adj" fmla="val 15380"/>
            </a:avLst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srgbClr val="222241"/>
              </a:solidFill>
            </a:endParaRPr>
          </a:p>
        </p:txBody>
      </p:sp>
      <p:sp>
        <p:nvSpPr>
          <p:cNvPr id="78" name="Rounded Rectangle 10">
            <a:extLst>
              <a:ext uri="{FF2B5EF4-FFF2-40B4-BE49-F238E27FC236}">
                <a16:creationId xmlns:a16="http://schemas.microsoft.com/office/drawing/2014/main" id="{076F9948-4D8E-4D7B-8651-43B4EC1DBCFB}"/>
              </a:ext>
            </a:extLst>
          </p:cNvPr>
          <p:cNvSpPr>
            <a:spLocks noSelect="1"/>
          </p:cNvSpPr>
          <p:nvPr userDrawn="1"/>
        </p:nvSpPr>
        <p:spPr>
          <a:xfrm>
            <a:off x="8944924" y="4550497"/>
            <a:ext cx="1177105" cy="384062"/>
          </a:xfrm>
          <a:prstGeom prst="roundRect">
            <a:avLst>
              <a:gd name="adj" fmla="val 15380"/>
            </a:avLst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srgbClr val="222241"/>
              </a:solidFill>
            </a:endParaRPr>
          </a:p>
        </p:txBody>
      </p:sp>
      <p:sp>
        <p:nvSpPr>
          <p:cNvPr id="79" name="Rounded Rectangle 11">
            <a:extLst>
              <a:ext uri="{FF2B5EF4-FFF2-40B4-BE49-F238E27FC236}">
                <a16:creationId xmlns:a16="http://schemas.microsoft.com/office/drawing/2014/main" id="{A3430C80-B4F1-4092-98A0-AAA84D74331D}"/>
              </a:ext>
            </a:extLst>
          </p:cNvPr>
          <p:cNvSpPr>
            <a:spLocks noSelect="1"/>
          </p:cNvSpPr>
          <p:nvPr userDrawn="1"/>
        </p:nvSpPr>
        <p:spPr>
          <a:xfrm>
            <a:off x="10221707" y="4550497"/>
            <a:ext cx="1177105" cy="384062"/>
          </a:xfrm>
          <a:prstGeom prst="roundRect">
            <a:avLst>
              <a:gd name="adj" fmla="val 15380"/>
            </a:avLst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srgbClr val="222241"/>
              </a:solidFill>
            </a:endParaRPr>
          </a:p>
        </p:txBody>
      </p:sp>
      <p:sp>
        <p:nvSpPr>
          <p:cNvPr id="80" name="Rounded Rectangle 12">
            <a:extLst>
              <a:ext uri="{FF2B5EF4-FFF2-40B4-BE49-F238E27FC236}">
                <a16:creationId xmlns:a16="http://schemas.microsoft.com/office/drawing/2014/main" id="{E29CE654-57C0-45BB-B657-8813494CBA26}"/>
              </a:ext>
            </a:extLst>
          </p:cNvPr>
          <p:cNvSpPr>
            <a:spLocks noSelect="1"/>
          </p:cNvSpPr>
          <p:nvPr userDrawn="1"/>
        </p:nvSpPr>
        <p:spPr>
          <a:xfrm>
            <a:off x="10221706" y="5009297"/>
            <a:ext cx="1177105" cy="384062"/>
          </a:xfrm>
          <a:prstGeom prst="roundRect">
            <a:avLst>
              <a:gd name="adj" fmla="val 15380"/>
            </a:avLst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srgbClr val="222241"/>
              </a:solidFill>
            </a:endParaRPr>
          </a:p>
        </p:txBody>
      </p:sp>
      <p:sp>
        <p:nvSpPr>
          <p:cNvPr id="81" name="Rounded Rectangle 13">
            <a:extLst>
              <a:ext uri="{FF2B5EF4-FFF2-40B4-BE49-F238E27FC236}">
                <a16:creationId xmlns:a16="http://schemas.microsoft.com/office/drawing/2014/main" id="{18DDAEAE-E097-4FF9-B025-146797532B5F}"/>
              </a:ext>
            </a:extLst>
          </p:cNvPr>
          <p:cNvSpPr>
            <a:spLocks noSelect="1"/>
          </p:cNvSpPr>
          <p:nvPr userDrawn="1"/>
        </p:nvSpPr>
        <p:spPr>
          <a:xfrm>
            <a:off x="8944924" y="5009297"/>
            <a:ext cx="1177105" cy="384062"/>
          </a:xfrm>
          <a:prstGeom prst="roundRect">
            <a:avLst>
              <a:gd name="adj" fmla="val 15380"/>
            </a:avLst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srgbClr val="222241"/>
              </a:solidFill>
            </a:endParaRPr>
          </a:p>
        </p:txBody>
      </p:sp>
      <p:sp>
        <p:nvSpPr>
          <p:cNvPr id="82" name="Rounded Rectangle 14">
            <a:extLst>
              <a:ext uri="{FF2B5EF4-FFF2-40B4-BE49-F238E27FC236}">
                <a16:creationId xmlns:a16="http://schemas.microsoft.com/office/drawing/2014/main" id="{C354F0BE-74C5-4664-B8BF-2291F1AF2F76}"/>
              </a:ext>
            </a:extLst>
          </p:cNvPr>
          <p:cNvSpPr>
            <a:spLocks noSelect="1"/>
          </p:cNvSpPr>
          <p:nvPr userDrawn="1"/>
        </p:nvSpPr>
        <p:spPr>
          <a:xfrm>
            <a:off x="8944924" y="5468098"/>
            <a:ext cx="2455524" cy="384062"/>
          </a:xfrm>
          <a:prstGeom prst="roundRect">
            <a:avLst>
              <a:gd name="adj" fmla="val 15380"/>
            </a:avLst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srgbClr val="222241"/>
              </a:solidFill>
            </a:endParaRPr>
          </a:p>
        </p:txBody>
      </p:sp>
      <p:sp>
        <p:nvSpPr>
          <p:cNvPr id="83" name="Rounded Rectangle 15">
            <a:extLst>
              <a:ext uri="{FF2B5EF4-FFF2-40B4-BE49-F238E27FC236}">
                <a16:creationId xmlns:a16="http://schemas.microsoft.com/office/drawing/2014/main" id="{A94E2D05-40E1-4069-B59C-9ABF7437DEDE}"/>
              </a:ext>
            </a:extLst>
          </p:cNvPr>
          <p:cNvSpPr>
            <a:spLocks noSelect="1"/>
          </p:cNvSpPr>
          <p:nvPr userDrawn="1"/>
        </p:nvSpPr>
        <p:spPr>
          <a:xfrm>
            <a:off x="6232897" y="4091697"/>
            <a:ext cx="1177105" cy="384062"/>
          </a:xfrm>
          <a:prstGeom prst="roundRect">
            <a:avLst>
              <a:gd name="adj" fmla="val 15380"/>
            </a:avLst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solidFill>
                <a:srgbClr val="222241"/>
              </a:solidFill>
            </a:endParaRPr>
          </a:p>
        </p:txBody>
      </p:sp>
      <p:sp>
        <p:nvSpPr>
          <p:cNvPr id="84" name="Rounded Rectangle 16">
            <a:extLst>
              <a:ext uri="{FF2B5EF4-FFF2-40B4-BE49-F238E27FC236}">
                <a16:creationId xmlns:a16="http://schemas.microsoft.com/office/drawing/2014/main" id="{368C66A0-BA3A-4D26-AF0D-8308434447AE}"/>
              </a:ext>
            </a:extLst>
          </p:cNvPr>
          <p:cNvSpPr>
            <a:spLocks noSelect="1"/>
          </p:cNvSpPr>
          <p:nvPr userDrawn="1"/>
        </p:nvSpPr>
        <p:spPr>
          <a:xfrm>
            <a:off x="6232897" y="3632897"/>
            <a:ext cx="1177105" cy="384062"/>
          </a:xfrm>
          <a:prstGeom prst="roundRect">
            <a:avLst>
              <a:gd name="adj" fmla="val 15380"/>
            </a:avLst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solidFill>
                <a:srgbClr val="222241"/>
              </a:solidFill>
            </a:endParaRPr>
          </a:p>
        </p:txBody>
      </p:sp>
      <p:sp>
        <p:nvSpPr>
          <p:cNvPr id="85" name="Rounded Rectangle 17">
            <a:extLst>
              <a:ext uri="{FF2B5EF4-FFF2-40B4-BE49-F238E27FC236}">
                <a16:creationId xmlns:a16="http://schemas.microsoft.com/office/drawing/2014/main" id="{41E450D1-D2CE-4170-9FCE-79D21A257FF7}"/>
              </a:ext>
            </a:extLst>
          </p:cNvPr>
          <p:cNvSpPr>
            <a:spLocks noSelect="1"/>
          </p:cNvSpPr>
          <p:nvPr userDrawn="1"/>
        </p:nvSpPr>
        <p:spPr>
          <a:xfrm>
            <a:off x="7516868" y="4091697"/>
            <a:ext cx="1177105" cy="384062"/>
          </a:xfrm>
          <a:prstGeom prst="roundRect">
            <a:avLst>
              <a:gd name="adj" fmla="val 15380"/>
            </a:avLst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srgbClr val="222241"/>
              </a:solidFill>
            </a:endParaRPr>
          </a:p>
        </p:txBody>
      </p:sp>
      <p:sp>
        <p:nvSpPr>
          <p:cNvPr id="86" name="Rounded Rectangle 18">
            <a:extLst>
              <a:ext uri="{FF2B5EF4-FFF2-40B4-BE49-F238E27FC236}">
                <a16:creationId xmlns:a16="http://schemas.microsoft.com/office/drawing/2014/main" id="{4FABB4A1-C35D-45D7-B827-9AF32BF8942D}"/>
              </a:ext>
            </a:extLst>
          </p:cNvPr>
          <p:cNvSpPr>
            <a:spLocks noSelect="1"/>
          </p:cNvSpPr>
          <p:nvPr userDrawn="1"/>
        </p:nvSpPr>
        <p:spPr>
          <a:xfrm>
            <a:off x="7516868" y="3632897"/>
            <a:ext cx="1177105" cy="384062"/>
          </a:xfrm>
          <a:prstGeom prst="roundRect">
            <a:avLst>
              <a:gd name="adj" fmla="val 15380"/>
            </a:avLst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solidFill>
                <a:srgbClr val="222241"/>
              </a:solidFill>
            </a:endParaRPr>
          </a:p>
        </p:txBody>
      </p:sp>
      <p:sp>
        <p:nvSpPr>
          <p:cNvPr id="87" name="Rounded Rectangle 19">
            <a:extLst>
              <a:ext uri="{FF2B5EF4-FFF2-40B4-BE49-F238E27FC236}">
                <a16:creationId xmlns:a16="http://schemas.microsoft.com/office/drawing/2014/main" id="{D2D3F678-7C1E-4F6B-B461-430AC4A3A3F7}"/>
              </a:ext>
            </a:extLst>
          </p:cNvPr>
          <p:cNvSpPr>
            <a:spLocks noSelect="1"/>
          </p:cNvSpPr>
          <p:nvPr userDrawn="1"/>
        </p:nvSpPr>
        <p:spPr>
          <a:xfrm>
            <a:off x="6232897" y="4550497"/>
            <a:ext cx="1177105" cy="384062"/>
          </a:xfrm>
          <a:prstGeom prst="roundRect">
            <a:avLst>
              <a:gd name="adj" fmla="val 15380"/>
            </a:avLst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solidFill>
                <a:srgbClr val="222241"/>
              </a:solidFill>
            </a:endParaRPr>
          </a:p>
        </p:txBody>
      </p:sp>
      <p:sp>
        <p:nvSpPr>
          <p:cNvPr id="88" name="Rounded Rectangle 20">
            <a:extLst>
              <a:ext uri="{FF2B5EF4-FFF2-40B4-BE49-F238E27FC236}">
                <a16:creationId xmlns:a16="http://schemas.microsoft.com/office/drawing/2014/main" id="{10A1ABFF-D1AA-4E91-8A5F-1C248A5DEB9F}"/>
              </a:ext>
            </a:extLst>
          </p:cNvPr>
          <p:cNvSpPr>
            <a:spLocks noSelect="1"/>
          </p:cNvSpPr>
          <p:nvPr userDrawn="1"/>
        </p:nvSpPr>
        <p:spPr>
          <a:xfrm>
            <a:off x="7516867" y="4550497"/>
            <a:ext cx="1177105" cy="384062"/>
          </a:xfrm>
          <a:prstGeom prst="roundRect">
            <a:avLst>
              <a:gd name="adj" fmla="val 15380"/>
            </a:avLst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solidFill>
                <a:srgbClr val="222241"/>
              </a:solidFill>
            </a:endParaRPr>
          </a:p>
        </p:txBody>
      </p:sp>
      <p:sp>
        <p:nvSpPr>
          <p:cNvPr id="89" name="Rounded Rectangle 21">
            <a:extLst>
              <a:ext uri="{FF2B5EF4-FFF2-40B4-BE49-F238E27FC236}">
                <a16:creationId xmlns:a16="http://schemas.microsoft.com/office/drawing/2014/main" id="{67D53F91-2CF7-49A2-847E-D9166B5483A5}"/>
              </a:ext>
            </a:extLst>
          </p:cNvPr>
          <p:cNvSpPr>
            <a:spLocks noSelect="1"/>
          </p:cNvSpPr>
          <p:nvPr userDrawn="1"/>
        </p:nvSpPr>
        <p:spPr>
          <a:xfrm>
            <a:off x="3531261" y="4091697"/>
            <a:ext cx="1177105" cy="384062"/>
          </a:xfrm>
          <a:prstGeom prst="roundRect">
            <a:avLst>
              <a:gd name="adj" fmla="val 15380"/>
            </a:avLst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solidFill>
                <a:srgbClr val="222241"/>
              </a:solidFill>
            </a:endParaRPr>
          </a:p>
        </p:txBody>
      </p:sp>
      <p:sp>
        <p:nvSpPr>
          <p:cNvPr id="90" name="Rounded Rectangle 22">
            <a:extLst>
              <a:ext uri="{FF2B5EF4-FFF2-40B4-BE49-F238E27FC236}">
                <a16:creationId xmlns:a16="http://schemas.microsoft.com/office/drawing/2014/main" id="{C3E079C8-5B27-4EE4-ADB7-22090BE7BB7C}"/>
              </a:ext>
            </a:extLst>
          </p:cNvPr>
          <p:cNvSpPr>
            <a:spLocks noSelect="1"/>
          </p:cNvSpPr>
          <p:nvPr userDrawn="1"/>
        </p:nvSpPr>
        <p:spPr>
          <a:xfrm>
            <a:off x="3531261" y="3632897"/>
            <a:ext cx="1177105" cy="384062"/>
          </a:xfrm>
          <a:prstGeom prst="roundRect">
            <a:avLst>
              <a:gd name="adj" fmla="val 15380"/>
            </a:avLst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solidFill>
                <a:srgbClr val="222241"/>
              </a:solidFill>
            </a:endParaRPr>
          </a:p>
        </p:txBody>
      </p:sp>
      <p:sp>
        <p:nvSpPr>
          <p:cNvPr id="91" name="Rounded Rectangle 23">
            <a:extLst>
              <a:ext uri="{FF2B5EF4-FFF2-40B4-BE49-F238E27FC236}">
                <a16:creationId xmlns:a16="http://schemas.microsoft.com/office/drawing/2014/main" id="{702501AB-38E7-4DEA-AE73-03457D121EEF}"/>
              </a:ext>
            </a:extLst>
          </p:cNvPr>
          <p:cNvSpPr>
            <a:spLocks noSelect="1"/>
          </p:cNvSpPr>
          <p:nvPr userDrawn="1"/>
        </p:nvSpPr>
        <p:spPr>
          <a:xfrm>
            <a:off x="4809450" y="4091697"/>
            <a:ext cx="1177105" cy="384062"/>
          </a:xfrm>
          <a:prstGeom prst="roundRect">
            <a:avLst>
              <a:gd name="adj" fmla="val 15380"/>
            </a:avLst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solidFill>
                <a:srgbClr val="222241"/>
              </a:solidFill>
            </a:endParaRPr>
          </a:p>
        </p:txBody>
      </p:sp>
      <p:sp>
        <p:nvSpPr>
          <p:cNvPr id="92" name="Rounded Rectangle 24">
            <a:extLst>
              <a:ext uri="{FF2B5EF4-FFF2-40B4-BE49-F238E27FC236}">
                <a16:creationId xmlns:a16="http://schemas.microsoft.com/office/drawing/2014/main" id="{FF1568AE-3C47-432B-95E3-26748A7305B9}"/>
              </a:ext>
            </a:extLst>
          </p:cNvPr>
          <p:cNvSpPr>
            <a:spLocks noSelect="1"/>
          </p:cNvSpPr>
          <p:nvPr userDrawn="1"/>
        </p:nvSpPr>
        <p:spPr>
          <a:xfrm>
            <a:off x="4809450" y="3632897"/>
            <a:ext cx="1177105" cy="384062"/>
          </a:xfrm>
          <a:prstGeom prst="roundRect">
            <a:avLst>
              <a:gd name="adj" fmla="val 15380"/>
            </a:avLst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solidFill>
                <a:srgbClr val="222241"/>
              </a:solidFill>
            </a:endParaRPr>
          </a:p>
        </p:txBody>
      </p:sp>
      <p:sp>
        <p:nvSpPr>
          <p:cNvPr id="93" name="Rounded Rectangle 25">
            <a:extLst>
              <a:ext uri="{FF2B5EF4-FFF2-40B4-BE49-F238E27FC236}">
                <a16:creationId xmlns:a16="http://schemas.microsoft.com/office/drawing/2014/main" id="{73AA2708-C354-488E-9BF7-0AFA41EC116E}"/>
              </a:ext>
            </a:extLst>
          </p:cNvPr>
          <p:cNvSpPr>
            <a:spLocks noSelect="1"/>
          </p:cNvSpPr>
          <p:nvPr userDrawn="1"/>
        </p:nvSpPr>
        <p:spPr>
          <a:xfrm>
            <a:off x="3531261" y="4550497"/>
            <a:ext cx="1177105" cy="384062"/>
          </a:xfrm>
          <a:prstGeom prst="roundRect">
            <a:avLst>
              <a:gd name="adj" fmla="val 15380"/>
            </a:avLst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solidFill>
                <a:srgbClr val="222241"/>
              </a:solidFill>
            </a:endParaRPr>
          </a:p>
        </p:txBody>
      </p:sp>
      <p:sp>
        <p:nvSpPr>
          <p:cNvPr id="94" name="Rounded Rectangle 26">
            <a:extLst>
              <a:ext uri="{FF2B5EF4-FFF2-40B4-BE49-F238E27FC236}">
                <a16:creationId xmlns:a16="http://schemas.microsoft.com/office/drawing/2014/main" id="{62B3A8CC-0E33-46F4-BAF2-8BACAD87D39F}"/>
              </a:ext>
            </a:extLst>
          </p:cNvPr>
          <p:cNvSpPr>
            <a:spLocks noSelect="1"/>
          </p:cNvSpPr>
          <p:nvPr userDrawn="1"/>
        </p:nvSpPr>
        <p:spPr>
          <a:xfrm>
            <a:off x="4809449" y="4550497"/>
            <a:ext cx="1177105" cy="384062"/>
          </a:xfrm>
          <a:prstGeom prst="roundRect">
            <a:avLst>
              <a:gd name="adj" fmla="val 15380"/>
            </a:avLst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solidFill>
                <a:srgbClr val="222241"/>
              </a:solidFill>
            </a:endParaRPr>
          </a:p>
        </p:txBody>
      </p:sp>
      <p:sp>
        <p:nvSpPr>
          <p:cNvPr id="95" name="Rounded Rectangle 27">
            <a:extLst>
              <a:ext uri="{FF2B5EF4-FFF2-40B4-BE49-F238E27FC236}">
                <a16:creationId xmlns:a16="http://schemas.microsoft.com/office/drawing/2014/main" id="{82082DE0-C616-4C6B-8BD4-DADF73FEFF9D}"/>
              </a:ext>
            </a:extLst>
          </p:cNvPr>
          <p:cNvSpPr>
            <a:spLocks noSelect="1"/>
          </p:cNvSpPr>
          <p:nvPr userDrawn="1"/>
        </p:nvSpPr>
        <p:spPr>
          <a:xfrm>
            <a:off x="819233" y="4091697"/>
            <a:ext cx="2450368" cy="384062"/>
          </a:xfrm>
          <a:prstGeom prst="roundRect">
            <a:avLst>
              <a:gd name="adj" fmla="val 15380"/>
            </a:avLst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solidFill>
                <a:srgbClr val="222241"/>
              </a:solidFill>
            </a:endParaRPr>
          </a:p>
        </p:txBody>
      </p:sp>
      <p:sp>
        <p:nvSpPr>
          <p:cNvPr id="96" name="Rounded Rectangle 28">
            <a:extLst>
              <a:ext uri="{FF2B5EF4-FFF2-40B4-BE49-F238E27FC236}">
                <a16:creationId xmlns:a16="http://schemas.microsoft.com/office/drawing/2014/main" id="{198672B3-F4DE-4A9B-8599-645B11681A1D}"/>
              </a:ext>
            </a:extLst>
          </p:cNvPr>
          <p:cNvSpPr>
            <a:spLocks noSelect="1"/>
          </p:cNvSpPr>
          <p:nvPr userDrawn="1"/>
        </p:nvSpPr>
        <p:spPr>
          <a:xfrm>
            <a:off x="819233" y="3632897"/>
            <a:ext cx="2450368" cy="384062"/>
          </a:xfrm>
          <a:prstGeom prst="roundRect">
            <a:avLst>
              <a:gd name="adj" fmla="val 15380"/>
            </a:avLst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solidFill>
                <a:srgbClr val="222241"/>
              </a:solidFill>
            </a:endParaRPr>
          </a:p>
        </p:txBody>
      </p:sp>
      <p:sp>
        <p:nvSpPr>
          <p:cNvPr id="97" name="Rounded Rectangle 29">
            <a:extLst>
              <a:ext uri="{FF2B5EF4-FFF2-40B4-BE49-F238E27FC236}">
                <a16:creationId xmlns:a16="http://schemas.microsoft.com/office/drawing/2014/main" id="{415F9CD2-DD85-4AB0-AB6A-7107C8DBA70F}"/>
              </a:ext>
            </a:extLst>
          </p:cNvPr>
          <p:cNvSpPr>
            <a:spLocks noSelect="1"/>
          </p:cNvSpPr>
          <p:nvPr userDrawn="1"/>
        </p:nvSpPr>
        <p:spPr>
          <a:xfrm>
            <a:off x="820906" y="4550497"/>
            <a:ext cx="2450368" cy="384062"/>
          </a:xfrm>
          <a:prstGeom prst="roundRect">
            <a:avLst>
              <a:gd name="adj" fmla="val 15380"/>
            </a:avLst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solidFill>
                <a:srgbClr val="222241"/>
              </a:solidFill>
            </a:endParaRPr>
          </a:p>
        </p:txBody>
      </p:sp>
      <p:cxnSp>
        <p:nvCxnSpPr>
          <p:cNvPr id="98" name="Straight Connector 30">
            <a:extLst>
              <a:ext uri="{FF2B5EF4-FFF2-40B4-BE49-F238E27FC236}">
                <a16:creationId xmlns:a16="http://schemas.microsoft.com/office/drawing/2014/main" id="{87E54A60-FE2C-4DD1-B19D-F223E3D8EAA3}"/>
              </a:ext>
            </a:extLst>
          </p:cNvPr>
          <p:cNvCxnSpPr>
            <a:cxnSpLocks/>
          </p:cNvCxnSpPr>
          <p:nvPr userDrawn="1"/>
        </p:nvCxnSpPr>
        <p:spPr>
          <a:xfrm>
            <a:off x="6107070" y="2095731"/>
            <a:ext cx="2578" cy="3756429"/>
          </a:xfrm>
          <a:prstGeom prst="line">
            <a:avLst/>
          </a:prstGeom>
          <a:ln w="19050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31">
            <a:extLst>
              <a:ext uri="{FF2B5EF4-FFF2-40B4-BE49-F238E27FC236}">
                <a16:creationId xmlns:a16="http://schemas.microsoft.com/office/drawing/2014/main" id="{00F7EF9D-D302-4868-B39A-255CD2DFE825}"/>
              </a:ext>
            </a:extLst>
          </p:cNvPr>
          <p:cNvCxnSpPr>
            <a:cxnSpLocks/>
          </p:cNvCxnSpPr>
          <p:nvPr userDrawn="1"/>
        </p:nvCxnSpPr>
        <p:spPr>
          <a:xfrm>
            <a:off x="8814489" y="2095731"/>
            <a:ext cx="2578" cy="3756429"/>
          </a:xfrm>
          <a:prstGeom prst="line">
            <a:avLst/>
          </a:prstGeom>
          <a:ln w="19050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32">
            <a:extLst>
              <a:ext uri="{FF2B5EF4-FFF2-40B4-BE49-F238E27FC236}">
                <a16:creationId xmlns:a16="http://schemas.microsoft.com/office/drawing/2014/main" id="{C4C9C7E4-8219-455D-A828-D48F898DB161}"/>
              </a:ext>
            </a:extLst>
          </p:cNvPr>
          <p:cNvCxnSpPr>
            <a:cxnSpLocks/>
          </p:cNvCxnSpPr>
          <p:nvPr userDrawn="1"/>
        </p:nvCxnSpPr>
        <p:spPr>
          <a:xfrm>
            <a:off x="3398160" y="2095731"/>
            <a:ext cx="2578" cy="3756429"/>
          </a:xfrm>
          <a:prstGeom prst="line">
            <a:avLst/>
          </a:prstGeom>
          <a:ln w="19050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33 (JU-Free)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[Title]</a:t>
            </a:r>
          </a:p>
        </p:txBody>
      </p:sp>
      <p:sp>
        <p:nvSpPr>
          <p:cNvPr id="17" name="Subtitle [PHJU] 34 (JU-Free)">
            <a:extLst>
              <a:ext uri="{FF2B5EF4-FFF2-40B4-BE49-F238E27FC236}">
                <a16:creationId xmlns:a16="http://schemas.microsoft.com/office/drawing/2014/main" id="{770E5ED0-F9D5-42EB-A587-4E97663278B3}"/>
              </a:ext>
            </a:extLst>
          </p:cNvPr>
          <p:cNvSpPr>
            <a:spLocks noGrp="1"/>
          </p:cNvSpPr>
          <p:nvPr>
            <p:ph type="subTitle" sz="quarter" idx="27" hasCustomPrompt="1"/>
          </p:nvPr>
        </p:nvSpPr>
        <p:spPr>
          <a:xfrm>
            <a:off x="853200" y="1211391"/>
            <a:ext cx="10766520" cy="493560"/>
          </a:xfrm>
          <a:custGeom>
            <a:avLst/>
            <a:gdLst>
              <a:gd name="connsiteX0" fmla="*/ 0 w 10766520"/>
              <a:gd name="connsiteY0" fmla="*/ 0 h 493560"/>
              <a:gd name="connsiteX1" fmla="*/ 10766520 w 10766520"/>
              <a:gd name="connsiteY1" fmla="*/ 0 h 493560"/>
              <a:gd name="connsiteX2" fmla="*/ 10766520 w 10766520"/>
              <a:gd name="connsiteY2" fmla="*/ 493560 h 493560"/>
              <a:gd name="connsiteX3" fmla="*/ 0 w 10766520"/>
              <a:gd name="connsiteY3" fmla="*/ 493560 h 493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66520" h="493560">
                <a:moveTo>
                  <a:pt x="0" y="0"/>
                </a:moveTo>
                <a:lnTo>
                  <a:pt x="10766520" y="0"/>
                </a:lnTo>
                <a:lnTo>
                  <a:pt x="10766520" y="493560"/>
                </a:lnTo>
                <a:lnTo>
                  <a:pt x="0" y="493560"/>
                </a:lnTo>
                <a:close/>
              </a:path>
            </a:pathLst>
          </a:cu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rgbClr val="17C8BE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[Subtitle]</a:t>
            </a:r>
            <a:endParaRPr lang="nl-NL"/>
          </a:p>
        </p:txBody>
      </p:sp>
      <p:sp>
        <p:nvSpPr>
          <p:cNvPr id="11" name="Heading 35 [PHJU] (JU-Free)">
            <a:extLst>
              <a:ext uri="{FF2B5EF4-FFF2-40B4-BE49-F238E27FC236}">
                <a16:creationId xmlns:a16="http://schemas.microsoft.com/office/drawing/2014/main" id="{F3ADD49F-BFB6-4EDA-9D2A-48B28C69A51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43558" y="3109075"/>
            <a:ext cx="1706417" cy="295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>
                <a:solidFill>
                  <a:schemeClr val="accent3"/>
                </a:solidFill>
                <a:latin typeface="Aptos SemiBold" panose="020B0004020202020204" pitchFamily="34" charset="0"/>
              </a:defRPr>
            </a:lvl1pPr>
            <a:lvl2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2pPr>
            <a:lvl3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3pPr>
            <a:lvl4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4pPr>
            <a:lvl5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5pPr>
            <a:lvl6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6pPr>
            <a:lvl7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7pPr>
            <a:lvl8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8pPr>
            <a:lvl9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9pPr>
          </a:lstStyle>
          <a:p>
            <a:pPr lvl="0"/>
            <a:r>
              <a:rPr lang="en-US"/>
              <a:t>[Heading]</a:t>
            </a:r>
          </a:p>
          <a:p>
            <a:pPr lvl="0"/>
            <a:r>
              <a:rPr lang="en-US"/>
              <a:t>JU-LEVEL1=Standard</a:t>
            </a:r>
          </a:p>
        </p:txBody>
      </p:sp>
      <p:sp>
        <p:nvSpPr>
          <p:cNvPr id="30" name="Text 36 [PHJU] (JU-Free)">
            <a:extLst>
              <a:ext uri="{FF2B5EF4-FFF2-40B4-BE49-F238E27FC236}">
                <a16:creationId xmlns:a16="http://schemas.microsoft.com/office/drawing/2014/main" id="{72E79A4D-F50E-41B6-BEFE-FCB2C613967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55343" y="3722427"/>
            <a:ext cx="2166582" cy="213447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9pPr>
          </a:lstStyle>
          <a:p>
            <a:pPr lvl="0"/>
            <a:r>
              <a:rPr lang="en-US"/>
              <a:t>[Text]</a:t>
            </a:r>
            <a:endParaRPr lang="nl-NL"/>
          </a:p>
        </p:txBody>
      </p:sp>
      <p:sp>
        <p:nvSpPr>
          <p:cNvPr id="31" name="Text 37 [PHJU] (JU-Free)">
            <a:extLst>
              <a:ext uri="{FF2B5EF4-FFF2-40B4-BE49-F238E27FC236}">
                <a16:creationId xmlns:a16="http://schemas.microsoft.com/office/drawing/2014/main" id="{C0BBA323-C5F0-46AD-91B1-C3908ACD0A8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55343" y="4179315"/>
            <a:ext cx="2166582" cy="213447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9pPr>
          </a:lstStyle>
          <a:p>
            <a:pPr lvl="0"/>
            <a:r>
              <a:rPr lang="en-US"/>
              <a:t>[Text]</a:t>
            </a:r>
            <a:endParaRPr lang="nl-NL"/>
          </a:p>
        </p:txBody>
      </p:sp>
      <p:sp>
        <p:nvSpPr>
          <p:cNvPr id="32" name="Text 38 [PHJU] (JU-Free)">
            <a:extLst>
              <a:ext uri="{FF2B5EF4-FFF2-40B4-BE49-F238E27FC236}">
                <a16:creationId xmlns:a16="http://schemas.microsoft.com/office/drawing/2014/main" id="{C40A652F-98A7-42DE-8044-08CBAB793FE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55343" y="4639448"/>
            <a:ext cx="2166582" cy="213447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9pPr>
          </a:lstStyle>
          <a:p>
            <a:pPr lvl="0"/>
            <a:r>
              <a:rPr lang="en-US"/>
              <a:t>[Text]</a:t>
            </a:r>
            <a:endParaRPr lang="nl-NL"/>
          </a:p>
        </p:txBody>
      </p:sp>
      <p:sp>
        <p:nvSpPr>
          <p:cNvPr id="22" name="Heading 39 [PHJU] (JU-Free)">
            <a:extLst>
              <a:ext uri="{FF2B5EF4-FFF2-40B4-BE49-F238E27FC236}">
                <a16:creationId xmlns:a16="http://schemas.microsoft.com/office/drawing/2014/main" id="{1795AC6B-59F5-47A6-9A38-B8895D50425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135093" y="3108960"/>
            <a:ext cx="1706417" cy="295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>
                <a:solidFill>
                  <a:schemeClr val="accent3"/>
                </a:solidFill>
                <a:latin typeface="Aptos SemiBold" panose="020B0004020202020204" pitchFamily="34" charset="0"/>
              </a:defRPr>
            </a:lvl1pPr>
            <a:lvl2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2pPr>
            <a:lvl3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3pPr>
            <a:lvl4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4pPr>
            <a:lvl5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5pPr>
            <a:lvl6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6pPr>
            <a:lvl7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7pPr>
            <a:lvl8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8pPr>
            <a:lvl9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9pPr>
          </a:lstStyle>
          <a:p>
            <a:pPr lvl="0"/>
            <a:r>
              <a:rPr lang="en-US"/>
              <a:t>[Heading]</a:t>
            </a:r>
          </a:p>
        </p:txBody>
      </p:sp>
      <p:sp>
        <p:nvSpPr>
          <p:cNvPr id="33" name="Text 40 [PHJU] (JU-Free)">
            <a:extLst>
              <a:ext uri="{FF2B5EF4-FFF2-40B4-BE49-F238E27FC236}">
                <a16:creationId xmlns:a16="http://schemas.microsoft.com/office/drawing/2014/main" id="{D2F68EFA-E9AE-434B-8BA2-AFCA7DF5179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618603" y="3649836"/>
            <a:ext cx="1008000" cy="35223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9pPr>
          </a:lstStyle>
          <a:p>
            <a:pPr lvl="0"/>
            <a:r>
              <a:rPr lang="en-US"/>
              <a:t>[Text]</a:t>
            </a:r>
            <a:endParaRPr lang="nl-NL"/>
          </a:p>
        </p:txBody>
      </p:sp>
      <p:sp>
        <p:nvSpPr>
          <p:cNvPr id="34" name="Text 41 [PHJU] (JU-Free)">
            <a:extLst>
              <a:ext uri="{FF2B5EF4-FFF2-40B4-BE49-F238E27FC236}">
                <a16:creationId xmlns:a16="http://schemas.microsoft.com/office/drawing/2014/main" id="{572AAED8-86DF-4613-A823-0C774D1CDF5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618603" y="4107701"/>
            <a:ext cx="1008000" cy="35223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9pPr>
          </a:lstStyle>
          <a:p>
            <a:pPr lvl="0"/>
            <a:r>
              <a:rPr lang="en-US"/>
              <a:t>[Text]</a:t>
            </a:r>
          </a:p>
        </p:txBody>
      </p:sp>
      <p:sp>
        <p:nvSpPr>
          <p:cNvPr id="35" name="Text 42 [PHJU] (JU-Free)">
            <a:extLst>
              <a:ext uri="{FF2B5EF4-FFF2-40B4-BE49-F238E27FC236}">
                <a16:creationId xmlns:a16="http://schemas.microsoft.com/office/drawing/2014/main" id="{56C859D1-C0FF-4FF9-A64C-010E311852B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618603" y="4570430"/>
            <a:ext cx="1008000" cy="35223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9pPr>
          </a:lstStyle>
          <a:p>
            <a:pPr lvl="0"/>
            <a:r>
              <a:rPr lang="en-US"/>
              <a:t>[Text]</a:t>
            </a:r>
          </a:p>
        </p:txBody>
      </p:sp>
      <p:sp>
        <p:nvSpPr>
          <p:cNvPr id="23" name="Heading 43 [PHJU] (JU-Free)">
            <a:extLst>
              <a:ext uri="{FF2B5EF4-FFF2-40B4-BE49-F238E27FC236}">
                <a16:creationId xmlns:a16="http://schemas.microsoft.com/office/drawing/2014/main" id="{02C3A7AE-2D62-46BC-85B3-08F80E83C6F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004405" y="3108960"/>
            <a:ext cx="1706417" cy="295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>
                <a:solidFill>
                  <a:schemeClr val="accent3"/>
                </a:solidFill>
                <a:latin typeface="Aptos SemiBold" panose="020B0004020202020204" pitchFamily="34" charset="0"/>
              </a:defRPr>
            </a:lvl1pPr>
            <a:lvl2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2pPr>
            <a:lvl3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3pPr>
            <a:lvl4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4pPr>
            <a:lvl5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5pPr>
            <a:lvl6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6pPr>
            <a:lvl7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7pPr>
            <a:lvl8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8pPr>
            <a:lvl9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9pPr>
          </a:lstStyle>
          <a:p>
            <a:pPr lvl="0"/>
            <a:r>
              <a:rPr lang="en-US"/>
              <a:t>[Heading]</a:t>
            </a:r>
          </a:p>
        </p:txBody>
      </p:sp>
      <p:sp>
        <p:nvSpPr>
          <p:cNvPr id="36" name="Text 44 [PHJU] (JU-Free)">
            <a:extLst>
              <a:ext uri="{FF2B5EF4-FFF2-40B4-BE49-F238E27FC236}">
                <a16:creationId xmlns:a16="http://schemas.microsoft.com/office/drawing/2014/main" id="{078AE30D-8DC8-42E9-A507-69682FF9B85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899322" y="3649680"/>
            <a:ext cx="1008000" cy="35223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9pPr>
          </a:lstStyle>
          <a:p>
            <a:pPr lvl="0"/>
            <a:r>
              <a:rPr lang="en-US"/>
              <a:t>[Text]</a:t>
            </a:r>
            <a:endParaRPr lang="nl-NL"/>
          </a:p>
        </p:txBody>
      </p:sp>
      <p:sp>
        <p:nvSpPr>
          <p:cNvPr id="37" name="Text 45 [PHJU] (JU-Free)">
            <a:extLst>
              <a:ext uri="{FF2B5EF4-FFF2-40B4-BE49-F238E27FC236}">
                <a16:creationId xmlns:a16="http://schemas.microsoft.com/office/drawing/2014/main" id="{2138FADD-FFEC-4EB5-9718-DD7C751CFB3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899322" y="4107600"/>
            <a:ext cx="1008000" cy="35223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9pPr>
          </a:lstStyle>
          <a:p>
            <a:pPr lvl="0"/>
            <a:r>
              <a:rPr lang="en-US"/>
              <a:t>[Text]</a:t>
            </a:r>
          </a:p>
        </p:txBody>
      </p:sp>
      <p:sp>
        <p:nvSpPr>
          <p:cNvPr id="38" name="Text 46 [PHJU] (JU-Free)">
            <a:extLst>
              <a:ext uri="{FF2B5EF4-FFF2-40B4-BE49-F238E27FC236}">
                <a16:creationId xmlns:a16="http://schemas.microsoft.com/office/drawing/2014/main" id="{0608DA3A-EC95-4494-B831-E314E362E0C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899322" y="4570560"/>
            <a:ext cx="1008000" cy="35223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9pPr>
          </a:lstStyle>
          <a:p>
            <a:pPr lvl="0"/>
            <a:r>
              <a:rPr lang="en-US"/>
              <a:t>[Text]</a:t>
            </a:r>
          </a:p>
        </p:txBody>
      </p:sp>
      <p:sp>
        <p:nvSpPr>
          <p:cNvPr id="39" name="Text 47 [PHJU] (JU-Free)">
            <a:extLst>
              <a:ext uri="{FF2B5EF4-FFF2-40B4-BE49-F238E27FC236}">
                <a16:creationId xmlns:a16="http://schemas.microsoft.com/office/drawing/2014/main" id="{BDD7C07B-5C4C-465E-937A-9D01E659D0C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314958" y="3649680"/>
            <a:ext cx="1008000" cy="35223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9pPr>
          </a:lstStyle>
          <a:p>
            <a:pPr lvl="0"/>
            <a:r>
              <a:rPr lang="en-US"/>
              <a:t>[Text]</a:t>
            </a:r>
          </a:p>
        </p:txBody>
      </p:sp>
      <p:sp>
        <p:nvSpPr>
          <p:cNvPr id="40" name="Text 48 [PHJU] (JU-Free)">
            <a:extLst>
              <a:ext uri="{FF2B5EF4-FFF2-40B4-BE49-F238E27FC236}">
                <a16:creationId xmlns:a16="http://schemas.microsoft.com/office/drawing/2014/main" id="{55ABF416-BB44-494E-AA4A-AFA67A6E1A8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314958" y="4107600"/>
            <a:ext cx="1008000" cy="35223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9pPr>
          </a:lstStyle>
          <a:p>
            <a:pPr lvl="0"/>
            <a:r>
              <a:rPr lang="en-US"/>
              <a:t>[Text]</a:t>
            </a:r>
          </a:p>
        </p:txBody>
      </p:sp>
      <p:sp>
        <p:nvSpPr>
          <p:cNvPr id="29" name="Text 49 [PHJU] (JU-Free)">
            <a:extLst>
              <a:ext uri="{FF2B5EF4-FFF2-40B4-BE49-F238E27FC236}">
                <a16:creationId xmlns:a16="http://schemas.microsoft.com/office/drawing/2014/main" id="{14894316-B81B-45E9-A028-FF666554598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14958" y="4570560"/>
            <a:ext cx="1008000" cy="35223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9pPr>
          </a:lstStyle>
          <a:p>
            <a:pPr lvl="0"/>
            <a:r>
              <a:rPr lang="en-US"/>
              <a:t>[Text]</a:t>
            </a:r>
            <a:endParaRPr lang="nl-NL"/>
          </a:p>
        </p:txBody>
      </p:sp>
      <p:sp>
        <p:nvSpPr>
          <p:cNvPr id="41" name="Text 50 [PHJU] (JU-Free)">
            <a:extLst>
              <a:ext uri="{FF2B5EF4-FFF2-40B4-BE49-F238E27FC236}">
                <a16:creationId xmlns:a16="http://schemas.microsoft.com/office/drawing/2014/main" id="{9CF74CAE-A500-4256-80E7-C60797B1119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602185" y="3649680"/>
            <a:ext cx="1008000" cy="35223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9pPr>
          </a:lstStyle>
          <a:p>
            <a:pPr lvl="0"/>
            <a:r>
              <a:rPr lang="en-US"/>
              <a:t>[Text]</a:t>
            </a:r>
          </a:p>
        </p:txBody>
      </p:sp>
      <p:sp>
        <p:nvSpPr>
          <p:cNvPr id="42" name="Text 51 [PHJU] (JU-Free)">
            <a:extLst>
              <a:ext uri="{FF2B5EF4-FFF2-40B4-BE49-F238E27FC236}">
                <a16:creationId xmlns:a16="http://schemas.microsoft.com/office/drawing/2014/main" id="{B9EDE165-5175-4159-B1DE-85B0CE37D53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602185" y="4107600"/>
            <a:ext cx="1008000" cy="35223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9pPr>
          </a:lstStyle>
          <a:p>
            <a:pPr lvl="0"/>
            <a:r>
              <a:rPr lang="en-US"/>
              <a:t>[Text]</a:t>
            </a:r>
          </a:p>
        </p:txBody>
      </p:sp>
      <p:sp>
        <p:nvSpPr>
          <p:cNvPr id="43" name="Text 52 [PHJU] (JU-Free)">
            <a:extLst>
              <a:ext uri="{FF2B5EF4-FFF2-40B4-BE49-F238E27FC236}">
                <a16:creationId xmlns:a16="http://schemas.microsoft.com/office/drawing/2014/main" id="{8E261E63-D9F0-4D88-9D83-AE35581B74F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602185" y="4570560"/>
            <a:ext cx="1008000" cy="35223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9pPr>
          </a:lstStyle>
          <a:p>
            <a:pPr lvl="0"/>
            <a:r>
              <a:rPr lang="en-US"/>
              <a:t>[Text]</a:t>
            </a:r>
            <a:endParaRPr lang="nl-NL"/>
          </a:p>
        </p:txBody>
      </p:sp>
      <p:sp>
        <p:nvSpPr>
          <p:cNvPr id="24" name="Heading 53 [PHJU] (JU-Free)">
            <a:extLst>
              <a:ext uri="{FF2B5EF4-FFF2-40B4-BE49-F238E27FC236}">
                <a16:creationId xmlns:a16="http://schemas.microsoft.com/office/drawing/2014/main" id="{29DE29A2-9E86-4678-B8F4-5A76E2EC4A9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539389" y="3108960"/>
            <a:ext cx="1706417" cy="295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>
                <a:solidFill>
                  <a:schemeClr val="accent3"/>
                </a:solidFill>
                <a:latin typeface="Aptos SemiBold" panose="020B0004020202020204" pitchFamily="34" charset="0"/>
              </a:defRPr>
            </a:lvl1pPr>
            <a:lvl2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2pPr>
            <a:lvl3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3pPr>
            <a:lvl4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4pPr>
            <a:lvl5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5pPr>
            <a:lvl6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6pPr>
            <a:lvl7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7pPr>
            <a:lvl8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8pPr>
            <a:lvl9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9pPr>
          </a:lstStyle>
          <a:p>
            <a:pPr lvl="0"/>
            <a:r>
              <a:rPr lang="en-US"/>
              <a:t>[Heading]</a:t>
            </a:r>
          </a:p>
        </p:txBody>
      </p:sp>
      <p:sp>
        <p:nvSpPr>
          <p:cNvPr id="44" name="Text 54 [PHJU] (JU-Free)">
            <a:extLst>
              <a:ext uri="{FF2B5EF4-FFF2-40B4-BE49-F238E27FC236}">
                <a16:creationId xmlns:a16="http://schemas.microsoft.com/office/drawing/2014/main" id="{2539D9ED-F8B0-4FD7-A966-BAB9FA01D4A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031320" y="3649680"/>
            <a:ext cx="1008000" cy="35223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9pPr>
          </a:lstStyle>
          <a:p>
            <a:pPr lvl="0"/>
            <a:r>
              <a:rPr lang="en-US"/>
              <a:t>[Text]</a:t>
            </a:r>
          </a:p>
        </p:txBody>
      </p:sp>
      <p:sp>
        <p:nvSpPr>
          <p:cNvPr id="45" name="Text 55 [PHJU] (JU-Free)">
            <a:extLst>
              <a:ext uri="{FF2B5EF4-FFF2-40B4-BE49-F238E27FC236}">
                <a16:creationId xmlns:a16="http://schemas.microsoft.com/office/drawing/2014/main" id="{CD070846-8DAA-47B5-A957-29E3643455E0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031320" y="4107600"/>
            <a:ext cx="1008000" cy="35223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9pPr>
          </a:lstStyle>
          <a:p>
            <a:pPr lvl="0"/>
            <a:r>
              <a:rPr lang="en-US"/>
              <a:t>[Text]</a:t>
            </a:r>
          </a:p>
        </p:txBody>
      </p:sp>
      <p:sp>
        <p:nvSpPr>
          <p:cNvPr id="46" name="Text 56 [PHJU] (JU-Free)">
            <a:extLst>
              <a:ext uri="{FF2B5EF4-FFF2-40B4-BE49-F238E27FC236}">
                <a16:creationId xmlns:a16="http://schemas.microsoft.com/office/drawing/2014/main" id="{D9FDBB68-BCF4-4945-8ADB-3C9F57895D9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031320" y="4570560"/>
            <a:ext cx="1008000" cy="35223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9pPr>
          </a:lstStyle>
          <a:p>
            <a:pPr lvl="0"/>
            <a:r>
              <a:rPr lang="en-US"/>
              <a:t>[Text]</a:t>
            </a:r>
            <a:endParaRPr lang="nl-NL"/>
          </a:p>
        </p:txBody>
      </p:sp>
      <p:sp>
        <p:nvSpPr>
          <p:cNvPr id="50" name="Text 57 [PHJU] (JU-Free)">
            <a:extLst>
              <a:ext uri="{FF2B5EF4-FFF2-40B4-BE49-F238E27FC236}">
                <a16:creationId xmlns:a16="http://schemas.microsoft.com/office/drawing/2014/main" id="{D5EB03D4-2566-4975-BEB5-4CFF623A2FF6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031320" y="5028758"/>
            <a:ext cx="1008000" cy="35223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9pPr>
          </a:lstStyle>
          <a:p>
            <a:pPr lvl="0"/>
            <a:r>
              <a:rPr lang="en-US"/>
              <a:t>[Text]</a:t>
            </a:r>
            <a:endParaRPr lang="nl-NL"/>
          </a:p>
        </p:txBody>
      </p:sp>
      <p:sp>
        <p:nvSpPr>
          <p:cNvPr id="47" name="Text 58 [PHJU] (JU-Free)">
            <a:extLst>
              <a:ext uri="{FF2B5EF4-FFF2-40B4-BE49-F238E27FC236}">
                <a16:creationId xmlns:a16="http://schemas.microsoft.com/office/drawing/2014/main" id="{66324A2C-6532-4577-8D2A-EFED5217283F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0308600" y="3649680"/>
            <a:ext cx="1008000" cy="35208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9pPr>
          </a:lstStyle>
          <a:p>
            <a:pPr lvl="0"/>
            <a:r>
              <a:rPr lang="en-US"/>
              <a:t>[Text]</a:t>
            </a:r>
          </a:p>
        </p:txBody>
      </p:sp>
      <p:sp>
        <p:nvSpPr>
          <p:cNvPr id="48" name="Text 59 [PHJU] (JU-Free)">
            <a:extLst>
              <a:ext uri="{FF2B5EF4-FFF2-40B4-BE49-F238E27FC236}">
                <a16:creationId xmlns:a16="http://schemas.microsoft.com/office/drawing/2014/main" id="{2D5FE7B5-9588-41FA-A48F-8D92F21EE9E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0308600" y="4107600"/>
            <a:ext cx="1008000" cy="35223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9pPr>
          </a:lstStyle>
          <a:p>
            <a:pPr lvl="0"/>
            <a:r>
              <a:rPr lang="en-US"/>
              <a:t>[Text]</a:t>
            </a:r>
          </a:p>
        </p:txBody>
      </p:sp>
      <p:sp>
        <p:nvSpPr>
          <p:cNvPr id="49" name="Text 60 [PHJU] (JU-Free)">
            <a:extLst>
              <a:ext uri="{FF2B5EF4-FFF2-40B4-BE49-F238E27FC236}">
                <a16:creationId xmlns:a16="http://schemas.microsoft.com/office/drawing/2014/main" id="{DA557310-05E0-4A23-9ABB-8FE7AB4C671E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0308600" y="4570560"/>
            <a:ext cx="1008000" cy="35223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9pPr>
          </a:lstStyle>
          <a:p>
            <a:pPr lvl="0"/>
            <a:r>
              <a:rPr lang="en-US"/>
              <a:t>[Text]</a:t>
            </a:r>
            <a:endParaRPr lang="nl-NL"/>
          </a:p>
        </p:txBody>
      </p:sp>
      <p:sp>
        <p:nvSpPr>
          <p:cNvPr id="51" name="Text 61 [PHJU] (JU-Free)">
            <a:extLst>
              <a:ext uri="{FF2B5EF4-FFF2-40B4-BE49-F238E27FC236}">
                <a16:creationId xmlns:a16="http://schemas.microsoft.com/office/drawing/2014/main" id="{AC286F41-7E89-4D78-B72E-DC17E02A61B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08600" y="5028758"/>
            <a:ext cx="1008000" cy="35223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9pPr>
          </a:lstStyle>
          <a:p>
            <a:pPr lvl="0"/>
            <a:r>
              <a:rPr lang="en-US"/>
              <a:t>[Text]</a:t>
            </a:r>
            <a:endParaRPr lang="nl-NL"/>
          </a:p>
        </p:txBody>
      </p:sp>
      <p:sp>
        <p:nvSpPr>
          <p:cNvPr id="52" name="Text 62 [PHJU] (JU-Free)">
            <a:extLst>
              <a:ext uri="{FF2B5EF4-FFF2-40B4-BE49-F238E27FC236}">
                <a16:creationId xmlns:a16="http://schemas.microsoft.com/office/drawing/2014/main" id="{D5A503CB-5254-4B25-8DBA-95FECF6EAE9A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092413" y="5553947"/>
            <a:ext cx="2166582" cy="213447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9pPr>
          </a:lstStyle>
          <a:p>
            <a:pPr lvl="0"/>
            <a:r>
              <a:rPr lang="en-US"/>
              <a:t>[Text]</a:t>
            </a:r>
          </a:p>
        </p:txBody>
      </p:sp>
      <p:sp>
        <p:nvSpPr>
          <p:cNvPr id="15" name="Slide Number Placeholder 64 (JU-Free)">
            <a:extLst>
              <a:ext uri="{FF2B5EF4-FFF2-40B4-BE49-F238E27FC236}">
                <a16:creationId xmlns:a16="http://schemas.microsoft.com/office/drawing/2014/main" id="{5835D4EB-EC90-49C5-AAD5-4D5F4400F7F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18802B-E4C7-4B2D-B37A-6B7CC3C134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5136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Bundles &gt; Solutions for Business Central]">
    <p:bg>
      <p:bgPr>
        <a:solidFill>
          <a:srgbClr val="1F23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1">
            <a:extLst>
              <a:ext uri="{FF2B5EF4-FFF2-40B4-BE49-F238E27FC236}">
                <a16:creationId xmlns:a16="http://schemas.microsoft.com/office/drawing/2014/main" id="{1F715FB2-01E0-4ABC-BEA8-A89533290A83}"/>
              </a:ext>
            </a:extLst>
          </p:cNvPr>
          <p:cNvPicPr>
            <a:picLocks noSelect="1"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70073" y="3119981"/>
            <a:ext cx="829450" cy="799826"/>
          </a:xfrm>
          <a:prstGeom prst="rect">
            <a:avLst/>
          </a:prstGeom>
        </p:spPr>
      </p:pic>
      <p:pic>
        <p:nvPicPr>
          <p:cNvPr id="62" name="Picture 2">
            <a:extLst>
              <a:ext uri="{FF2B5EF4-FFF2-40B4-BE49-F238E27FC236}">
                <a16:creationId xmlns:a16="http://schemas.microsoft.com/office/drawing/2014/main" id="{7E0D8840-931E-426A-A2C0-8A0886845F58}"/>
              </a:ext>
            </a:extLst>
          </p:cNvPr>
          <p:cNvPicPr>
            <a:picLocks noSelect="1"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47296" y="3128747"/>
            <a:ext cx="847224" cy="782054"/>
          </a:xfrm>
          <a:prstGeom prst="rect">
            <a:avLst/>
          </a:prstGeom>
        </p:spPr>
      </p:pic>
      <p:sp>
        <p:nvSpPr>
          <p:cNvPr id="63" name="Rounded Rectangle 3">
            <a:extLst>
              <a:ext uri="{FF2B5EF4-FFF2-40B4-BE49-F238E27FC236}">
                <a16:creationId xmlns:a16="http://schemas.microsoft.com/office/drawing/2014/main" id="{9D2FF5D6-36C4-497B-AFC4-69213ED70F4B}"/>
              </a:ext>
            </a:extLst>
          </p:cNvPr>
          <p:cNvSpPr>
            <a:spLocks noSelect="1"/>
          </p:cNvSpPr>
          <p:nvPr userDrawn="1"/>
        </p:nvSpPr>
        <p:spPr>
          <a:xfrm>
            <a:off x="8684197" y="3274399"/>
            <a:ext cx="2455524" cy="384062"/>
          </a:xfrm>
          <a:prstGeom prst="roundRect">
            <a:avLst>
              <a:gd name="adj" fmla="val 15380"/>
            </a:avLst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solidFill>
                <a:srgbClr val="222241"/>
              </a:solidFill>
            </a:endParaRPr>
          </a:p>
        </p:txBody>
      </p:sp>
      <p:sp>
        <p:nvSpPr>
          <p:cNvPr id="64" name="Rounded Rectangle 4">
            <a:extLst>
              <a:ext uri="{FF2B5EF4-FFF2-40B4-BE49-F238E27FC236}">
                <a16:creationId xmlns:a16="http://schemas.microsoft.com/office/drawing/2014/main" id="{0961A2C1-0E8B-4FBD-A3A1-A2FC9329E615}"/>
              </a:ext>
            </a:extLst>
          </p:cNvPr>
          <p:cNvSpPr>
            <a:spLocks noSelect="1"/>
          </p:cNvSpPr>
          <p:nvPr userDrawn="1"/>
        </p:nvSpPr>
        <p:spPr>
          <a:xfrm>
            <a:off x="8684197" y="2815599"/>
            <a:ext cx="2455524" cy="384062"/>
          </a:xfrm>
          <a:prstGeom prst="roundRect">
            <a:avLst>
              <a:gd name="adj" fmla="val 15380"/>
            </a:avLst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solidFill>
                <a:srgbClr val="222241"/>
              </a:solidFill>
            </a:endParaRPr>
          </a:p>
        </p:txBody>
      </p:sp>
      <p:sp>
        <p:nvSpPr>
          <p:cNvPr id="65" name="Rounded Rectangle 5">
            <a:extLst>
              <a:ext uri="{FF2B5EF4-FFF2-40B4-BE49-F238E27FC236}">
                <a16:creationId xmlns:a16="http://schemas.microsoft.com/office/drawing/2014/main" id="{CE1F66DE-98EA-4E14-B543-78C221864C27}"/>
              </a:ext>
            </a:extLst>
          </p:cNvPr>
          <p:cNvSpPr>
            <a:spLocks noSelect="1"/>
          </p:cNvSpPr>
          <p:nvPr userDrawn="1"/>
        </p:nvSpPr>
        <p:spPr>
          <a:xfrm>
            <a:off x="8684197" y="4637280"/>
            <a:ext cx="2455524" cy="384062"/>
          </a:xfrm>
          <a:prstGeom prst="roundRect">
            <a:avLst>
              <a:gd name="adj" fmla="val 15380"/>
            </a:avLst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solidFill>
                <a:srgbClr val="222241"/>
              </a:solidFill>
            </a:endParaRPr>
          </a:p>
        </p:txBody>
      </p:sp>
      <p:sp>
        <p:nvSpPr>
          <p:cNvPr id="66" name="Rounded Rectangle 6">
            <a:extLst>
              <a:ext uri="{FF2B5EF4-FFF2-40B4-BE49-F238E27FC236}">
                <a16:creationId xmlns:a16="http://schemas.microsoft.com/office/drawing/2014/main" id="{CAEC2544-D4CC-42EB-986F-C923A4255709}"/>
              </a:ext>
            </a:extLst>
          </p:cNvPr>
          <p:cNvSpPr>
            <a:spLocks noSelect="1"/>
          </p:cNvSpPr>
          <p:nvPr userDrawn="1"/>
        </p:nvSpPr>
        <p:spPr>
          <a:xfrm>
            <a:off x="8684197" y="4178480"/>
            <a:ext cx="2455524" cy="384062"/>
          </a:xfrm>
          <a:prstGeom prst="roundRect">
            <a:avLst>
              <a:gd name="adj" fmla="val 15380"/>
            </a:avLst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solidFill>
                <a:srgbClr val="222241"/>
              </a:solidFill>
            </a:endParaRPr>
          </a:p>
        </p:txBody>
      </p:sp>
      <p:sp>
        <p:nvSpPr>
          <p:cNvPr id="67" name="Rounded Rectangle 7">
            <a:extLst>
              <a:ext uri="{FF2B5EF4-FFF2-40B4-BE49-F238E27FC236}">
                <a16:creationId xmlns:a16="http://schemas.microsoft.com/office/drawing/2014/main" id="{904E916B-2FAE-473F-A485-8302A50818CC}"/>
              </a:ext>
            </a:extLst>
          </p:cNvPr>
          <p:cNvSpPr>
            <a:spLocks noSelect="1"/>
          </p:cNvSpPr>
          <p:nvPr userDrawn="1"/>
        </p:nvSpPr>
        <p:spPr>
          <a:xfrm>
            <a:off x="8684197" y="3733199"/>
            <a:ext cx="2455524" cy="384062"/>
          </a:xfrm>
          <a:prstGeom prst="roundRect">
            <a:avLst>
              <a:gd name="adj" fmla="val 15380"/>
            </a:avLst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solidFill>
                <a:srgbClr val="222241"/>
              </a:solidFill>
            </a:endParaRPr>
          </a:p>
        </p:txBody>
      </p:sp>
      <p:sp>
        <p:nvSpPr>
          <p:cNvPr id="70" name="Rounded Rectangle 8">
            <a:extLst>
              <a:ext uri="{FF2B5EF4-FFF2-40B4-BE49-F238E27FC236}">
                <a16:creationId xmlns:a16="http://schemas.microsoft.com/office/drawing/2014/main" id="{C820DECA-F166-4588-8E8F-2CEB6A1F38C6}"/>
              </a:ext>
            </a:extLst>
          </p:cNvPr>
          <p:cNvSpPr>
            <a:spLocks noSelect="1"/>
          </p:cNvSpPr>
          <p:nvPr userDrawn="1"/>
        </p:nvSpPr>
        <p:spPr>
          <a:xfrm>
            <a:off x="3271794" y="3082368"/>
            <a:ext cx="2455524" cy="384062"/>
          </a:xfrm>
          <a:prstGeom prst="roundRect">
            <a:avLst>
              <a:gd name="adj" fmla="val 15380"/>
            </a:avLst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solidFill>
                <a:srgbClr val="222241"/>
              </a:solidFill>
            </a:endParaRPr>
          </a:p>
        </p:txBody>
      </p:sp>
      <p:sp>
        <p:nvSpPr>
          <p:cNvPr id="71" name="Rounded Rectangle 9">
            <a:extLst>
              <a:ext uri="{FF2B5EF4-FFF2-40B4-BE49-F238E27FC236}">
                <a16:creationId xmlns:a16="http://schemas.microsoft.com/office/drawing/2014/main" id="{9B7EE995-5F7A-43DF-921F-154C68F8A96E}"/>
              </a:ext>
            </a:extLst>
          </p:cNvPr>
          <p:cNvSpPr>
            <a:spLocks noSelect="1"/>
          </p:cNvSpPr>
          <p:nvPr userDrawn="1"/>
        </p:nvSpPr>
        <p:spPr>
          <a:xfrm>
            <a:off x="3271794" y="2623568"/>
            <a:ext cx="2455524" cy="384062"/>
          </a:xfrm>
          <a:prstGeom prst="roundRect">
            <a:avLst>
              <a:gd name="adj" fmla="val 15380"/>
            </a:avLst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solidFill>
                <a:srgbClr val="222241"/>
              </a:solidFill>
            </a:endParaRPr>
          </a:p>
        </p:txBody>
      </p:sp>
      <p:sp>
        <p:nvSpPr>
          <p:cNvPr id="72" name="Rounded Rectangle 10">
            <a:extLst>
              <a:ext uri="{FF2B5EF4-FFF2-40B4-BE49-F238E27FC236}">
                <a16:creationId xmlns:a16="http://schemas.microsoft.com/office/drawing/2014/main" id="{2A8B7A18-1F40-4D3E-8F17-2F30B14C9D93}"/>
              </a:ext>
            </a:extLst>
          </p:cNvPr>
          <p:cNvSpPr>
            <a:spLocks noSelect="1"/>
          </p:cNvSpPr>
          <p:nvPr userDrawn="1"/>
        </p:nvSpPr>
        <p:spPr>
          <a:xfrm>
            <a:off x="3271794" y="4445249"/>
            <a:ext cx="2455524" cy="384062"/>
          </a:xfrm>
          <a:prstGeom prst="roundRect">
            <a:avLst>
              <a:gd name="adj" fmla="val 15380"/>
            </a:avLst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solidFill>
                <a:srgbClr val="222241"/>
              </a:solidFill>
            </a:endParaRPr>
          </a:p>
        </p:txBody>
      </p:sp>
      <p:sp>
        <p:nvSpPr>
          <p:cNvPr id="73" name="Rounded Rectangle 11">
            <a:extLst>
              <a:ext uri="{FF2B5EF4-FFF2-40B4-BE49-F238E27FC236}">
                <a16:creationId xmlns:a16="http://schemas.microsoft.com/office/drawing/2014/main" id="{E84E6B35-250C-47A5-8F1F-E7B61432DFFE}"/>
              </a:ext>
            </a:extLst>
          </p:cNvPr>
          <p:cNvSpPr>
            <a:spLocks noSelect="1"/>
          </p:cNvSpPr>
          <p:nvPr userDrawn="1"/>
        </p:nvSpPr>
        <p:spPr>
          <a:xfrm>
            <a:off x="3271794" y="3986449"/>
            <a:ext cx="2455524" cy="384062"/>
          </a:xfrm>
          <a:prstGeom prst="roundRect">
            <a:avLst>
              <a:gd name="adj" fmla="val 15380"/>
            </a:avLst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solidFill>
                <a:srgbClr val="222241"/>
              </a:solidFill>
            </a:endParaRPr>
          </a:p>
        </p:txBody>
      </p:sp>
      <p:sp>
        <p:nvSpPr>
          <p:cNvPr id="74" name="Rounded Rectangle 12">
            <a:extLst>
              <a:ext uri="{FF2B5EF4-FFF2-40B4-BE49-F238E27FC236}">
                <a16:creationId xmlns:a16="http://schemas.microsoft.com/office/drawing/2014/main" id="{FA5BF452-80AA-4EBC-BC3B-F6A4254D638F}"/>
              </a:ext>
            </a:extLst>
          </p:cNvPr>
          <p:cNvSpPr>
            <a:spLocks noSelect="1"/>
          </p:cNvSpPr>
          <p:nvPr userDrawn="1"/>
        </p:nvSpPr>
        <p:spPr>
          <a:xfrm>
            <a:off x="3271794" y="3541168"/>
            <a:ext cx="2455524" cy="384062"/>
          </a:xfrm>
          <a:prstGeom prst="roundRect">
            <a:avLst>
              <a:gd name="adj" fmla="val 15380"/>
            </a:avLst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solidFill>
                <a:srgbClr val="222241"/>
              </a:solidFill>
            </a:endParaRPr>
          </a:p>
        </p:txBody>
      </p:sp>
      <p:sp>
        <p:nvSpPr>
          <p:cNvPr id="75" name="Rounded Rectangle 13">
            <a:extLst>
              <a:ext uri="{FF2B5EF4-FFF2-40B4-BE49-F238E27FC236}">
                <a16:creationId xmlns:a16="http://schemas.microsoft.com/office/drawing/2014/main" id="{AB3C61CE-DAE1-40D6-BB2E-73A39D64F4FC}"/>
              </a:ext>
            </a:extLst>
          </p:cNvPr>
          <p:cNvSpPr>
            <a:spLocks noSelect="1"/>
          </p:cNvSpPr>
          <p:nvPr userDrawn="1"/>
        </p:nvSpPr>
        <p:spPr>
          <a:xfrm>
            <a:off x="3271794" y="4902449"/>
            <a:ext cx="2455524" cy="384062"/>
          </a:xfrm>
          <a:prstGeom prst="roundRect">
            <a:avLst>
              <a:gd name="adj" fmla="val 15380"/>
            </a:avLst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solidFill>
                <a:srgbClr val="222241"/>
              </a:solidFill>
            </a:endParaRPr>
          </a:p>
        </p:txBody>
      </p:sp>
      <p:cxnSp>
        <p:nvCxnSpPr>
          <p:cNvPr id="76" name="Straight Connector 14">
            <a:extLst>
              <a:ext uri="{FF2B5EF4-FFF2-40B4-BE49-F238E27FC236}">
                <a16:creationId xmlns:a16="http://schemas.microsoft.com/office/drawing/2014/main" id="{2D24CF72-CCB9-4B0E-81CC-C0E6118ED788}"/>
              </a:ext>
            </a:extLst>
          </p:cNvPr>
          <p:cNvCxnSpPr>
            <a:cxnSpLocks/>
          </p:cNvCxnSpPr>
          <p:nvPr userDrawn="1"/>
        </p:nvCxnSpPr>
        <p:spPr>
          <a:xfrm>
            <a:off x="6107070" y="2095731"/>
            <a:ext cx="2578" cy="3756429"/>
          </a:xfrm>
          <a:prstGeom prst="line">
            <a:avLst/>
          </a:prstGeom>
          <a:ln w="19050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5 (JU-Free)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[Title]</a:t>
            </a:r>
          </a:p>
        </p:txBody>
      </p:sp>
      <p:sp>
        <p:nvSpPr>
          <p:cNvPr id="17" name="Subtitle [PHJU] 16 (JU-Free)">
            <a:extLst>
              <a:ext uri="{FF2B5EF4-FFF2-40B4-BE49-F238E27FC236}">
                <a16:creationId xmlns:a16="http://schemas.microsoft.com/office/drawing/2014/main" id="{770E5ED0-F9D5-42EB-A587-4E97663278B3}"/>
              </a:ext>
            </a:extLst>
          </p:cNvPr>
          <p:cNvSpPr>
            <a:spLocks noGrp="1"/>
          </p:cNvSpPr>
          <p:nvPr>
            <p:ph type="subTitle" sz="quarter" idx="27" hasCustomPrompt="1"/>
          </p:nvPr>
        </p:nvSpPr>
        <p:spPr>
          <a:xfrm>
            <a:off x="853200" y="1211391"/>
            <a:ext cx="10766520" cy="493560"/>
          </a:xfrm>
          <a:custGeom>
            <a:avLst/>
            <a:gdLst>
              <a:gd name="connsiteX0" fmla="*/ 0 w 10766520"/>
              <a:gd name="connsiteY0" fmla="*/ 0 h 493560"/>
              <a:gd name="connsiteX1" fmla="*/ 10766520 w 10766520"/>
              <a:gd name="connsiteY1" fmla="*/ 0 h 493560"/>
              <a:gd name="connsiteX2" fmla="*/ 10766520 w 10766520"/>
              <a:gd name="connsiteY2" fmla="*/ 493560 h 493560"/>
              <a:gd name="connsiteX3" fmla="*/ 0 w 10766520"/>
              <a:gd name="connsiteY3" fmla="*/ 493560 h 493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66520" h="493560">
                <a:moveTo>
                  <a:pt x="0" y="0"/>
                </a:moveTo>
                <a:lnTo>
                  <a:pt x="10766520" y="0"/>
                </a:lnTo>
                <a:lnTo>
                  <a:pt x="10766520" y="493560"/>
                </a:lnTo>
                <a:lnTo>
                  <a:pt x="0" y="493560"/>
                </a:lnTo>
                <a:close/>
              </a:path>
            </a:pathLst>
          </a:cu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rgbClr val="17C8BE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[Subtitle]</a:t>
            </a:r>
            <a:endParaRPr lang="nl-NL"/>
          </a:p>
        </p:txBody>
      </p:sp>
      <p:sp>
        <p:nvSpPr>
          <p:cNvPr id="11" name="Heading 17 [PHJU] (JU-Free)">
            <a:extLst>
              <a:ext uri="{FF2B5EF4-FFF2-40B4-BE49-F238E27FC236}">
                <a16:creationId xmlns:a16="http://schemas.microsoft.com/office/drawing/2014/main" id="{F3ADD49F-BFB6-4EDA-9D2A-48B28C69A51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41407" y="4203039"/>
            <a:ext cx="1620000" cy="295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>
                <a:solidFill>
                  <a:schemeClr val="accent3"/>
                </a:solidFill>
                <a:latin typeface="Aptos SemiBold" panose="020B0004020202020204" pitchFamily="34" charset="0"/>
              </a:defRPr>
            </a:lvl1pPr>
            <a:lvl2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2pPr>
            <a:lvl3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3pPr>
            <a:lvl4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4pPr>
            <a:lvl5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5pPr>
            <a:lvl6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6pPr>
            <a:lvl7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7pPr>
            <a:lvl8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8pPr>
            <a:lvl9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9pPr>
          </a:lstStyle>
          <a:p>
            <a:pPr lvl="0"/>
            <a:r>
              <a:rPr lang="en-US"/>
              <a:t>[Heading]</a:t>
            </a:r>
          </a:p>
          <a:p>
            <a:pPr lvl="0"/>
            <a:r>
              <a:rPr lang="en-US"/>
              <a:t>JU-LEVEL1=Standard</a:t>
            </a:r>
          </a:p>
        </p:txBody>
      </p:sp>
      <p:sp>
        <p:nvSpPr>
          <p:cNvPr id="30" name="Text 18 [PHJU] (JU-Free)">
            <a:extLst>
              <a:ext uri="{FF2B5EF4-FFF2-40B4-BE49-F238E27FC236}">
                <a16:creationId xmlns:a16="http://schemas.microsoft.com/office/drawing/2014/main" id="{72E79A4D-F50E-41B6-BEFE-FCB2C613967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417261" y="2708496"/>
            <a:ext cx="2167200" cy="213447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9pPr>
          </a:lstStyle>
          <a:p>
            <a:pPr lvl="0"/>
            <a:r>
              <a:rPr lang="en-US"/>
              <a:t>[Text]</a:t>
            </a:r>
          </a:p>
        </p:txBody>
      </p:sp>
      <p:sp>
        <p:nvSpPr>
          <p:cNvPr id="31" name="Text 19 [PHJU] (JU-Free)">
            <a:extLst>
              <a:ext uri="{FF2B5EF4-FFF2-40B4-BE49-F238E27FC236}">
                <a16:creationId xmlns:a16="http://schemas.microsoft.com/office/drawing/2014/main" id="{C0BBA323-C5F0-46AD-91B1-C3908ACD0A8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417261" y="3165384"/>
            <a:ext cx="2166582" cy="213447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9pPr>
          </a:lstStyle>
          <a:p>
            <a:pPr lvl="0"/>
            <a:r>
              <a:rPr lang="en-US"/>
              <a:t>[Text]</a:t>
            </a:r>
            <a:endParaRPr lang="nl-NL"/>
          </a:p>
        </p:txBody>
      </p:sp>
      <p:sp>
        <p:nvSpPr>
          <p:cNvPr id="32" name="Text 20 [PHJU] (JU-Free)">
            <a:extLst>
              <a:ext uri="{FF2B5EF4-FFF2-40B4-BE49-F238E27FC236}">
                <a16:creationId xmlns:a16="http://schemas.microsoft.com/office/drawing/2014/main" id="{C40A652F-98A7-42DE-8044-08CBAB793FE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417261" y="3625517"/>
            <a:ext cx="2166582" cy="213447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9pPr>
          </a:lstStyle>
          <a:p>
            <a:pPr lvl="0"/>
            <a:r>
              <a:rPr lang="en-US"/>
              <a:t>[Text]</a:t>
            </a:r>
          </a:p>
        </p:txBody>
      </p:sp>
      <p:sp>
        <p:nvSpPr>
          <p:cNvPr id="53" name="Text 21 [PHJU] (JU-Free)">
            <a:extLst>
              <a:ext uri="{FF2B5EF4-FFF2-40B4-BE49-F238E27FC236}">
                <a16:creationId xmlns:a16="http://schemas.microsoft.com/office/drawing/2014/main" id="{4A7EDAB6-B783-4285-8597-6E55B929AF8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417261" y="4074334"/>
            <a:ext cx="2166582" cy="213447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9pPr>
          </a:lstStyle>
          <a:p>
            <a:pPr lvl="0"/>
            <a:r>
              <a:rPr lang="en-US"/>
              <a:t>[Text]</a:t>
            </a:r>
          </a:p>
        </p:txBody>
      </p:sp>
      <p:sp>
        <p:nvSpPr>
          <p:cNvPr id="54" name="Text 22 [PHJU] (JU-Free)">
            <a:extLst>
              <a:ext uri="{FF2B5EF4-FFF2-40B4-BE49-F238E27FC236}">
                <a16:creationId xmlns:a16="http://schemas.microsoft.com/office/drawing/2014/main" id="{7AC57E8D-E4E4-409C-9FA7-3B292D5F826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417261" y="4531222"/>
            <a:ext cx="2166582" cy="213447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9pPr>
          </a:lstStyle>
          <a:p>
            <a:pPr lvl="0"/>
            <a:r>
              <a:rPr lang="en-US"/>
              <a:t>[Text]</a:t>
            </a:r>
            <a:endParaRPr lang="nl-NL"/>
          </a:p>
        </p:txBody>
      </p:sp>
      <p:sp>
        <p:nvSpPr>
          <p:cNvPr id="55" name="Text 23 [PHJU] (JU-Free)">
            <a:extLst>
              <a:ext uri="{FF2B5EF4-FFF2-40B4-BE49-F238E27FC236}">
                <a16:creationId xmlns:a16="http://schemas.microsoft.com/office/drawing/2014/main" id="{AE192048-1AA7-421A-BEDB-E79116DB8F5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417261" y="4991355"/>
            <a:ext cx="2166582" cy="213447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9pPr>
          </a:lstStyle>
          <a:p>
            <a:pPr lvl="0"/>
            <a:r>
              <a:rPr lang="en-US"/>
              <a:t>[Text]</a:t>
            </a:r>
          </a:p>
        </p:txBody>
      </p:sp>
      <p:sp>
        <p:nvSpPr>
          <p:cNvPr id="22" name="Heading 24 [PHJU] (JU-Free)">
            <a:extLst>
              <a:ext uri="{FF2B5EF4-FFF2-40B4-BE49-F238E27FC236}">
                <a16:creationId xmlns:a16="http://schemas.microsoft.com/office/drawing/2014/main" id="{1795AC6B-59F5-47A6-9A38-B8895D50425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774211" y="4203000"/>
            <a:ext cx="1706417" cy="295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>
                <a:solidFill>
                  <a:schemeClr val="accent3"/>
                </a:solidFill>
                <a:latin typeface="Aptos SemiBold" panose="020B0004020202020204" pitchFamily="34" charset="0"/>
              </a:defRPr>
            </a:lvl1pPr>
            <a:lvl2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2pPr>
            <a:lvl3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3pPr>
            <a:lvl4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4pPr>
            <a:lvl5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5pPr>
            <a:lvl6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6pPr>
            <a:lvl7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7pPr>
            <a:lvl8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8pPr>
            <a:lvl9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accent3">
                    <a:lumMod val="100000"/>
                  </a:schemeClr>
                </a:solidFill>
                <a:latin typeface="Aptos SemiBold" panose="020B0004020202020204" pitchFamily="34" charset="0"/>
              </a:defRPr>
            </a:lvl9pPr>
          </a:lstStyle>
          <a:p>
            <a:pPr lvl="0"/>
            <a:r>
              <a:rPr lang="en-US"/>
              <a:t>[Heading]</a:t>
            </a:r>
          </a:p>
        </p:txBody>
      </p:sp>
      <p:sp>
        <p:nvSpPr>
          <p:cNvPr id="56" name="Text 25 [PHJU] (JU-Free)">
            <a:extLst>
              <a:ext uri="{FF2B5EF4-FFF2-40B4-BE49-F238E27FC236}">
                <a16:creationId xmlns:a16="http://schemas.microsoft.com/office/drawing/2014/main" id="{9729FE13-13C6-4963-A1C9-DED2999ECC2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827262" y="2904898"/>
            <a:ext cx="2166582" cy="213447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9pPr>
          </a:lstStyle>
          <a:p>
            <a:pPr lvl="0"/>
            <a:r>
              <a:rPr lang="en-US"/>
              <a:t>[Text]</a:t>
            </a:r>
          </a:p>
        </p:txBody>
      </p:sp>
      <p:sp>
        <p:nvSpPr>
          <p:cNvPr id="57" name="Text 26 [PHJU] (JU-Free)">
            <a:extLst>
              <a:ext uri="{FF2B5EF4-FFF2-40B4-BE49-F238E27FC236}">
                <a16:creationId xmlns:a16="http://schemas.microsoft.com/office/drawing/2014/main" id="{9BF89360-EC57-4F6D-B096-9C2AF3E9765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827200" y="3361786"/>
            <a:ext cx="2166582" cy="213447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9pPr>
          </a:lstStyle>
          <a:p>
            <a:pPr lvl="0"/>
            <a:r>
              <a:rPr lang="en-US"/>
              <a:t>[Text]</a:t>
            </a:r>
            <a:endParaRPr lang="nl-NL"/>
          </a:p>
        </p:txBody>
      </p:sp>
      <p:sp>
        <p:nvSpPr>
          <p:cNvPr id="58" name="Text 27 [PHJU] (JU-Free)">
            <a:extLst>
              <a:ext uri="{FF2B5EF4-FFF2-40B4-BE49-F238E27FC236}">
                <a16:creationId xmlns:a16="http://schemas.microsoft.com/office/drawing/2014/main" id="{23AB7B2F-2CAF-44B2-8D46-EF883CC75B4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827200" y="3821919"/>
            <a:ext cx="2166582" cy="213447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9pPr>
          </a:lstStyle>
          <a:p>
            <a:pPr lvl="0"/>
            <a:r>
              <a:rPr lang="en-US"/>
              <a:t>[Text]</a:t>
            </a:r>
          </a:p>
        </p:txBody>
      </p:sp>
      <p:sp>
        <p:nvSpPr>
          <p:cNvPr id="59" name="Text 28 [PHJU] (JU-Free)">
            <a:extLst>
              <a:ext uri="{FF2B5EF4-FFF2-40B4-BE49-F238E27FC236}">
                <a16:creationId xmlns:a16="http://schemas.microsoft.com/office/drawing/2014/main" id="{DF9BBDCC-BFBE-4072-9848-3FF144F08C5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827200" y="4270736"/>
            <a:ext cx="2166582" cy="213447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9pPr>
          </a:lstStyle>
          <a:p>
            <a:pPr lvl="0"/>
            <a:r>
              <a:rPr lang="en-US"/>
              <a:t>[Text]</a:t>
            </a:r>
          </a:p>
        </p:txBody>
      </p:sp>
      <p:sp>
        <p:nvSpPr>
          <p:cNvPr id="60" name="Text 29 [PHJU] (JU-Free)">
            <a:extLst>
              <a:ext uri="{FF2B5EF4-FFF2-40B4-BE49-F238E27FC236}">
                <a16:creationId xmlns:a16="http://schemas.microsoft.com/office/drawing/2014/main" id="{4F9908BC-4510-4B04-A676-F4E659230B7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827200" y="4727624"/>
            <a:ext cx="2166582" cy="213447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8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9pPr>
          </a:lstStyle>
          <a:p>
            <a:pPr lvl="0"/>
            <a:r>
              <a:rPr lang="en-US"/>
              <a:t>[Text]</a:t>
            </a:r>
            <a:endParaRPr lang="nl-NL"/>
          </a:p>
        </p:txBody>
      </p:sp>
      <p:sp>
        <p:nvSpPr>
          <p:cNvPr id="15" name="Slide Number Placeholder 31 (JU-Free)">
            <a:extLst>
              <a:ext uri="{FF2B5EF4-FFF2-40B4-BE49-F238E27FC236}">
                <a16:creationId xmlns:a16="http://schemas.microsoft.com/office/drawing/2014/main" id="{5835D4EB-EC90-49C5-AAD5-4D5F4400F7F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18802B-E4C7-4B2D-B37A-6B7CC3C134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105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Subtitle Sunr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30">
            <a:extLst>
              <a:ext uri="{FF2B5EF4-FFF2-40B4-BE49-F238E27FC236}">
                <a16:creationId xmlns:a16="http://schemas.microsoft.com/office/drawing/2014/main" id="{34E64832-2A5E-1A03-F2D8-77A19644A5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24023"/>
            <a:ext cx="10515600" cy="1325563"/>
          </a:xfrm>
        </p:spPr>
        <p:txBody>
          <a:bodyPr>
            <a:noAutofit/>
          </a:bodyPr>
          <a:lstStyle>
            <a:lvl1pPr algn="ctr">
              <a:defRPr sz="7200" b="1" i="0">
                <a:solidFill>
                  <a:srgbClr val="9C3C9A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18C36EB-5529-72B2-87F7-9801C49E140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508415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0">
                <a:solidFill>
                  <a:srgbClr val="ED3F7B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subtitle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68196" y="4157919"/>
            <a:ext cx="2670953" cy="285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0471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Title, text and tabl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6 (JU-Free)">
            <a:extLst>
              <a:ext uri="{FF2B5EF4-FFF2-40B4-BE49-F238E27FC236}">
                <a16:creationId xmlns:a16="http://schemas.microsoft.com/office/drawing/2014/main" id="{E66AA8ED-442E-4751-990A-F043B335CDA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8F18802B-E4C7-4B2D-B37A-6B7CC3C134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Instruction 7 (JU-Free)">
            <a:extLst>
              <a:ext uri="{FF2B5EF4-FFF2-40B4-BE49-F238E27FC236}">
                <a16:creationId xmlns:a16="http://schemas.microsoft.com/office/drawing/2014/main" id="{C0FBD121-5652-40CE-85DA-6D1BB796827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-2120244" y="0"/>
            <a:ext cx="2052000" cy="2196000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36000" tIns="36000" rIns="36000" bIns="36000"/>
          <a:lstStyle>
            <a:lvl1pPr marL="127" indent="0">
              <a:lnSpc>
                <a:spcPct val="99000"/>
              </a:lnSpc>
              <a:spcBef>
                <a:spcPts val="1"/>
              </a:spcBef>
              <a:spcAft>
                <a:spcPts val="1"/>
              </a:spcAft>
              <a:buNone/>
              <a:defRPr sz="1050" b="0">
                <a:solidFill>
                  <a:schemeClr val="tx2"/>
                </a:solidFill>
              </a:defRPr>
            </a:lvl1pPr>
            <a:lvl2pPr marL="0" indent="0">
              <a:buNone/>
              <a:defRPr sz="1100" b="0"/>
            </a:lvl2pPr>
            <a:lvl3pPr marL="0" indent="0">
              <a:buNone/>
              <a:defRPr sz="1100" b="0"/>
            </a:lvl3pPr>
            <a:lvl4pPr marL="0" indent="0">
              <a:buFont typeface="Arial" panose="020B0604020202020204" pitchFamily="34" charset="0"/>
              <a:buNone/>
              <a:defRPr sz="1100" b="0"/>
            </a:lvl4pPr>
            <a:lvl5pPr marL="127" indent="0">
              <a:lnSpc>
                <a:spcPct val="99000"/>
              </a:lnSpc>
              <a:spcBef>
                <a:spcPts val="1"/>
              </a:spcBef>
              <a:spcAft>
                <a:spcPts val="1"/>
              </a:spcAft>
              <a:buFont typeface="Arial" panose="020B0604020202020204" pitchFamily="34" charset="0"/>
              <a:buNone/>
              <a:defRPr sz="1050" b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If your title has more lines, PowerPoint will not automatically move the text box.</a:t>
            </a:r>
            <a:br>
              <a:rPr lang="en-US"/>
            </a:br>
            <a:r>
              <a:rPr lang="en-US"/>
              <a:t>In case your title has more than </a:t>
            </a:r>
            <a:br>
              <a:rPr lang="en-US"/>
            </a:br>
            <a:r>
              <a:rPr lang="en-US"/>
              <a:t>1 line, insert a few lines in your text box or drag your text box down.</a:t>
            </a:r>
            <a:br>
              <a:rPr lang="en-US"/>
            </a:br>
            <a:br>
              <a:rPr lang="en-US"/>
            </a:br>
            <a:r>
              <a:rPr lang="en-US"/>
              <a:t>This frame will not be printed or shown in a presentation. To delete this explanation: click in the border of the frames (text and picture) and choose delete.</a:t>
            </a:r>
          </a:p>
        </p:txBody>
      </p:sp>
      <p:sp>
        <p:nvSpPr>
          <p:cNvPr id="2" name="Table Placeholder 4[PHJU] (JU-Free)">
            <a:extLst>
              <a:ext uri="{FF2B5EF4-FFF2-40B4-BE49-F238E27FC236}">
                <a16:creationId xmlns:a16="http://schemas.microsoft.com/office/drawing/2014/main" id="{1E32561E-F14F-007B-C78F-F7AB6001063A}"/>
              </a:ext>
            </a:extLst>
          </p:cNvPr>
          <p:cNvSpPr>
            <a:spLocks noGrp="1"/>
          </p:cNvSpPr>
          <p:nvPr>
            <p:ph type="tbl" sz="quarter" idx="25" hasCustomPrompt="1"/>
          </p:nvPr>
        </p:nvSpPr>
        <p:spPr>
          <a:xfrm>
            <a:off x="6399720" y="1507593"/>
            <a:ext cx="5220000" cy="4586847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[Table]</a:t>
            </a:r>
          </a:p>
        </p:txBody>
      </p:sp>
      <p:sp>
        <p:nvSpPr>
          <p:cNvPr id="3" name="***Title 1 (JU-Free)">
            <a:extLst>
              <a:ext uri="{FF2B5EF4-FFF2-40B4-BE49-F238E27FC236}">
                <a16:creationId xmlns:a16="http://schemas.microsoft.com/office/drawing/2014/main" id="{2072680C-F739-9455-8E3B-9D557354E302}"/>
              </a:ext>
            </a:extLst>
          </p:cNvPr>
          <p:cNvSpPr>
            <a:spLocks noGrp="1"/>
          </p:cNvSpPr>
          <p:nvPr>
            <p:ph type="title" idx="28" hasCustomPrompt="1"/>
          </p:nvPr>
        </p:nvSpPr>
        <p:spPr>
          <a:xfrm>
            <a:off x="850900" y="678454"/>
            <a:ext cx="10764486" cy="493688"/>
          </a:xfrm>
        </p:spPr>
        <p:txBody>
          <a:bodyPr/>
          <a:lstStyle>
            <a:lvl1pPr>
              <a:defRPr>
                <a:solidFill>
                  <a:srgbClr val="1F2342"/>
                </a:solidFill>
              </a:defRPr>
            </a:lvl1pPr>
          </a:lstStyle>
          <a:p>
            <a:r>
              <a:rPr lang="en-US"/>
              <a:t>[Title]</a:t>
            </a:r>
            <a:endParaRPr lang="nl-NL"/>
          </a:p>
        </p:txBody>
      </p:sp>
      <p:sp>
        <p:nvSpPr>
          <p:cNvPr id="4" name="Content Placeholder 2[PHJU] (JU-Free)">
            <a:extLst>
              <a:ext uri="{FF2B5EF4-FFF2-40B4-BE49-F238E27FC236}">
                <a16:creationId xmlns:a16="http://schemas.microsoft.com/office/drawing/2014/main" id="{EE28F9C5-AA1A-FFA4-0835-0C4137372D8B}"/>
              </a:ext>
            </a:extLst>
          </p:cNvPr>
          <p:cNvSpPr>
            <a:spLocks noGrp="1"/>
          </p:cNvSpPr>
          <p:nvPr>
            <p:ph sz="quarter" idx="1002" hasCustomPrompt="1"/>
          </p:nvPr>
        </p:nvSpPr>
        <p:spPr>
          <a:xfrm>
            <a:off x="850900" y="1507593"/>
            <a:ext cx="5220000" cy="4586847"/>
          </a:xfrm>
        </p:spPr>
        <p:txBody>
          <a:bodyPr/>
          <a:lstStyle>
            <a:lvl1pPr marL="180000" indent="-180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defRPr sz="1600">
                <a:solidFill>
                  <a:schemeClr val="tx1"/>
                </a:solidFill>
                <a:latin typeface="+mj-lt"/>
              </a:defRPr>
            </a:lvl1pPr>
            <a:lvl2pPr>
              <a:lnSpc>
                <a:spcPct val="125000"/>
              </a:lnSpc>
              <a:buClr>
                <a:schemeClr val="accent3"/>
              </a:buClr>
              <a:defRPr sz="1400">
                <a:solidFill>
                  <a:schemeClr val="tx1"/>
                </a:solidFill>
                <a:latin typeface="+mn-lt"/>
              </a:defRPr>
            </a:lvl2pPr>
            <a:lvl3pPr>
              <a:lnSpc>
                <a:spcPct val="125000"/>
              </a:lnSpc>
              <a:buClr>
                <a:srgbClr val="17C8BE"/>
              </a:buClr>
              <a:defRPr sz="1200">
                <a:solidFill>
                  <a:schemeClr val="tx1"/>
                </a:solidFill>
                <a:latin typeface="+mn-lt"/>
              </a:defRPr>
            </a:lvl3pPr>
            <a:lvl4pPr>
              <a:lnSpc>
                <a:spcPct val="125000"/>
              </a:lnSpc>
              <a:defRPr sz="1600">
                <a:solidFill>
                  <a:schemeClr val="tx1"/>
                </a:solidFill>
                <a:latin typeface="+mj-lt"/>
              </a:defRPr>
            </a:lvl4pPr>
            <a:lvl5pPr>
              <a:lnSpc>
                <a:spcPct val="125000"/>
              </a:lnSpc>
              <a:defRPr sz="1400">
                <a:solidFill>
                  <a:schemeClr val="tx1"/>
                </a:solidFill>
                <a:latin typeface="+mn-lt"/>
              </a:defRPr>
            </a:lvl5pPr>
            <a:lvl6pPr>
              <a:lnSpc>
                <a:spcPct val="125000"/>
              </a:lnSpc>
              <a:defRPr sz="1200">
                <a:solidFill>
                  <a:schemeClr val="tx1"/>
                </a:solidFill>
                <a:latin typeface="+mn-lt"/>
              </a:defRPr>
            </a:lvl6pPr>
            <a:lvl7pPr>
              <a:lnSpc>
                <a:spcPct val="125000"/>
              </a:lnSpc>
              <a:defRPr sz="1800"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>
              <a:lnSpc>
                <a:spcPct val="125000"/>
              </a:lnSpc>
              <a:spcAft>
                <a:spcPts val="0"/>
              </a:spcAft>
              <a:defRPr sz="2000" b="1"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0">
              <a:lnSpc>
                <a:spcPct val="125000"/>
              </a:lnSpc>
              <a:spcBef>
                <a:spcPts val="2600"/>
              </a:spcBef>
              <a:defRPr sz="1800">
                <a:solidFill>
                  <a:schemeClr val="tx1"/>
                </a:solidFill>
                <a:latin typeface="Aptos SemiBold" panose="020B0004020202020204" pitchFamily="34" charset="0"/>
              </a:defRPr>
            </a:lvl9pPr>
          </a:lstStyle>
          <a:p>
            <a:pPr marL="288000" marR="0" lvl="0" indent="-288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[Type text or click on icon to insert an object]</a:t>
            </a:r>
            <a:endParaRPr lang="nl-NL"/>
          </a:p>
          <a:p>
            <a:pPr lvl="0"/>
            <a:r>
              <a:rPr lang="nl-NL"/>
              <a:t>JU-LEVEL1=List </a:t>
            </a:r>
            <a:r>
              <a:rPr lang="nl-NL" err="1"/>
              <a:t>bullet</a:t>
            </a:r>
            <a:r>
              <a:rPr lang="nl-NL"/>
              <a:t> 1st level</a:t>
            </a:r>
          </a:p>
          <a:p>
            <a:pPr lvl="1"/>
            <a:r>
              <a:rPr lang="nl-NL"/>
              <a:t>JU-LEVEL2=List </a:t>
            </a:r>
            <a:r>
              <a:rPr lang="nl-NL" err="1"/>
              <a:t>bullet</a:t>
            </a:r>
            <a:r>
              <a:rPr lang="nl-NL"/>
              <a:t> 2nd level</a:t>
            </a:r>
          </a:p>
          <a:p>
            <a:pPr lvl="2"/>
            <a:r>
              <a:rPr lang="nl-NL"/>
              <a:t>JU-LEVEL3=List bullet 3rd level</a:t>
            </a:r>
          </a:p>
        </p:txBody>
      </p:sp>
    </p:spTree>
    <p:extLst>
      <p:ext uri="{BB962C8B-B14F-4D97-AF65-F5344CB8AC3E}">
        <p14:creationId xmlns:p14="http://schemas.microsoft.com/office/powerpoint/2010/main" val="39618081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Title, table and tex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5 (JU-Free)">
            <a:extLst>
              <a:ext uri="{FF2B5EF4-FFF2-40B4-BE49-F238E27FC236}">
                <a16:creationId xmlns:a16="http://schemas.microsoft.com/office/drawing/2014/main" id="{C4A98212-7843-4709-AC2C-C4D69E1D544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72350" y="6301195"/>
            <a:ext cx="56016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 lvl="0">
              <a:defRPr lang="nl-NL"/>
            </a:defPPr>
            <a:lvl1pPr marL="0" lvl="1" algn="l" defTabSz="914400" rtl="0" eaLnBrk="1" latinLnBrk="0" hangingPunct="1">
              <a:defRPr sz="900" kern="1200">
                <a:solidFill>
                  <a:srgbClr val="BFBFBF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4" name="Slide Number Placeholder 6 (JU-Free)">
            <a:extLst>
              <a:ext uri="{FF2B5EF4-FFF2-40B4-BE49-F238E27FC236}">
                <a16:creationId xmlns:a16="http://schemas.microsoft.com/office/drawing/2014/main" id="{E66AA8ED-442E-4751-990A-F043B335CDA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8F18802B-E4C7-4B2D-B37A-6B7CC3C134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Instruction 8 (JU-Free)">
            <a:extLst>
              <a:ext uri="{FF2B5EF4-FFF2-40B4-BE49-F238E27FC236}">
                <a16:creationId xmlns:a16="http://schemas.microsoft.com/office/drawing/2014/main" id="{7814BE32-CA22-453F-99D1-9458F484B6A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-2120244" y="0"/>
            <a:ext cx="2052000" cy="2196000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36000" tIns="36000" rIns="36000" bIns="36000"/>
          <a:lstStyle>
            <a:lvl1pPr marL="127" indent="0">
              <a:lnSpc>
                <a:spcPct val="99000"/>
              </a:lnSpc>
              <a:spcBef>
                <a:spcPts val="1"/>
              </a:spcBef>
              <a:spcAft>
                <a:spcPts val="1"/>
              </a:spcAft>
              <a:buNone/>
              <a:defRPr sz="1050" b="0">
                <a:solidFill>
                  <a:schemeClr val="tx2"/>
                </a:solidFill>
              </a:defRPr>
            </a:lvl1pPr>
            <a:lvl2pPr marL="0" indent="0">
              <a:buNone/>
              <a:defRPr sz="1100" b="0"/>
            </a:lvl2pPr>
            <a:lvl3pPr marL="0" indent="0">
              <a:buNone/>
              <a:defRPr sz="1100" b="0"/>
            </a:lvl3pPr>
            <a:lvl4pPr marL="0" indent="0">
              <a:buFont typeface="Arial" panose="020B0604020202020204" pitchFamily="34" charset="0"/>
              <a:buNone/>
              <a:defRPr sz="1100" b="0"/>
            </a:lvl4pPr>
            <a:lvl5pPr marL="127" indent="0">
              <a:lnSpc>
                <a:spcPct val="99000"/>
              </a:lnSpc>
              <a:spcBef>
                <a:spcPts val="1"/>
              </a:spcBef>
              <a:spcAft>
                <a:spcPts val="1"/>
              </a:spcAft>
              <a:buFont typeface="Arial" panose="020B0604020202020204" pitchFamily="34" charset="0"/>
              <a:buNone/>
              <a:defRPr sz="1050" b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If your title has more lines, PowerPoint will not automatically move the text box.</a:t>
            </a:r>
            <a:br>
              <a:rPr lang="en-US"/>
            </a:br>
            <a:r>
              <a:rPr lang="en-US"/>
              <a:t>In case your title has more than </a:t>
            </a:r>
            <a:br>
              <a:rPr lang="en-US"/>
            </a:br>
            <a:r>
              <a:rPr lang="en-US"/>
              <a:t>1 line, insert a few lines in your text box or drag your text box down.</a:t>
            </a:r>
            <a:br>
              <a:rPr lang="en-US"/>
            </a:br>
            <a:br>
              <a:rPr lang="en-US"/>
            </a:br>
            <a:r>
              <a:rPr lang="en-US"/>
              <a:t>This frame will not be printed or shown in a presentation. To delete this explanation: click in the border of the frames (text and picture) and choose delete.</a:t>
            </a:r>
          </a:p>
        </p:txBody>
      </p:sp>
      <p:sp>
        <p:nvSpPr>
          <p:cNvPr id="4" name="Subtitle [PHJU] 2 (JU-Free)">
            <a:extLst>
              <a:ext uri="{FF2B5EF4-FFF2-40B4-BE49-F238E27FC236}">
                <a16:creationId xmlns:a16="http://schemas.microsoft.com/office/drawing/2014/main" id="{ABE457D1-58C4-5C15-1854-EBF67DD59300}"/>
              </a:ext>
            </a:extLst>
          </p:cNvPr>
          <p:cNvSpPr>
            <a:spLocks noGrp="1"/>
          </p:cNvSpPr>
          <p:nvPr>
            <p:ph type="subTitle" sz="quarter" idx="27" hasCustomPrompt="1"/>
          </p:nvPr>
        </p:nvSpPr>
        <p:spPr>
          <a:xfrm>
            <a:off x="853200" y="1810743"/>
            <a:ext cx="8997700" cy="432000"/>
          </a:xfrm>
          <a:custGeom>
            <a:avLst/>
            <a:gdLst>
              <a:gd name="connsiteX0" fmla="*/ 0 w 10766520"/>
              <a:gd name="connsiteY0" fmla="*/ 0 h 493560"/>
              <a:gd name="connsiteX1" fmla="*/ 10766520 w 10766520"/>
              <a:gd name="connsiteY1" fmla="*/ 0 h 493560"/>
              <a:gd name="connsiteX2" fmla="*/ 10766520 w 10766520"/>
              <a:gd name="connsiteY2" fmla="*/ 493560 h 493560"/>
              <a:gd name="connsiteX3" fmla="*/ 0 w 10766520"/>
              <a:gd name="connsiteY3" fmla="*/ 493560 h 493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66520" h="493560">
                <a:moveTo>
                  <a:pt x="0" y="0"/>
                </a:moveTo>
                <a:lnTo>
                  <a:pt x="10766520" y="0"/>
                </a:lnTo>
                <a:lnTo>
                  <a:pt x="10766520" y="493560"/>
                </a:lnTo>
                <a:lnTo>
                  <a:pt x="0" y="493560"/>
                </a:lnTo>
                <a:close/>
              </a:path>
            </a:pathLst>
          </a:cu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rgbClr val="17C8BE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[Subtitle]</a:t>
            </a:r>
            <a:endParaRPr lang="nl-NL"/>
          </a:p>
        </p:txBody>
      </p:sp>
      <p:sp>
        <p:nvSpPr>
          <p:cNvPr id="5" name="Table Placeholder 3[PHJU] (JU-Free)">
            <a:extLst>
              <a:ext uri="{FF2B5EF4-FFF2-40B4-BE49-F238E27FC236}">
                <a16:creationId xmlns:a16="http://schemas.microsoft.com/office/drawing/2014/main" id="{0D243CA8-EB52-3639-559E-157A95C86A9A}"/>
              </a:ext>
            </a:extLst>
          </p:cNvPr>
          <p:cNvSpPr>
            <a:spLocks noGrp="1"/>
          </p:cNvSpPr>
          <p:nvPr>
            <p:ph type="tbl" sz="quarter" idx="25" hasCustomPrompt="1"/>
          </p:nvPr>
        </p:nvSpPr>
        <p:spPr>
          <a:xfrm>
            <a:off x="853200" y="4318000"/>
            <a:ext cx="5220000" cy="177644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[Table]</a:t>
            </a:r>
          </a:p>
        </p:txBody>
      </p:sp>
      <p:sp>
        <p:nvSpPr>
          <p:cNvPr id="6" name="Content Placeholder 2[PHJU] (JU-Free)">
            <a:extLst>
              <a:ext uri="{FF2B5EF4-FFF2-40B4-BE49-F238E27FC236}">
                <a16:creationId xmlns:a16="http://schemas.microsoft.com/office/drawing/2014/main" id="{0EDA8B45-5100-0730-AA63-87CC68E4E1F8}"/>
              </a:ext>
            </a:extLst>
          </p:cNvPr>
          <p:cNvSpPr>
            <a:spLocks noGrp="1"/>
          </p:cNvSpPr>
          <p:nvPr>
            <p:ph sz="quarter" idx="1002" hasCustomPrompt="1"/>
          </p:nvPr>
        </p:nvSpPr>
        <p:spPr>
          <a:xfrm>
            <a:off x="850900" y="2327872"/>
            <a:ext cx="5220000" cy="1822568"/>
          </a:xfrm>
        </p:spPr>
        <p:txBody>
          <a:bodyPr/>
          <a:lstStyle>
            <a:lvl1pPr marL="180000" indent="-180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defRPr sz="1600">
                <a:solidFill>
                  <a:schemeClr val="tx1"/>
                </a:solidFill>
                <a:latin typeface="+mj-lt"/>
              </a:defRPr>
            </a:lvl1pPr>
            <a:lvl2pPr>
              <a:lnSpc>
                <a:spcPct val="125000"/>
              </a:lnSpc>
              <a:buClr>
                <a:schemeClr val="accent3"/>
              </a:buClr>
              <a:defRPr sz="1400">
                <a:solidFill>
                  <a:schemeClr val="tx1"/>
                </a:solidFill>
                <a:latin typeface="+mn-lt"/>
              </a:defRPr>
            </a:lvl2pPr>
            <a:lvl3pPr>
              <a:lnSpc>
                <a:spcPct val="125000"/>
              </a:lnSpc>
              <a:buClr>
                <a:srgbClr val="17C8BE"/>
              </a:buClr>
              <a:defRPr sz="1200">
                <a:solidFill>
                  <a:schemeClr val="tx1"/>
                </a:solidFill>
                <a:latin typeface="+mn-lt"/>
              </a:defRPr>
            </a:lvl3pPr>
            <a:lvl4pPr>
              <a:lnSpc>
                <a:spcPct val="125000"/>
              </a:lnSpc>
              <a:defRPr sz="1600">
                <a:solidFill>
                  <a:schemeClr val="tx1"/>
                </a:solidFill>
                <a:latin typeface="+mj-lt"/>
              </a:defRPr>
            </a:lvl4pPr>
            <a:lvl5pPr>
              <a:lnSpc>
                <a:spcPct val="125000"/>
              </a:lnSpc>
              <a:defRPr sz="1400">
                <a:solidFill>
                  <a:schemeClr val="tx1"/>
                </a:solidFill>
                <a:latin typeface="+mn-lt"/>
              </a:defRPr>
            </a:lvl5pPr>
            <a:lvl6pPr>
              <a:lnSpc>
                <a:spcPct val="125000"/>
              </a:lnSpc>
              <a:defRPr sz="1200">
                <a:solidFill>
                  <a:schemeClr val="tx1"/>
                </a:solidFill>
                <a:latin typeface="+mn-lt"/>
              </a:defRPr>
            </a:lvl6pPr>
            <a:lvl7pPr>
              <a:lnSpc>
                <a:spcPct val="125000"/>
              </a:lnSpc>
              <a:defRPr sz="1800"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>
              <a:lnSpc>
                <a:spcPct val="125000"/>
              </a:lnSpc>
              <a:spcAft>
                <a:spcPts val="0"/>
              </a:spcAft>
              <a:defRPr sz="2000" b="1"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0">
              <a:lnSpc>
                <a:spcPct val="125000"/>
              </a:lnSpc>
              <a:spcBef>
                <a:spcPts val="2600"/>
              </a:spcBef>
              <a:defRPr sz="1800">
                <a:solidFill>
                  <a:schemeClr val="tx1"/>
                </a:solidFill>
                <a:latin typeface="Aptos SemiBold" panose="020B0004020202020204" pitchFamily="34" charset="0"/>
              </a:defRPr>
            </a:lvl9pPr>
          </a:lstStyle>
          <a:p>
            <a:pPr marL="288000" marR="0" lvl="0" indent="-288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[Type text or click on icon to insert an object]</a:t>
            </a:r>
            <a:endParaRPr lang="nl-NL"/>
          </a:p>
          <a:p>
            <a:pPr lvl="0"/>
            <a:r>
              <a:rPr lang="nl-NL"/>
              <a:t>JU-LEVEL1=List </a:t>
            </a:r>
            <a:r>
              <a:rPr lang="nl-NL" err="1"/>
              <a:t>bullet</a:t>
            </a:r>
            <a:r>
              <a:rPr lang="nl-NL"/>
              <a:t> 1st level</a:t>
            </a:r>
          </a:p>
          <a:p>
            <a:pPr lvl="1"/>
            <a:r>
              <a:rPr lang="nl-NL"/>
              <a:t>JU-LEVEL2=List </a:t>
            </a:r>
            <a:r>
              <a:rPr lang="nl-NL" err="1"/>
              <a:t>bullet</a:t>
            </a:r>
            <a:r>
              <a:rPr lang="nl-NL"/>
              <a:t> 2nd level</a:t>
            </a:r>
          </a:p>
          <a:p>
            <a:pPr lvl="2"/>
            <a:r>
              <a:rPr lang="nl-NL"/>
              <a:t>JU-LEVEL3=List bullet 3rd level</a:t>
            </a:r>
          </a:p>
        </p:txBody>
      </p:sp>
      <p:sp>
        <p:nvSpPr>
          <p:cNvPr id="7" name="Content Placeholder 2[PHJU] (JU-Free)">
            <a:extLst>
              <a:ext uri="{FF2B5EF4-FFF2-40B4-BE49-F238E27FC236}">
                <a16:creationId xmlns:a16="http://schemas.microsoft.com/office/drawing/2014/main" id="{5516BC7C-9366-9314-979F-FCE6645B7863}"/>
              </a:ext>
            </a:extLst>
          </p:cNvPr>
          <p:cNvSpPr>
            <a:spLocks noGrp="1"/>
          </p:cNvSpPr>
          <p:nvPr>
            <p:ph sz="quarter" idx="1003" hasCustomPrompt="1"/>
          </p:nvPr>
        </p:nvSpPr>
        <p:spPr>
          <a:xfrm>
            <a:off x="6397420" y="2327872"/>
            <a:ext cx="5220000" cy="3766568"/>
          </a:xfrm>
        </p:spPr>
        <p:txBody>
          <a:bodyPr/>
          <a:lstStyle>
            <a:lvl1pPr marL="180000" indent="-180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defRPr sz="1600">
                <a:solidFill>
                  <a:schemeClr val="tx1"/>
                </a:solidFill>
                <a:latin typeface="+mj-lt"/>
              </a:defRPr>
            </a:lvl1pPr>
            <a:lvl2pPr>
              <a:lnSpc>
                <a:spcPct val="125000"/>
              </a:lnSpc>
              <a:buClr>
                <a:schemeClr val="accent3"/>
              </a:buClr>
              <a:defRPr sz="1400">
                <a:solidFill>
                  <a:schemeClr val="tx1"/>
                </a:solidFill>
                <a:latin typeface="+mn-lt"/>
              </a:defRPr>
            </a:lvl2pPr>
            <a:lvl3pPr>
              <a:lnSpc>
                <a:spcPct val="125000"/>
              </a:lnSpc>
              <a:buClr>
                <a:srgbClr val="17C8BE"/>
              </a:buClr>
              <a:defRPr sz="1200">
                <a:solidFill>
                  <a:schemeClr val="tx1"/>
                </a:solidFill>
                <a:latin typeface="+mn-lt"/>
              </a:defRPr>
            </a:lvl3pPr>
            <a:lvl4pPr>
              <a:lnSpc>
                <a:spcPct val="125000"/>
              </a:lnSpc>
              <a:defRPr sz="1600">
                <a:solidFill>
                  <a:schemeClr val="tx1"/>
                </a:solidFill>
                <a:latin typeface="+mj-lt"/>
              </a:defRPr>
            </a:lvl4pPr>
            <a:lvl5pPr>
              <a:lnSpc>
                <a:spcPct val="125000"/>
              </a:lnSpc>
              <a:defRPr sz="1400">
                <a:solidFill>
                  <a:schemeClr val="tx1"/>
                </a:solidFill>
                <a:latin typeface="+mn-lt"/>
              </a:defRPr>
            </a:lvl5pPr>
            <a:lvl6pPr>
              <a:lnSpc>
                <a:spcPct val="125000"/>
              </a:lnSpc>
              <a:defRPr sz="1200">
                <a:solidFill>
                  <a:schemeClr val="tx1"/>
                </a:solidFill>
                <a:latin typeface="+mn-lt"/>
              </a:defRPr>
            </a:lvl6pPr>
            <a:lvl7pPr>
              <a:lnSpc>
                <a:spcPct val="125000"/>
              </a:lnSpc>
              <a:defRPr sz="1800"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>
              <a:lnSpc>
                <a:spcPct val="125000"/>
              </a:lnSpc>
              <a:spcAft>
                <a:spcPts val="0"/>
              </a:spcAft>
              <a:defRPr sz="2000" b="1"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0">
              <a:lnSpc>
                <a:spcPct val="125000"/>
              </a:lnSpc>
              <a:spcBef>
                <a:spcPts val="2600"/>
              </a:spcBef>
              <a:defRPr sz="1800">
                <a:solidFill>
                  <a:schemeClr val="tx1"/>
                </a:solidFill>
                <a:latin typeface="Aptos SemiBold" panose="020B0004020202020204" pitchFamily="34" charset="0"/>
              </a:defRPr>
            </a:lvl9pPr>
          </a:lstStyle>
          <a:p>
            <a:pPr marL="288000" marR="0" lvl="0" indent="-288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[Type text or click on icon to insert an object]</a:t>
            </a:r>
            <a:endParaRPr lang="nl-NL"/>
          </a:p>
          <a:p>
            <a:pPr lvl="0"/>
            <a:r>
              <a:rPr lang="nl-NL"/>
              <a:t>JU-LEVEL1=List </a:t>
            </a:r>
            <a:r>
              <a:rPr lang="nl-NL" err="1"/>
              <a:t>bullet</a:t>
            </a:r>
            <a:r>
              <a:rPr lang="nl-NL"/>
              <a:t> 1st level</a:t>
            </a:r>
          </a:p>
          <a:p>
            <a:pPr lvl="1"/>
            <a:r>
              <a:rPr lang="nl-NL"/>
              <a:t>JU-LEVEL2=List </a:t>
            </a:r>
            <a:r>
              <a:rPr lang="nl-NL" err="1"/>
              <a:t>bullet</a:t>
            </a:r>
            <a:r>
              <a:rPr lang="nl-NL"/>
              <a:t> 2nd level</a:t>
            </a:r>
          </a:p>
          <a:p>
            <a:pPr lvl="2"/>
            <a:r>
              <a:rPr lang="nl-NL"/>
              <a:t>JU-LEVEL3=List bullet 3rd level</a:t>
            </a:r>
          </a:p>
        </p:txBody>
      </p:sp>
      <p:sp>
        <p:nvSpPr>
          <p:cNvPr id="8" name="Title 1 (JU-Free)">
            <a:extLst>
              <a:ext uri="{FF2B5EF4-FFF2-40B4-BE49-F238E27FC236}">
                <a16:creationId xmlns:a16="http://schemas.microsoft.com/office/drawing/2014/main" id="{DCE933D2-261D-6C6E-2E0C-3C675C6ACD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900" y="679844"/>
            <a:ext cx="10764486" cy="106707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[Title]</a:t>
            </a:r>
          </a:p>
        </p:txBody>
      </p:sp>
    </p:spTree>
    <p:extLst>
      <p:ext uri="{BB962C8B-B14F-4D97-AF65-F5344CB8AC3E}">
        <p14:creationId xmlns:p14="http://schemas.microsoft.com/office/powerpoint/2010/main" val="32660484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Title, chart and tex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[PHJU] 2 (JU-Free)">
            <a:extLst>
              <a:ext uri="{FF2B5EF4-FFF2-40B4-BE49-F238E27FC236}">
                <a16:creationId xmlns:a16="http://schemas.microsoft.com/office/drawing/2014/main" id="{940E8BC3-27C9-4F17-8189-6F819DD21D07}"/>
              </a:ext>
            </a:extLst>
          </p:cNvPr>
          <p:cNvSpPr>
            <a:spLocks noGrp="1"/>
          </p:cNvSpPr>
          <p:nvPr>
            <p:ph type="subTitle" sz="quarter" idx="27" hasCustomPrompt="1"/>
          </p:nvPr>
        </p:nvSpPr>
        <p:spPr>
          <a:xfrm>
            <a:off x="853200" y="1810743"/>
            <a:ext cx="8997700" cy="432000"/>
          </a:xfrm>
          <a:custGeom>
            <a:avLst/>
            <a:gdLst>
              <a:gd name="connsiteX0" fmla="*/ 0 w 10766520"/>
              <a:gd name="connsiteY0" fmla="*/ 0 h 493560"/>
              <a:gd name="connsiteX1" fmla="*/ 10766520 w 10766520"/>
              <a:gd name="connsiteY1" fmla="*/ 0 h 493560"/>
              <a:gd name="connsiteX2" fmla="*/ 10766520 w 10766520"/>
              <a:gd name="connsiteY2" fmla="*/ 493560 h 493560"/>
              <a:gd name="connsiteX3" fmla="*/ 0 w 10766520"/>
              <a:gd name="connsiteY3" fmla="*/ 493560 h 493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66520" h="493560">
                <a:moveTo>
                  <a:pt x="0" y="0"/>
                </a:moveTo>
                <a:lnTo>
                  <a:pt x="10766520" y="0"/>
                </a:lnTo>
                <a:lnTo>
                  <a:pt x="10766520" y="493560"/>
                </a:lnTo>
                <a:lnTo>
                  <a:pt x="0" y="493560"/>
                </a:lnTo>
                <a:close/>
              </a:path>
            </a:pathLst>
          </a:cu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rgbClr val="17C8BE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[Subtitle]</a:t>
            </a:r>
            <a:endParaRPr lang="nl-NL"/>
          </a:p>
        </p:txBody>
      </p:sp>
      <p:sp>
        <p:nvSpPr>
          <p:cNvPr id="11" name="Chart Placeholder 3[PHJU] (JU-Free)">
            <a:extLst>
              <a:ext uri="{FF2B5EF4-FFF2-40B4-BE49-F238E27FC236}">
                <a16:creationId xmlns:a16="http://schemas.microsoft.com/office/drawing/2014/main" id="{E3C3E461-A821-4DE8-8D2B-35CC3139BB89}"/>
              </a:ext>
            </a:extLst>
          </p:cNvPr>
          <p:cNvSpPr>
            <a:spLocks noGrp="1"/>
          </p:cNvSpPr>
          <p:nvPr>
            <p:ph type="chart" sz="quarter" idx="25" hasCustomPrompt="1"/>
          </p:nvPr>
        </p:nvSpPr>
        <p:spPr>
          <a:xfrm>
            <a:off x="850900" y="2311400"/>
            <a:ext cx="8954837" cy="3784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[Chart]</a:t>
            </a:r>
          </a:p>
        </p:txBody>
      </p:sp>
      <p:sp>
        <p:nvSpPr>
          <p:cNvPr id="13" name="Rectangle 5[PHJU] (JU-Free)">
            <a:extLst>
              <a:ext uri="{FF2B5EF4-FFF2-40B4-BE49-F238E27FC236}">
                <a16:creationId xmlns:a16="http://schemas.microsoft.com/office/drawing/2014/main" id="{D5FDFE57-F953-41EB-AB2A-671B8145FFC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866885" y="2292096"/>
            <a:ext cx="4363771" cy="2389234"/>
          </a:xfrm>
          <a:custGeom>
            <a:avLst/>
            <a:gdLst>
              <a:gd name="connsiteX0" fmla="*/ 0 w 4363771"/>
              <a:gd name="connsiteY0" fmla="*/ 0 h 3403554"/>
              <a:gd name="connsiteX1" fmla="*/ 4363771 w 4363771"/>
              <a:gd name="connsiteY1" fmla="*/ 0 h 3403554"/>
              <a:gd name="connsiteX2" fmla="*/ 4363771 w 4363771"/>
              <a:gd name="connsiteY2" fmla="*/ 3403554 h 3403554"/>
              <a:gd name="connsiteX3" fmla="*/ 0 w 4363771"/>
              <a:gd name="connsiteY3" fmla="*/ 3403554 h 3403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63771" h="3403554">
                <a:moveTo>
                  <a:pt x="0" y="0"/>
                </a:moveTo>
                <a:lnTo>
                  <a:pt x="4363771" y="0"/>
                </a:lnTo>
                <a:lnTo>
                  <a:pt x="4363771" y="3403554"/>
                </a:lnTo>
                <a:lnTo>
                  <a:pt x="0" y="3403554"/>
                </a:lnTo>
                <a:close/>
              </a:path>
            </a:pathLst>
          </a:custGeom>
          <a:solidFill>
            <a:srgbClr val="F3F4F6"/>
          </a:solidFill>
          <a:ln/>
        </p:spPr>
        <p:txBody>
          <a:bodyPr wrap="square" lIns="439200" tIns="446400" rIns="439200" bIns="0"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/>
            </a:lvl1pPr>
            <a:lvl2pPr marL="0" indent="0">
              <a:lnSpc>
                <a:spcPct val="150000"/>
              </a:lnSpc>
              <a:spcBef>
                <a:spcPts val="0"/>
              </a:spcBef>
              <a:buNone/>
              <a:defRPr sz="1400"/>
            </a:lvl2pPr>
            <a:lvl3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Aptos Light" panose="020B0004020202020204" pitchFamily="34" charset="0"/>
              </a:defRPr>
            </a:lvl3pPr>
            <a:lvl4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Aptos Light" panose="020B0004020202020204" pitchFamily="34" charset="0"/>
              </a:defRPr>
            </a:lvl4pPr>
            <a:lvl5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Aptos Light" panose="020B0004020202020204" pitchFamily="34" charset="0"/>
              </a:defRPr>
            </a:lvl5pPr>
            <a:lvl6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Aptos Light" panose="020B0004020202020204" pitchFamily="34" charset="0"/>
              </a:defRPr>
            </a:lvl6pPr>
            <a:lvl7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Aptos Light" panose="020B0004020202020204" pitchFamily="34" charset="0"/>
              </a:defRPr>
            </a:lvl7pPr>
            <a:lvl8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Aptos Light" panose="020B0004020202020204" pitchFamily="34" charset="0"/>
              </a:defRPr>
            </a:lvl8pPr>
            <a:lvl9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Aptos Light" panose="020B0004020202020204" pitchFamily="34" charset="0"/>
              </a:defRPr>
            </a:lvl9pPr>
          </a:lstStyle>
          <a:p>
            <a:pPr lvl="0"/>
            <a:r>
              <a:rPr lang="en-US"/>
              <a:t>[Heading=1st level, text=2nd level]</a:t>
            </a:r>
          </a:p>
          <a:p>
            <a:pPr lvl="0"/>
            <a:r>
              <a:rPr lang="en-US"/>
              <a:t>JU-LEVEL1=Heading</a:t>
            </a:r>
          </a:p>
          <a:p>
            <a:pPr lvl="1"/>
            <a:r>
              <a:rPr lang="en-US"/>
              <a:t>JU-LEVEL2=Text</a:t>
            </a:r>
          </a:p>
        </p:txBody>
      </p:sp>
      <p:sp>
        <p:nvSpPr>
          <p:cNvPr id="15" name="Slide Number Placeholder 6 (JU-Free)">
            <a:extLst>
              <a:ext uri="{FF2B5EF4-FFF2-40B4-BE49-F238E27FC236}">
                <a16:creationId xmlns:a16="http://schemas.microsoft.com/office/drawing/2014/main" id="{5835D4EB-EC90-49C5-AAD5-4D5F4400F7F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8F18802B-E4C7-4B2D-B37A-6B7CC3C134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Instruction 7 (JU-Free)">
            <a:extLst>
              <a:ext uri="{FF2B5EF4-FFF2-40B4-BE49-F238E27FC236}">
                <a16:creationId xmlns:a16="http://schemas.microsoft.com/office/drawing/2014/main" id="{108842EF-B44A-4FE9-831D-29DEADC558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-2120244" y="0"/>
            <a:ext cx="2052000" cy="2196000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36000" tIns="36000" rIns="36000" bIns="36000"/>
          <a:lstStyle>
            <a:lvl1pPr marL="127" indent="0">
              <a:lnSpc>
                <a:spcPct val="99000"/>
              </a:lnSpc>
              <a:spcBef>
                <a:spcPts val="1"/>
              </a:spcBef>
              <a:spcAft>
                <a:spcPts val="1"/>
              </a:spcAft>
              <a:buNone/>
              <a:defRPr sz="1050" b="0">
                <a:solidFill>
                  <a:schemeClr val="tx2"/>
                </a:solidFill>
              </a:defRPr>
            </a:lvl1pPr>
            <a:lvl2pPr marL="0" indent="0">
              <a:buNone/>
              <a:defRPr sz="1100" b="0"/>
            </a:lvl2pPr>
            <a:lvl3pPr marL="0" indent="0">
              <a:buNone/>
              <a:defRPr sz="1100" b="0"/>
            </a:lvl3pPr>
            <a:lvl4pPr marL="0" indent="0">
              <a:buFont typeface="Arial" panose="020B0604020202020204" pitchFamily="34" charset="0"/>
              <a:buNone/>
              <a:defRPr sz="1100" b="0"/>
            </a:lvl4pPr>
            <a:lvl5pPr marL="127" indent="0">
              <a:lnSpc>
                <a:spcPct val="99000"/>
              </a:lnSpc>
              <a:spcBef>
                <a:spcPts val="1"/>
              </a:spcBef>
              <a:spcAft>
                <a:spcPts val="1"/>
              </a:spcAft>
              <a:buFont typeface="Arial" panose="020B0604020202020204" pitchFamily="34" charset="0"/>
              <a:buNone/>
              <a:defRPr sz="1050" b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If your title has more lines, PowerPoint will not automatically move the text box.</a:t>
            </a:r>
            <a:br>
              <a:rPr lang="en-US"/>
            </a:br>
            <a:r>
              <a:rPr lang="en-US"/>
              <a:t>In case your title has more than </a:t>
            </a:r>
            <a:br>
              <a:rPr lang="en-US"/>
            </a:br>
            <a:r>
              <a:rPr lang="en-US"/>
              <a:t>1 line, insert a few lines in your text box or drag your text box down.</a:t>
            </a:r>
            <a:br>
              <a:rPr lang="en-US"/>
            </a:br>
            <a:br>
              <a:rPr lang="en-US"/>
            </a:br>
            <a:r>
              <a:rPr lang="en-US"/>
              <a:t>This frame will not be printed or shown in a presentation. To delete this explanation: click in the border of the frames (text and picture) and choose delete.</a:t>
            </a:r>
          </a:p>
        </p:txBody>
      </p:sp>
      <p:sp>
        <p:nvSpPr>
          <p:cNvPr id="2" name="Title 1 (JU-Free)">
            <a:extLst>
              <a:ext uri="{FF2B5EF4-FFF2-40B4-BE49-F238E27FC236}">
                <a16:creationId xmlns:a16="http://schemas.microsoft.com/office/drawing/2014/main" id="{544DED31-789A-5621-6583-10F7238F5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900" y="679844"/>
            <a:ext cx="10764486" cy="106707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[Title]</a:t>
            </a:r>
          </a:p>
        </p:txBody>
      </p:sp>
    </p:spTree>
    <p:extLst>
      <p:ext uri="{BB962C8B-B14F-4D97-AF65-F5344CB8AC3E}">
        <p14:creationId xmlns:p14="http://schemas.microsoft.com/office/powerpoint/2010/main" val="2016441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Title and 2 frames (1)]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[PHJU] 2 (JU-Free)">
            <a:extLst>
              <a:ext uri="{FF2B5EF4-FFF2-40B4-BE49-F238E27FC236}">
                <a16:creationId xmlns:a16="http://schemas.microsoft.com/office/drawing/2014/main" id="{CB87F1AB-6FA4-EB9E-5BB4-40D4242256AC}"/>
              </a:ext>
            </a:extLst>
          </p:cNvPr>
          <p:cNvSpPr>
            <a:spLocks noGrp="1"/>
          </p:cNvSpPr>
          <p:nvPr>
            <p:ph type="subTitle" sz="quarter" idx="27" hasCustomPrompt="1"/>
          </p:nvPr>
        </p:nvSpPr>
        <p:spPr>
          <a:xfrm>
            <a:off x="853200" y="1211391"/>
            <a:ext cx="10766520" cy="493560"/>
          </a:xfrm>
          <a:custGeom>
            <a:avLst/>
            <a:gdLst>
              <a:gd name="connsiteX0" fmla="*/ 0 w 10766520"/>
              <a:gd name="connsiteY0" fmla="*/ 0 h 493560"/>
              <a:gd name="connsiteX1" fmla="*/ 10766520 w 10766520"/>
              <a:gd name="connsiteY1" fmla="*/ 0 h 493560"/>
              <a:gd name="connsiteX2" fmla="*/ 10766520 w 10766520"/>
              <a:gd name="connsiteY2" fmla="*/ 493560 h 493560"/>
              <a:gd name="connsiteX3" fmla="*/ 0 w 10766520"/>
              <a:gd name="connsiteY3" fmla="*/ 493560 h 493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66520" h="493560">
                <a:moveTo>
                  <a:pt x="0" y="0"/>
                </a:moveTo>
                <a:lnTo>
                  <a:pt x="10766520" y="0"/>
                </a:lnTo>
                <a:lnTo>
                  <a:pt x="10766520" y="493560"/>
                </a:lnTo>
                <a:lnTo>
                  <a:pt x="0" y="493560"/>
                </a:lnTo>
                <a:close/>
              </a:path>
            </a:pathLst>
          </a:cu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rgbClr val="17C8BE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[Subtitle]</a:t>
            </a:r>
            <a:endParaRPr lang="nl-NL"/>
          </a:p>
        </p:txBody>
      </p:sp>
      <p:sp>
        <p:nvSpPr>
          <p:cNvPr id="12" name="Slide Number Placeholder 4 (JU-Free)">
            <a:extLst>
              <a:ext uri="{FF2B5EF4-FFF2-40B4-BE49-F238E27FC236}">
                <a16:creationId xmlns:a16="http://schemas.microsoft.com/office/drawing/2014/main" id="{61065A15-760A-4ECB-8F92-B635012EAFF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8F18802B-E4C7-4B2D-B37A-6B7CC3C134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rame 5 (JU-Free)">
            <a:extLst>
              <a:ext uri="{FF2B5EF4-FFF2-40B4-BE49-F238E27FC236}">
                <a16:creationId xmlns:a16="http://schemas.microsoft.com/office/drawing/2014/main" id="{DBC466C3-B5E3-4E2C-BAD0-22411301EE61}"/>
              </a:ext>
            </a:extLst>
          </p:cNvPr>
          <p:cNvSpPr>
            <a:spLocks noGrp="1"/>
          </p:cNvSpPr>
          <p:nvPr userDrawn="1">
            <p:ph type="body" idx="1000" hasCustomPrompt="1"/>
          </p:nvPr>
        </p:nvSpPr>
        <p:spPr bwMode="auto">
          <a:xfrm>
            <a:off x="3325813" y="2398713"/>
            <a:ext cx="2660650" cy="2660650"/>
          </a:xfrm>
          <a:custGeom>
            <a:avLst/>
            <a:gdLst>
              <a:gd name="T0" fmla="*/ 0 w 8381"/>
              <a:gd name="T1" fmla="*/ 475 h 8381"/>
              <a:gd name="T2" fmla="*/ 475 w 8381"/>
              <a:gd name="T3" fmla="*/ 0 h 8381"/>
              <a:gd name="T4" fmla="*/ 7905 w 8381"/>
              <a:gd name="T5" fmla="*/ 0 h 8381"/>
              <a:gd name="T6" fmla="*/ 8381 w 8381"/>
              <a:gd name="T7" fmla="*/ 475 h 8381"/>
              <a:gd name="T8" fmla="*/ 8381 w 8381"/>
              <a:gd name="T9" fmla="*/ 7906 h 8381"/>
              <a:gd name="T10" fmla="*/ 7905 w 8381"/>
              <a:gd name="T11" fmla="*/ 8381 h 8381"/>
              <a:gd name="T12" fmla="*/ 475 w 8381"/>
              <a:gd name="T13" fmla="*/ 8381 h 8381"/>
              <a:gd name="T14" fmla="*/ 0 w 8381"/>
              <a:gd name="T15" fmla="*/ 7906 h 8381"/>
              <a:gd name="T16" fmla="*/ 0 w 8381"/>
              <a:gd name="T17" fmla="*/ 475 h 83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381" h="8381">
                <a:moveTo>
                  <a:pt x="0" y="475"/>
                </a:moveTo>
                <a:cubicBezTo>
                  <a:pt x="0" y="213"/>
                  <a:pt x="213" y="0"/>
                  <a:pt x="475" y="0"/>
                </a:cubicBezTo>
                <a:cubicBezTo>
                  <a:pt x="7905" y="0"/>
                  <a:pt x="7905" y="0"/>
                  <a:pt x="7905" y="0"/>
                </a:cubicBezTo>
                <a:cubicBezTo>
                  <a:pt x="8168" y="0"/>
                  <a:pt x="8381" y="213"/>
                  <a:pt x="8381" y="475"/>
                </a:cubicBezTo>
                <a:cubicBezTo>
                  <a:pt x="8381" y="7906"/>
                  <a:pt x="8381" y="7906"/>
                  <a:pt x="8381" y="7906"/>
                </a:cubicBezTo>
                <a:cubicBezTo>
                  <a:pt x="8381" y="8168"/>
                  <a:pt x="8168" y="8381"/>
                  <a:pt x="7905" y="8381"/>
                </a:cubicBezTo>
                <a:cubicBezTo>
                  <a:pt x="475" y="8381"/>
                  <a:pt x="475" y="8381"/>
                  <a:pt x="475" y="8381"/>
                </a:cubicBezTo>
                <a:cubicBezTo>
                  <a:pt x="213" y="8381"/>
                  <a:pt x="0" y="8168"/>
                  <a:pt x="0" y="7906"/>
                </a:cubicBezTo>
                <a:lnTo>
                  <a:pt x="0" y="475"/>
                </a:lnTo>
                <a:close/>
              </a:path>
            </a:pathLst>
          </a:custGeom>
          <a:solidFill>
            <a:srgbClr val="ED7D31"/>
          </a:solidFill>
          <a:ln w="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Tx/>
              <a:buNone/>
              <a:defRPr sz="330">
                <a:latin typeface="Arial" panose="020B0604020202020204" pitchFamily="34" charset="0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16" name="Frame 6 (JU-Free)">
            <a:extLst>
              <a:ext uri="{FF2B5EF4-FFF2-40B4-BE49-F238E27FC236}">
                <a16:creationId xmlns:a16="http://schemas.microsoft.com/office/drawing/2014/main" id="{25195163-9D39-4503-8CEA-2631B74DCE49}"/>
              </a:ext>
            </a:extLst>
          </p:cNvPr>
          <p:cNvSpPr>
            <a:spLocks noGrp="1"/>
          </p:cNvSpPr>
          <p:nvPr userDrawn="1">
            <p:ph type="body" idx="1001" hasCustomPrompt="1"/>
          </p:nvPr>
        </p:nvSpPr>
        <p:spPr bwMode="auto">
          <a:xfrm>
            <a:off x="6234113" y="2398713"/>
            <a:ext cx="2660650" cy="2660650"/>
          </a:xfrm>
          <a:custGeom>
            <a:avLst/>
            <a:gdLst>
              <a:gd name="T0" fmla="*/ 0 w 8381"/>
              <a:gd name="T1" fmla="*/ 475 h 8381"/>
              <a:gd name="T2" fmla="*/ 475 w 8381"/>
              <a:gd name="T3" fmla="*/ 0 h 8381"/>
              <a:gd name="T4" fmla="*/ 7906 w 8381"/>
              <a:gd name="T5" fmla="*/ 0 h 8381"/>
              <a:gd name="T6" fmla="*/ 8381 w 8381"/>
              <a:gd name="T7" fmla="*/ 475 h 8381"/>
              <a:gd name="T8" fmla="*/ 8381 w 8381"/>
              <a:gd name="T9" fmla="*/ 7906 h 8381"/>
              <a:gd name="T10" fmla="*/ 7906 w 8381"/>
              <a:gd name="T11" fmla="*/ 8381 h 8381"/>
              <a:gd name="T12" fmla="*/ 475 w 8381"/>
              <a:gd name="T13" fmla="*/ 8381 h 8381"/>
              <a:gd name="T14" fmla="*/ 0 w 8381"/>
              <a:gd name="T15" fmla="*/ 7906 h 8381"/>
              <a:gd name="T16" fmla="*/ 0 w 8381"/>
              <a:gd name="T17" fmla="*/ 475 h 83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381" h="8381">
                <a:moveTo>
                  <a:pt x="0" y="475"/>
                </a:moveTo>
                <a:cubicBezTo>
                  <a:pt x="0" y="213"/>
                  <a:pt x="213" y="0"/>
                  <a:pt x="475" y="0"/>
                </a:cubicBezTo>
                <a:cubicBezTo>
                  <a:pt x="7906" y="0"/>
                  <a:pt x="7906" y="0"/>
                  <a:pt x="7906" y="0"/>
                </a:cubicBezTo>
                <a:cubicBezTo>
                  <a:pt x="8168" y="0"/>
                  <a:pt x="8381" y="213"/>
                  <a:pt x="8381" y="475"/>
                </a:cubicBezTo>
                <a:cubicBezTo>
                  <a:pt x="8381" y="7906"/>
                  <a:pt x="8381" y="7906"/>
                  <a:pt x="8381" y="7906"/>
                </a:cubicBezTo>
                <a:cubicBezTo>
                  <a:pt x="8381" y="8168"/>
                  <a:pt x="8168" y="8381"/>
                  <a:pt x="7906" y="8381"/>
                </a:cubicBezTo>
                <a:cubicBezTo>
                  <a:pt x="475" y="8381"/>
                  <a:pt x="475" y="8381"/>
                  <a:pt x="475" y="8381"/>
                </a:cubicBezTo>
                <a:cubicBezTo>
                  <a:pt x="213" y="8381"/>
                  <a:pt x="0" y="8168"/>
                  <a:pt x="0" y="7906"/>
                </a:cubicBezTo>
                <a:lnTo>
                  <a:pt x="0" y="475"/>
                </a:lnTo>
                <a:close/>
              </a:path>
            </a:pathLst>
          </a:custGeom>
          <a:solidFill>
            <a:srgbClr val="00316C"/>
          </a:solidFill>
          <a:ln w="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Tx/>
              <a:buNone/>
              <a:defRPr sz="330">
                <a:latin typeface="Arial" panose="020B0604020202020204" pitchFamily="34" charset="0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6" name="Frame text left 7[PHJU] (JU-Free)">
            <a:extLst>
              <a:ext uri="{FF2B5EF4-FFF2-40B4-BE49-F238E27FC236}">
                <a16:creationId xmlns:a16="http://schemas.microsoft.com/office/drawing/2014/main" id="{795E50DC-7873-4DDB-93B1-162935C94D2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37924" y="2516674"/>
            <a:ext cx="2411413" cy="2447925"/>
          </a:xfrm>
          <a:prstGeom prst="rect">
            <a:avLst/>
          </a:prstGeom>
        </p:spPr>
        <p:txBody>
          <a:bodyPr lIns="0" tIns="79200" bIns="79200" anchor="ctr" anchorCtr="0"/>
          <a:lstStyle>
            <a:lvl1pPr marL="0" indent="0" algn="ctr">
              <a:lnSpc>
                <a:spcPct val="93000"/>
              </a:lnSpc>
              <a:spcAft>
                <a:spcPts val="800"/>
              </a:spcAft>
              <a:buNone/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0" indent="0" algn="ctr">
              <a:buNone/>
              <a:defRPr b="1">
                <a:solidFill>
                  <a:schemeClr val="bg1"/>
                </a:solidFill>
                <a:latin typeface="Aptos" panose="020B0004020202020204" pitchFamily="34" charset="0"/>
              </a:defRPr>
            </a:lvl2pPr>
            <a:lvl3pPr marL="0" marR="0" indent="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bg1"/>
                </a:solidFill>
                <a:latin typeface="Aptos" panose="020B0004020202020204" pitchFamily="34" charset="0"/>
              </a:defRPr>
            </a:lvl3pPr>
            <a:lvl4pPr marL="0" marR="0" indent="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bg1"/>
                </a:solidFill>
                <a:latin typeface="Aptos" panose="020B0004020202020204" pitchFamily="34" charset="0"/>
              </a:defRPr>
            </a:lvl4pPr>
            <a:lvl5pPr marL="0" marR="0" indent="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bg1"/>
                </a:solidFill>
                <a:latin typeface="Aptos" panose="020B0004020202020204" pitchFamily="34" charset="0"/>
              </a:defRPr>
            </a:lvl5pPr>
            <a:lvl6pPr marL="0" marR="0" indent="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bg1"/>
                </a:solidFill>
                <a:latin typeface="Aptos" panose="020B0004020202020204" pitchFamily="34" charset="0"/>
              </a:defRPr>
            </a:lvl6pPr>
            <a:lvl7pPr marL="0" marR="0" indent="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bg1"/>
                </a:solidFill>
                <a:latin typeface="Aptos" panose="020B0004020202020204" pitchFamily="34" charset="0"/>
              </a:defRPr>
            </a:lvl7pPr>
            <a:lvl8pPr marL="0" marR="0" indent="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bg1"/>
                </a:solidFill>
                <a:latin typeface="Aptos" panose="020B0004020202020204" pitchFamily="34" charset="0"/>
              </a:defRPr>
            </a:lvl8pPr>
            <a:lvl9pPr marL="0" marR="0" indent="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bg1"/>
                </a:solidFill>
                <a:latin typeface="Aptos" panose="020B0004020202020204" pitchFamily="34" charset="0"/>
              </a:defRPr>
            </a:lvl9pPr>
          </a:lstStyle>
          <a:p>
            <a:pPr lvl="0"/>
            <a:r>
              <a:rPr lang="en-US"/>
              <a:t>[Text=1st level, price=2nd level]</a:t>
            </a:r>
          </a:p>
          <a:p>
            <a:pPr lvl="0"/>
            <a:r>
              <a:rPr lang="en-US"/>
              <a:t>JU-LEVEL1=Text</a:t>
            </a:r>
          </a:p>
          <a:p>
            <a:pPr lvl="1"/>
            <a:r>
              <a:rPr lang="en-US"/>
              <a:t>JU-LEVEL2=Price</a:t>
            </a:r>
          </a:p>
        </p:txBody>
      </p:sp>
      <p:sp>
        <p:nvSpPr>
          <p:cNvPr id="14" name="Frame text right 8[PHJU] (JU-Free)">
            <a:extLst>
              <a:ext uri="{FF2B5EF4-FFF2-40B4-BE49-F238E27FC236}">
                <a16:creationId xmlns:a16="http://schemas.microsoft.com/office/drawing/2014/main" id="{523A9717-81D0-4752-991A-5D99135A105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43569" y="2523450"/>
            <a:ext cx="2411413" cy="2447925"/>
          </a:xfrm>
          <a:prstGeom prst="rect">
            <a:avLst/>
          </a:prstGeom>
        </p:spPr>
        <p:txBody>
          <a:bodyPr lIns="0" tIns="79200" bIns="79200" anchor="ctr" anchorCtr="0"/>
          <a:lstStyle>
            <a:lvl1pPr marL="0" indent="0" algn="ctr">
              <a:lnSpc>
                <a:spcPct val="93000"/>
              </a:lnSpc>
              <a:spcAft>
                <a:spcPts val="800"/>
              </a:spcAft>
              <a:buNone/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0" indent="0" algn="ctr">
              <a:buNone/>
              <a:defRPr b="1">
                <a:solidFill>
                  <a:schemeClr val="bg1"/>
                </a:solidFill>
                <a:latin typeface="Aptos" panose="020B0004020202020204" pitchFamily="34" charset="0"/>
              </a:defRPr>
            </a:lvl2pPr>
            <a:lvl3pPr marL="0" marR="0" indent="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bg1"/>
                </a:solidFill>
                <a:latin typeface="Aptos" panose="020B0004020202020204" pitchFamily="34" charset="0"/>
              </a:defRPr>
            </a:lvl3pPr>
            <a:lvl4pPr marL="0" marR="0" indent="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bg1"/>
                </a:solidFill>
                <a:latin typeface="Aptos" panose="020B0004020202020204" pitchFamily="34" charset="0"/>
              </a:defRPr>
            </a:lvl4pPr>
            <a:lvl5pPr marL="0" marR="0" indent="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bg1"/>
                </a:solidFill>
                <a:latin typeface="Aptos" panose="020B0004020202020204" pitchFamily="34" charset="0"/>
              </a:defRPr>
            </a:lvl5pPr>
            <a:lvl6pPr marL="0" marR="0" indent="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bg1"/>
                </a:solidFill>
                <a:latin typeface="Aptos" panose="020B0004020202020204" pitchFamily="34" charset="0"/>
              </a:defRPr>
            </a:lvl6pPr>
            <a:lvl7pPr marL="0" marR="0" indent="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bg1"/>
                </a:solidFill>
                <a:latin typeface="Aptos" panose="020B0004020202020204" pitchFamily="34" charset="0"/>
              </a:defRPr>
            </a:lvl7pPr>
            <a:lvl8pPr marL="0" marR="0" indent="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bg1"/>
                </a:solidFill>
                <a:latin typeface="Aptos" panose="020B0004020202020204" pitchFamily="34" charset="0"/>
              </a:defRPr>
            </a:lvl8pPr>
            <a:lvl9pPr marL="0" marR="0" indent="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bg1"/>
                </a:solidFill>
                <a:latin typeface="Aptos" panose="020B0004020202020204" pitchFamily="34" charset="0"/>
              </a:defRPr>
            </a:lvl9pPr>
          </a:lstStyle>
          <a:p>
            <a:pPr lvl="0"/>
            <a:r>
              <a:rPr lang="en-US"/>
              <a:t>[Text=1st level, price=2nd level]</a:t>
            </a:r>
          </a:p>
          <a:p>
            <a:pPr lvl="0"/>
            <a:r>
              <a:rPr lang="en-US"/>
              <a:t>JU-LEVEL1=Text</a:t>
            </a:r>
          </a:p>
          <a:p>
            <a:pPr lvl="1"/>
            <a:r>
              <a:rPr lang="en-US"/>
              <a:t>JU-LEVEL2=Price</a:t>
            </a:r>
          </a:p>
        </p:txBody>
      </p:sp>
      <p:sp>
        <p:nvSpPr>
          <p:cNvPr id="5" name="Title 1 (JU-Free)">
            <a:extLst>
              <a:ext uri="{FF2B5EF4-FFF2-40B4-BE49-F238E27FC236}">
                <a16:creationId xmlns:a16="http://schemas.microsoft.com/office/drawing/2014/main" id="{4577AD04-12A7-9703-1C05-50EEA0EEF7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900" y="679080"/>
            <a:ext cx="10764486" cy="4936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[Title]</a:t>
            </a:r>
          </a:p>
        </p:txBody>
      </p:sp>
    </p:spTree>
    <p:extLst>
      <p:ext uri="{BB962C8B-B14F-4D97-AF65-F5344CB8AC3E}">
        <p14:creationId xmlns:p14="http://schemas.microsoft.com/office/powerpoint/2010/main" val="29844928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Title and 2 frames (2)]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4 (JU-Free)">
            <a:extLst>
              <a:ext uri="{FF2B5EF4-FFF2-40B4-BE49-F238E27FC236}">
                <a16:creationId xmlns:a16="http://schemas.microsoft.com/office/drawing/2014/main" id="{61065A15-760A-4ECB-8F92-B635012EAFF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8F18802B-E4C7-4B2D-B37A-6B7CC3C134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left {PHJU} 5 (JU-Free)">
            <a:extLst>
              <a:ext uri="{FF2B5EF4-FFF2-40B4-BE49-F238E27FC236}">
                <a16:creationId xmlns:a16="http://schemas.microsoft.com/office/drawing/2014/main" id="{5640F4F3-FDA7-4831-A876-366BA638E981}"/>
              </a:ext>
            </a:extLst>
          </p:cNvPr>
          <p:cNvSpPr>
            <a:spLocks noGrp="1" noChangeArrowheads="1"/>
          </p:cNvSpPr>
          <p:nvPr userDrawn="1">
            <p:ph type="body" idx="1000" hasCustomPrompt="1"/>
          </p:nvPr>
        </p:nvSpPr>
        <p:spPr bwMode="auto">
          <a:xfrm>
            <a:off x="879475" y="2398713"/>
            <a:ext cx="5106988" cy="2660650"/>
          </a:xfrm>
          <a:prstGeom prst="rect">
            <a:avLst/>
          </a:prstGeom>
          <a:solidFill>
            <a:srgbClr val="F3F4F6"/>
          </a:solidFill>
          <a:ln w="0" cap="flat" cmpd="sng" algn="ctr">
            <a:solidFill>
              <a:srgbClr val="000000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Tx/>
              <a:buNone/>
              <a:defRPr sz="330">
                <a:latin typeface="Arial" panose="020B0604020202020204" pitchFamily="34" charset="0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15" name="Rectangle right {PHJU} 6 (JU-Free)">
            <a:extLst>
              <a:ext uri="{FF2B5EF4-FFF2-40B4-BE49-F238E27FC236}">
                <a16:creationId xmlns:a16="http://schemas.microsoft.com/office/drawing/2014/main" id="{25023E41-9344-4C65-AB70-68345FF4F2C5}"/>
              </a:ext>
            </a:extLst>
          </p:cNvPr>
          <p:cNvSpPr>
            <a:spLocks noGrp="1" noChangeArrowheads="1"/>
          </p:cNvSpPr>
          <p:nvPr userDrawn="1">
            <p:ph type="body" idx="1001" hasCustomPrompt="1"/>
          </p:nvPr>
        </p:nvSpPr>
        <p:spPr bwMode="auto">
          <a:xfrm>
            <a:off x="6234113" y="2398713"/>
            <a:ext cx="5078413" cy="2660650"/>
          </a:xfrm>
          <a:prstGeom prst="rect">
            <a:avLst/>
          </a:prstGeom>
          <a:solidFill>
            <a:srgbClr val="00316C"/>
          </a:solidFill>
          <a:ln w="0" cap="flat" cmpd="sng" algn="ctr">
            <a:solidFill>
              <a:srgbClr val="000000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Tx/>
              <a:buNone/>
              <a:defRPr sz="330">
                <a:latin typeface="Arial" panose="020B0604020202020204" pitchFamily="34" charset="0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6" name="Frame text left 7[PHJU] (JU-Free)">
            <a:extLst>
              <a:ext uri="{FF2B5EF4-FFF2-40B4-BE49-F238E27FC236}">
                <a16:creationId xmlns:a16="http://schemas.microsoft.com/office/drawing/2014/main" id="{795E50DC-7873-4DDB-93B1-162935C94D2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98483" y="2516674"/>
            <a:ext cx="4849949" cy="2447925"/>
          </a:xfrm>
          <a:prstGeom prst="rect">
            <a:avLst/>
          </a:prstGeom>
        </p:spPr>
        <p:txBody>
          <a:bodyPr lIns="0" tIns="79200" bIns="79200" anchor="ctr" anchorCtr="0"/>
          <a:lstStyle>
            <a:lvl1pPr marL="0" indent="0" algn="ctr">
              <a:lnSpc>
                <a:spcPct val="93000"/>
              </a:lnSpc>
              <a:spcAft>
                <a:spcPts val="800"/>
              </a:spcAft>
              <a:buNone/>
              <a:defRPr>
                <a:solidFill>
                  <a:schemeClr val="tx1"/>
                </a:solidFill>
                <a:latin typeface="+mn-lt"/>
              </a:defRPr>
            </a:lvl1pPr>
            <a:lvl2pPr marL="0" indent="0" algn="ctr">
              <a:buNone/>
              <a:defRPr b="0">
                <a:solidFill>
                  <a:schemeClr val="tx1"/>
                </a:solidFill>
                <a:latin typeface="+mj-lt"/>
              </a:defRPr>
            </a:lvl2pPr>
            <a:lvl3pPr marL="0" marR="0" indent="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0" marR="0" indent="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0" marR="0" indent="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0" marR="0" indent="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0" marR="0" indent="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0" marR="0" indent="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0" marR="0" indent="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lvl="0"/>
            <a:r>
              <a:rPr lang="en-US"/>
              <a:t>[Text=1st level, price=2nd level]</a:t>
            </a:r>
          </a:p>
          <a:p>
            <a:pPr lvl="0"/>
            <a:r>
              <a:rPr lang="en-US"/>
              <a:t>JU-LEVEL1=Text</a:t>
            </a:r>
          </a:p>
          <a:p>
            <a:pPr lvl="1"/>
            <a:r>
              <a:rPr lang="en-US"/>
              <a:t>JU-LEVEL2=Price</a:t>
            </a:r>
          </a:p>
        </p:txBody>
      </p:sp>
      <p:sp>
        <p:nvSpPr>
          <p:cNvPr id="10" name="Frame text right 8[PHJU] (JU-Free)">
            <a:extLst>
              <a:ext uri="{FF2B5EF4-FFF2-40B4-BE49-F238E27FC236}">
                <a16:creationId xmlns:a16="http://schemas.microsoft.com/office/drawing/2014/main" id="{8555483A-32E8-46AA-9570-82E56DE15C3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42993" y="2523450"/>
            <a:ext cx="4849949" cy="2447925"/>
          </a:xfrm>
          <a:prstGeom prst="rect">
            <a:avLst/>
          </a:prstGeom>
        </p:spPr>
        <p:txBody>
          <a:bodyPr lIns="0" tIns="79200" bIns="79200" anchor="ctr" anchorCtr="0"/>
          <a:lstStyle>
            <a:lvl1pPr marL="0" indent="0" algn="ctr">
              <a:lnSpc>
                <a:spcPct val="93000"/>
              </a:lnSpc>
              <a:spcAft>
                <a:spcPts val="800"/>
              </a:spcAft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0" indent="0" algn="ctr">
              <a:buNone/>
              <a:defRPr b="1">
                <a:solidFill>
                  <a:schemeClr val="bg1"/>
                </a:solidFill>
                <a:latin typeface="+mj-lt"/>
              </a:defRPr>
            </a:lvl2pPr>
            <a:lvl3pPr marL="0" marR="0" indent="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bg1"/>
                </a:solidFill>
                <a:latin typeface="Aptos" panose="020B0004020202020204" pitchFamily="34" charset="0"/>
              </a:defRPr>
            </a:lvl3pPr>
            <a:lvl4pPr marL="0" marR="0" indent="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bg1"/>
                </a:solidFill>
                <a:latin typeface="Aptos" panose="020B0004020202020204" pitchFamily="34" charset="0"/>
              </a:defRPr>
            </a:lvl4pPr>
            <a:lvl5pPr marL="0" marR="0" indent="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bg1"/>
                </a:solidFill>
                <a:latin typeface="Aptos" panose="020B0004020202020204" pitchFamily="34" charset="0"/>
              </a:defRPr>
            </a:lvl5pPr>
            <a:lvl6pPr marL="0" marR="0" indent="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bg1"/>
                </a:solidFill>
                <a:latin typeface="Aptos" panose="020B0004020202020204" pitchFamily="34" charset="0"/>
              </a:defRPr>
            </a:lvl6pPr>
            <a:lvl7pPr marL="0" marR="0" indent="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bg1"/>
                </a:solidFill>
                <a:latin typeface="Aptos" panose="020B0004020202020204" pitchFamily="34" charset="0"/>
              </a:defRPr>
            </a:lvl7pPr>
            <a:lvl8pPr marL="0" marR="0" indent="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bg1"/>
                </a:solidFill>
                <a:latin typeface="Aptos" panose="020B0004020202020204" pitchFamily="34" charset="0"/>
              </a:defRPr>
            </a:lvl8pPr>
            <a:lvl9pPr marL="0" marR="0" indent="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1" i="0" u="none" baseline="0">
                <a:solidFill>
                  <a:schemeClr val="bg1"/>
                </a:solidFill>
                <a:latin typeface="Aptos" panose="020B0004020202020204" pitchFamily="34" charset="0"/>
              </a:defRPr>
            </a:lvl9pPr>
          </a:lstStyle>
          <a:p>
            <a:pPr lvl="0"/>
            <a:r>
              <a:rPr lang="en-US"/>
              <a:t>[Text=1st level, price=2nd level]</a:t>
            </a:r>
          </a:p>
          <a:p>
            <a:pPr lvl="0"/>
            <a:r>
              <a:rPr lang="en-US"/>
              <a:t>JU-LEVEL1=Text</a:t>
            </a:r>
          </a:p>
          <a:p>
            <a:pPr lvl="1"/>
            <a:r>
              <a:rPr lang="en-US"/>
              <a:t>JU-LEVEL2=Price</a:t>
            </a:r>
          </a:p>
        </p:txBody>
      </p:sp>
      <p:sp>
        <p:nvSpPr>
          <p:cNvPr id="2" name="Title 1 (JU-Free)">
            <a:extLst>
              <a:ext uri="{FF2B5EF4-FFF2-40B4-BE49-F238E27FC236}">
                <a16:creationId xmlns:a16="http://schemas.microsoft.com/office/drawing/2014/main" id="{AEE717EE-1CC4-EB92-9CB4-8EB86EE307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900" y="679844"/>
            <a:ext cx="10764486" cy="106707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[Title]</a:t>
            </a:r>
          </a:p>
        </p:txBody>
      </p:sp>
    </p:spTree>
    <p:extLst>
      <p:ext uri="{BB962C8B-B14F-4D97-AF65-F5344CB8AC3E}">
        <p14:creationId xmlns:p14="http://schemas.microsoft.com/office/powerpoint/2010/main" val="26601455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Title, text and objec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 (JU-Free)">
            <a:extLst>
              <a:ext uri="{FF2B5EF4-FFF2-40B4-BE49-F238E27FC236}">
                <a16:creationId xmlns:a16="http://schemas.microsoft.com/office/drawing/2014/main" id="{5835D4EB-EC90-49C5-AAD5-4D5F4400F7F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8F18802B-E4C7-4B2D-B37A-6B7CC3C134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Instruction 6 (JU-Free)">
            <a:extLst>
              <a:ext uri="{FF2B5EF4-FFF2-40B4-BE49-F238E27FC236}">
                <a16:creationId xmlns:a16="http://schemas.microsoft.com/office/drawing/2014/main" id="{32056F15-7B14-439E-80DD-210A1204950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-2120244" y="0"/>
            <a:ext cx="2052000" cy="2196000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36000" tIns="36000" rIns="36000" bIns="36000"/>
          <a:lstStyle>
            <a:lvl1pPr marL="127" indent="0">
              <a:lnSpc>
                <a:spcPct val="99000"/>
              </a:lnSpc>
              <a:spcBef>
                <a:spcPts val="1"/>
              </a:spcBef>
              <a:spcAft>
                <a:spcPts val="1"/>
              </a:spcAft>
              <a:buNone/>
              <a:defRPr sz="1050" b="0">
                <a:solidFill>
                  <a:schemeClr val="tx2"/>
                </a:solidFill>
              </a:defRPr>
            </a:lvl1pPr>
            <a:lvl2pPr marL="0" indent="0">
              <a:buNone/>
              <a:defRPr sz="1100" b="0"/>
            </a:lvl2pPr>
            <a:lvl3pPr marL="0" indent="0">
              <a:buNone/>
              <a:defRPr sz="1100" b="0"/>
            </a:lvl3pPr>
            <a:lvl4pPr marL="0" indent="0">
              <a:buFont typeface="Arial" panose="020B0604020202020204" pitchFamily="34" charset="0"/>
              <a:buNone/>
              <a:defRPr sz="1100" b="0"/>
            </a:lvl4pPr>
            <a:lvl5pPr marL="127" indent="0">
              <a:lnSpc>
                <a:spcPct val="99000"/>
              </a:lnSpc>
              <a:spcBef>
                <a:spcPts val="1"/>
              </a:spcBef>
              <a:spcAft>
                <a:spcPts val="1"/>
              </a:spcAft>
              <a:buFont typeface="Arial" panose="020B0604020202020204" pitchFamily="34" charset="0"/>
              <a:buNone/>
              <a:defRPr sz="1050" b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If your title has more lines, PowerPoint will not automatically move the text box.</a:t>
            </a:r>
            <a:br>
              <a:rPr lang="en-US"/>
            </a:br>
            <a:r>
              <a:rPr lang="en-US"/>
              <a:t>In case your title has more than </a:t>
            </a:r>
            <a:br>
              <a:rPr lang="en-US"/>
            </a:br>
            <a:r>
              <a:rPr lang="en-US"/>
              <a:t>1 line, insert a few lines in your text box or drag your text box down.</a:t>
            </a:r>
            <a:br>
              <a:rPr lang="en-US"/>
            </a:br>
            <a:br>
              <a:rPr lang="en-US"/>
            </a:br>
            <a:r>
              <a:rPr lang="en-US"/>
              <a:t>This frame will not be printed or shown in a presentation. To delete this explanation: click in the border of the frames (text and picture) and choose delete.</a:t>
            </a:r>
          </a:p>
        </p:txBody>
      </p:sp>
      <p:sp>
        <p:nvSpPr>
          <p:cNvPr id="5" name="Content Placeholder 2[PHJU] (JU-Free)">
            <a:extLst>
              <a:ext uri="{FF2B5EF4-FFF2-40B4-BE49-F238E27FC236}">
                <a16:creationId xmlns:a16="http://schemas.microsoft.com/office/drawing/2014/main" id="{214E4AEF-DEFD-530D-EBE5-5B9F9184DC68}"/>
              </a:ext>
            </a:extLst>
          </p:cNvPr>
          <p:cNvSpPr>
            <a:spLocks noGrp="1"/>
          </p:cNvSpPr>
          <p:nvPr>
            <p:ph sz="quarter" idx="1002" hasCustomPrompt="1"/>
          </p:nvPr>
        </p:nvSpPr>
        <p:spPr>
          <a:xfrm>
            <a:off x="850900" y="1507593"/>
            <a:ext cx="10764486" cy="4588407"/>
          </a:xfrm>
        </p:spPr>
        <p:txBody>
          <a:bodyPr/>
          <a:lstStyle>
            <a:lvl1pPr marL="180000" indent="-180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defRPr sz="1600">
                <a:solidFill>
                  <a:schemeClr val="tx1"/>
                </a:solidFill>
                <a:latin typeface="+mj-lt"/>
              </a:defRPr>
            </a:lvl1pPr>
            <a:lvl2pPr>
              <a:lnSpc>
                <a:spcPct val="125000"/>
              </a:lnSpc>
              <a:buClr>
                <a:schemeClr val="accent3"/>
              </a:buClr>
              <a:defRPr sz="1400">
                <a:solidFill>
                  <a:schemeClr val="tx1"/>
                </a:solidFill>
                <a:latin typeface="+mn-lt"/>
              </a:defRPr>
            </a:lvl2pPr>
            <a:lvl3pPr>
              <a:lnSpc>
                <a:spcPct val="125000"/>
              </a:lnSpc>
              <a:buClr>
                <a:srgbClr val="17C8BE"/>
              </a:buClr>
              <a:defRPr sz="1200">
                <a:solidFill>
                  <a:schemeClr val="tx1"/>
                </a:solidFill>
                <a:latin typeface="+mn-lt"/>
              </a:defRPr>
            </a:lvl3pPr>
            <a:lvl4pPr>
              <a:lnSpc>
                <a:spcPct val="125000"/>
              </a:lnSpc>
              <a:defRPr sz="1600">
                <a:solidFill>
                  <a:schemeClr val="tx1"/>
                </a:solidFill>
                <a:latin typeface="+mj-lt"/>
              </a:defRPr>
            </a:lvl4pPr>
            <a:lvl5pPr>
              <a:lnSpc>
                <a:spcPct val="125000"/>
              </a:lnSpc>
              <a:defRPr sz="1400">
                <a:solidFill>
                  <a:schemeClr val="tx1"/>
                </a:solidFill>
                <a:latin typeface="+mn-lt"/>
              </a:defRPr>
            </a:lvl5pPr>
            <a:lvl6pPr>
              <a:lnSpc>
                <a:spcPct val="125000"/>
              </a:lnSpc>
              <a:defRPr sz="1200">
                <a:solidFill>
                  <a:schemeClr val="tx1"/>
                </a:solidFill>
                <a:latin typeface="+mn-lt"/>
              </a:defRPr>
            </a:lvl6pPr>
            <a:lvl7pPr>
              <a:lnSpc>
                <a:spcPct val="125000"/>
              </a:lnSpc>
              <a:defRPr sz="1800"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>
              <a:lnSpc>
                <a:spcPct val="125000"/>
              </a:lnSpc>
              <a:spcAft>
                <a:spcPts val="0"/>
              </a:spcAft>
              <a:defRPr sz="2000" b="1"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0">
              <a:lnSpc>
                <a:spcPct val="125000"/>
              </a:lnSpc>
              <a:spcBef>
                <a:spcPts val="2600"/>
              </a:spcBef>
              <a:defRPr sz="1800">
                <a:solidFill>
                  <a:schemeClr val="tx1"/>
                </a:solidFill>
                <a:latin typeface="Aptos SemiBold" panose="020B0004020202020204" pitchFamily="34" charset="0"/>
              </a:defRPr>
            </a:lvl9pPr>
          </a:lstStyle>
          <a:p>
            <a:pPr marL="288000" marR="0" lvl="0" indent="-288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[Type text or click on icon to insert an object]</a:t>
            </a:r>
            <a:endParaRPr lang="nl-NL"/>
          </a:p>
          <a:p>
            <a:pPr lvl="0"/>
            <a:r>
              <a:rPr lang="nl-NL"/>
              <a:t>JU-LEVEL1=List </a:t>
            </a:r>
            <a:r>
              <a:rPr lang="nl-NL" err="1"/>
              <a:t>bullet</a:t>
            </a:r>
            <a:r>
              <a:rPr lang="nl-NL"/>
              <a:t> 1st level</a:t>
            </a:r>
          </a:p>
          <a:p>
            <a:pPr lvl="1"/>
            <a:r>
              <a:rPr lang="nl-NL"/>
              <a:t>JU-LEVEL2=List </a:t>
            </a:r>
            <a:r>
              <a:rPr lang="nl-NL" err="1"/>
              <a:t>bullet</a:t>
            </a:r>
            <a:r>
              <a:rPr lang="nl-NL"/>
              <a:t> 2nd level</a:t>
            </a:r>
          </a:p>
          <a:p>
            <a:pPr lvl="2"/>
            <a:r>
              <a:rPr lang="nl-NL"/>
              <a:t>JU-LEVEL3=List bullet 3rd level</a:t>
            </a:r>
          </a:p>
        </p:txBody>
      </p:sp>
      <p:sp>
        <p:nvSpPr>
          <p:cNvPr id="6" name="***Title 1 (JU-Free)">
            <a:extLst>
              <a:ext uri="{FF2B5EF4-FFF2-40B4-BE49-F238E27FC236}">
                <a16:creationId xmlns:a16="http://schemas.microsoft.com/office/drawing/2014/main" id="{4404D36F-1B6B-012B-6513-79534C5B6274}"/>
              </a:ext>
            </a:extLst>
          </p:cNvPr>
          <p:cNvSpPr>
            <a:spLocks noGrp="1"/>
          </p:cNvSpPr>
          <p:nvPr>
            <p:ph type="title" idx="28" hasCustomPrompt="1"/>
          </p:nvPr>
        </p:nvSpPr>
        <p:spPr>
          <a:xfrm>
            <a:off x="850900" y="678454"/>
            <a:ext cx="10764486" cy="493688"/>
          </a:xfrm>
        </p:spPr>
        <p:txBody>
          <a:bodyPr/>
          <a:lstStyle>
            <a:lvl1pPr>
              <a:defRPr>
                <a:solidFill>
                  <a:srgbClr val="1F2342"/>
                </a:solidFill>
              </a:defRPr>
            </a:lvl1pPr>
          </a:lstStyle>
          <a:p>
            <a:r>
              <a:rPr lang="en-US"/>
              <a:t>[Title 1 line]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68613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Title, text and object (confidential)]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 (JU-Free)">
            <a:extLst>
              <a:ext uri="{FF2B5EF4-FFF2-40B4-BE49-F238E27FC236}">
                <a16:creationId xmlns:a16="http://schemas.microsoft.com/office/drawing/2014/main" id="{5835D4EB-EC90-49C5-AAD5-4D5F4400F7F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8F18802B-E4C7-4B2D-B37A-6B7CC3C134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Instruction 6 (JU-Free)">
            <a:extLst>
              <a:ext uri="{FF2B5EF4-FFF2-40B4-BE49-F238E27FC236}">
                <a16:creationId xmlns:a16="http://schemas.microsoft.com/office/drawing/2014/main" id="{32056F15-7B14-439E-80DD-210A1204950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-2120244" y="0"/>
            <a:ext cx="2052000" cy="2196000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36000" tIns="36000" rIns="36000" bIns="36000"/>
          <a:lstStyle>
            <a:lvl1pPr marL="127" indent="0">
              <a:lnSpc>
                <a:spcPct val="99000"/>
              </a:lnSpc>
              <a:spcBef>
                <a:spcPts val="1"/>
              </a:spcBef>
              <a:spcAft>
                <a:spcPts val="1"/>
              </a:spcAft>
              <a:buNone/>
              <a:defRPr sz="1050" b="0">
                <a:solidFill>
                  <a:schemeClr val="tx2"/>
                </a:solidFill>
              </a:defRPr>
            </a:lvl1pPr>
            <a:lvl2pPr marL="0" indent="0">
              <a:buNone/>
              <a:defRPr sz="1100" b="0"/>
            </a:lvl2pPr>
            <a:lvl3pPr marL="0" indent="0">
              <a:buNone/>
              <a:defRPr sz="1100" b="0"/>
            </a:lvl3pPr>
            <a:lvl4pPr marL="0" indent="0">
              <a:buFont typeface="Arial" panose="020B0604020202020204" pitchFamily="34" charset="0"/>
              <a:buNone/>
              <a:defRPr sz="1100" b="0"/>
            </a:lvl4pPr>
            <a:lvl5pPr marL="127" indent="0">
              <a:lnSpc>
                <a:spcPct val="99000"/>
              </a:lnSpc>
              <a:spcBef>
                <a:spcPts val="1"/>
              </a:spcBef>
              <a:spcAft>
                <a:spcPts val="1"/>
              </a:spcAft>
              <a:buFont typeface="Arial" panose="020B0604020202020204" pitchFamily="34" charset="0"/>
              <a:buNone/>
              <a:defRPr sz="1050" b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If your title has more lines, PowerPoint will not automatically move the text box.</a:t>
            </a:r>
            <a:br>
              <a:rPr lang="en-US"/>
            </a:br>
            <a:r>
              <a:rPr lang="en-US"/>
              <a:t>In case your title has more than </a:t>
            </a:r>
            <a:br>
              <a:rPr lang="en-US"/>
            </a:br>
            <a:r>
              <a:rPr lang="en-US"/>
              <a:t>1 line, insert a few lines in your text box or drag your text box down.</a:t>
            </a:r>
            <a:br>
              <a:rPr lang="en-US"/>
            </a:br>
            <a:br>
              <a:rPr lang="en-US"/>
            </a:br>
            <a:r>
              <a:rPr lang="en-US"/>
              <a:t>This frame will not be printed or shown in a presentation. To delete this explanation: click in the border of the frames (text and picture) and choose delete.</a:t>
            </a:r>
          </a:p>
        </p:txBody>
      </p:sp>
      <p:sp>
        <p:nvSpPr>
          <p:cNvPr id="6" name="***Title 1 (JU-Free)">
            <a:extLst>
              <a:ext uri="{FF2B5EF4-FFF2-40B4-BE49-F238E27FC236}">
                <a16:creationId xmlns:a16="http://schemas.microsoft.com/office/drawing/2014/main" id="{ADE8976E-8421-9EF6-9045-36C4E690B043}"/>
              </a:ext>
            </a:extLst>
          </p:cNvPr>
          <p:cNvSpPr>
            <a:spLocks noGrp="1"/>
          </p:cNvSpPr>
          <p:nvPr>
            <p:ph type="title" idx="28" hasCustomPrompt="1"/>
          </p:nvPr>
        </p:nvSpPr>
        <p:spPr>
          <a:xfrm>
            <a:off x="850900" y="678454"/>
            <a:ext cx="10764486" cy="493688"/>
          </a:xfrm>
        </p:spPr>
        <p:txBody>
          <a:bodyPr/>
          <a:lstStyle>
            <a:lvl1pPr>
              <a:defRPr>
                <a:solidFill>
                  <a:srgbClr val="1F2342"/>
                </a:solidFill>
              </a:defRPr>
            </a:lvl1pPr>
          </a:lstStyle>
          <a:p>
            <a:r>
              <a:rPr lang="en-US"/>
              <a:t>[Title 1 line]</a:t>
            </a:r>
            <a:endParaRPr lang="nl-NL"/>
          </a:p>
        </p:txBody>
      </p:sp>
      <p:sp>
        <p:nvSpPr>
          <p:cNvPr id="2" name="Content Placeholder 2[PHJU] (JU-Free)">
            <a:extLst>
              <a:ext uri="{FF2B5EF4-FFF2-40B4-BE49-F238E27FC236}">
                <a16:creationId xmlns:a16="http://schemas.microsoft.com/office/drawing/2014/main" id="{F6E98898-4101-2F8C-9AA9-DC8D6B02FDFC}"/>
              </a:ext>
            </a:extLst>
          </p:cNvPr>
          <p:cNvSpPr>
            <a:spLocks noGrp="1"/>
          </p:cNvSpPr>
          <p:nvPr>
            <p:ph sz="quarter" idx="1002" hasCustomPrompt="1"/>
          </p:nvPr>
        </p:nvSpPr>
        <p:spPr>
          <a:xfrm>
            <a:off x="850900" y="1507593"/>
            <a:ext cx="10764486" cy="4588407"/>
          </a:xfrm>
        </p:spPr>
        <p:txBody>
          <a:bodyPr/>
          <a:lstStyle>
            <a:lvl1pPr marL="180000" indent="-180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defRPr sz="1600">
                <a:solidFill>
                  <a:schemeClr val="tx1"/>
                </a:solidFill>
                <a:latin typeface="+mj-lt"/>
              </a:defRPr>
            </a:lvl1pPr>
            <a:lvl2pPr>
              <a:lnSpc>
                <a:spcPct val="125000"/>
              </a:lnSpc>
              <a:buClr>
                <a:schemeClr val="accent3"/>
              </a:buClr>
              <a:defRPr sz="1400">
                <a:solidFill>
                  <a:schemeClr val="tx1"/>
                </a:solidFill>
                <a:latin typeface="+mn-lt"/>
              </a:defRPr>
            </a:lvl2pPr>
            <a:lvl3pPr>
              <a:lnSpc>
                <a:spcPct val="125000"/>
              </a:lnSpc>
              <a:buClr>
                <a:srgbClr val="17C8BE"/>
              </a:buClr>
              <a:defRPr sz="1200">
                <a:solidFill>
                  <a:schemeClr val="tx1"/>
                </a:solidFill>
                <a:latin typeface="+mn-lt"/>
              </a:defRPr>
            </a:lvl3pPr>
            <a:lvl4pPr>
              <a:lnSpc>
                <a:spcPct val="125000"/>
              </a:lnSpc>
              <a:defRPr sz="1600">
                <a:solidFill>
                  <a:schemeClr val="tx1"/>
                </a:solidFill>
                <a:latin typeface="+mj-lt"/>
              </a:defRPr>
            </a:lvl4pPr>
            <a:lvl5pPr>
              <a:lnSpc>
                <a:spcPct val="125000"/>
              </a:lnSpc>
              <a:defRPr sz="1400">
                <a:solidFill>
                  <a:schemeClr val="tx1"/>
                </a:solidFill>
                <a:latin typeface="+mn-lt"/>
              </a:defRPr>
            </a:lvl5pPr>
            <a:lvl6pPr>
              <a:lnSpc>
                <a:spcPct val="125000"/>
              </a:lnSpc>
              <a:defRPr sz="1200">
                <a:solidFill>
                  <a:schemeClr val="tx1"/>
                </a:solidFill>
                <a:latin typeface="+mn-lt"/>
              </a:defRPr>
            </a:lvl6pPr>
            <a:lvl7pPr>
              <a:lnSpc>
                <a:spcPct val="125000"/>
              </a:lnSpc>
              <a:defRPr sz="1800"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>
              <a:lnSpc>
                <a:spcPct val="125000"/>
              </a:lnSpc>
              <a:spcAft>
                <a:spcPts val="0"/>
              </a:spcAft>
              <a:defRPr sz="2000" b="1"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0">
              <a:lnSpc>
                <a:spcPct val="125000"/>
              </a:lnSpc>
              <a:spcBef>
                <a:spcPts val="2600"/>
              </a:spcBef>
              <a:defRPr sz="1800">
                <a:solidFill>
                  <a:schemeClr val="tx1"/>
                </a:solidFill>
                <a:latin typeface="Aptos SemiBold" panose="020B0004020202020204" pitchFamily="34" charset="0"/>
              </a:defRPr>
            </a:lvl9pPr>
          </a:lstStyle>
          <a:p>
            <a:pPr marL="288000" marR="0" lvl="0" indent="-288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[Type text or click on icon to insert an object]</a:t>
            </a:r>
            <a:endParaRPr lang="nl-NL"/>
          </a:p>
          <a:p>
            <a:pPr lvl="0"/>
            <a:r>
              <a:rPr lang="nl-NL"/>
              <a:t>JU-LEVEL1=List </a:t>
            </a:r>
            <a:r>
              <a:rPr lang="nl-NL" err="1"/>
              <a:t>bullet</a:t>
            </a:r>
            <a:r>
              <a:rPr lang="nl-NL"/>
              <a:t> 1st level</a:t>
            </a:r>
          </a:p>
          <a:p>
            <a:pPr lvl="1"/>
            <a:r>
              <a:rPr lang="nl-NL"/>
              <a:t>JU-LEVEL2=List </a:t>
            </a:r>
            <a:r>
              <a:rPr lang="nl-NL" err="1"/>
              <a:t>bullet</a:t>
            </a:r>
            <a:r>
              <a:rPr lang="nl-NL"/>
              <a:t> 2nd level</a:t>
            </a:r>
          </a:p>
          <a:p>
            <a:pPr lvl="2"/>
            <a:r>
              <a:rPr lang="nl-NL"/>
              <a:t>JU-LEVEL3=List bullet 3rd level</a:t>
            </a:r>
          </a:p>
        </p:txBody>
      </p:sp>
    </p:spTree>
    <p:extLst>
      <p:ext uri="{BB962C8B-B14F-4D97-AF65-F5344CB8AC3E}">
        <p14:creationId xmlns:p14="http://schemas.microsoft.com/office/powerpoint/2010/main" val="7482283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Two conten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6 (JU-Free)">
            <a:extLst>
              <a:ext uri="{FF2B5EF4-FFF2-40B4-BE49-F238E27FC236}">
                <a16:creationId xmlns:a16="http://schemas.microsoft.com/office/drawing/2014/main" id="{E66AA8ED-442E-4751-990A-F043B335CDA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8F18802B-E4C7-4B2D-B37A-6B7CC3C134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Instruction 7 (JU-Free)">
            <a:extLst>
              <a:ext uri="{FF2B5EF4-FFF2-40B4-BE49-F238E27FC236}">
                <a16:creationId xmlns:a16="http://schemas.microsoft.com/office/drawing/2014/main" id="{D7262D7E-507C-4884-B0EA-72FE38FABB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-2120244" y="0"/>
            <a:ext cx="2052000" cy="2196000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36000" tIns="36000" rIns="36000" bIns="36000"/>
          <a:lstStyle>
            <a:lvl1pPr marL="127" indent="0">
              <a:lnSpc>
                <a:spcPct val="99000"/>
              </a:lnSpc>
              <a:spcBef>
                <a:spcPts val="1"/>
              </a:spcBef>
              <a:spcAft>
                <a:spcPts val="1"/>
              </a:spcAft>
              <a:buNone/>
              <a:defRPr sz="1050" b="0">
                <a:solidFill>
                  <a:schemeClr val="tx2"/>
                </a:solidFill>
              </a:defRPr>
            </a:lvl1pPr>
            <a:lvl2pPr marL="0" indent="0">
              <a:buNone/>
              <a:defRPr sz="1100" b="0"/>
            </a:lvl2pPr>
            <a:lvl3pPr marL="0" indent="0">
              <a:buNone/>
              <a:defRPr sz="1100" b="0"/>
            </a:lvl3pPr>
            <a:lvl4pPr marL="0" indent="0">
              <a:buFont typeface="Arial" panose="020B0604020202020204" pitchFamily="34" charset="0"/>
              <a:buNone/>
              <a:defRPr sz="1100" b="0"/>
            </a:lvl4pPr>
            <a:lvl5pPr marL="127" indent="0">
              <a:lnSpc>
                <a:spcPct val="99000"/>
              </a:lnSpc>
              <a:spcBef>
                <a:spcPts val="1"/>
              </a:spcBef>
              <a:spcAft>
                <a:spcPts val="1"/>
              </a:spcAft>
              <a:buFont typeface="Arial" panose="020B0604020202020204" pitchFamily="34" charset="0"/>
              <a:buNone/>
              <a:defRPr sz="1050" b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If your title has more lines, PowerPoint will not automatically move the text box.</a:t>
            </a:r>
            <a:br>
              <a:rPr lang="en-US"/>
            </a:br>
            <a:r>
              <a:rPr lang="en-US"/>
              <a:t>In case your title has more than </a:t>
            </a:r>
            <a:br>
              <a:rPr lang="en-US"/>
            </a:br>
            <a:r>
              <a:rPr lang="en-US"/>
              <a:t>1 line, insert a few lines in your text box or drag your text box down.</a:t>
            </a:r>
            <a:br>
              <a:rPr lang="en-US"/>
            </a:br>
            <a:br>
              <a:rPr lang="en-US"/>
            </a:br>
            <a:r>
              <a:rPr lang="en-US"/>
              <a:t>This frame will not be printed or shown in a presentation. To delete this explanation: click in the border of the frames (text and picture) and choose delete.</a:t>
            </a:r>
          </a:p>
        </p:txBody>
      </p:sp>
      <p:sp>
        <p:nvSpPr>
          <p:cNvPr id="6" name="Placeholder 3[PHJU] (JU-Free)">
            <a:extLst>
              <a:ext uri="{FF2B5EF4-FFF2-40B4-BE49-F238E27FC236}">
                <a16:creationId xmlns:a16="http://schemas.microsoft.com/office/drawing/2014/main" id="{26A873ED-5DF9-555F-2510-B25D90E32F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50120" y="1507593"/>
            <a:ext cx="5220000" cy="4586847"/>
          </a:xfrm>
        </p:spPr>
        <p:txBody>
          <a:bodyPr/>
          <a:lstStyle>
            <a:lvl1pPr marL="180000" indent="-180000">
              <a:lnSpc>
                <a:spcPts val="2400"/>
              </a:lnSpc>
              <a:spcBef>
                <a:spcPts val="1000"/>
              </a:spcBef>
              <a:buClr>
                <a:srgbClr val="1F2342"/>
              </a:buClr>
              <a:defRPr sz="1600">
                <a:latin typeface="+mj-lt"/>
              </a:defRPr>
            </a:lvl1pPr>
            <a:lvl2pPr marL="357188" indent="-196850">
              <a:buClr>
                <a:schemeClr val="accent3"/>
              </a:buClr>
              <a:defRPr sz="1600">
                <a:latin typeface="+mn-lt"/>
              </a:defRPr>
            </a:lvl2pPr>
            <a:lvl3pPr marL="28800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4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3pPr>
            <a:lvl4pPr marL="28800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Tx/>
              <a:buNone/>
              <a:defRPr kumimoji="0" sz="14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4pPr>
            <a:lvl5pPr marL="28800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Tx/>
              <a:buNone/>
              <a:defRPr kumimoji="0" sz="14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5pPr>
            <a:lvl6pPr marL="28800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Tx/>
              <a:buNone/>
              <a:defRPr kumimoji="0" sz="14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6pPr>
            <a:lvl7pPr marL="28800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Tx/>
              <a:buNone/>
              <a:defRPr kumimoji="0" sz="14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7pPr>
            <a:lvl8pPr marL="28800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Tx/>
              <a:buNone/>
              <a:defRPr kumimoji="0" sz="14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8pPr>
            <a:lvl9pPr marL="28800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Tx/>
              <a:buNone/>
              <a:defRPr kumimoji="0" sz="14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9pPr>
          </a:lstStyle>
          <a:p>
            <a:pPr lvl="0"/>
            <a:r>
              <a:rPr lang="en-US"/>
              <a:t>[Toc item=1st level, toc subitem=2nd level]</a:t>
            </a:r>
          </a:p>
          <a:p>
            <a:pPr lvl="0"/>
            <a:r>
              <a:rPr lang="en-US"/>
              <a:t>JU-LEVEL1=Toc item</a:t>
            </a:r>
          </a:p>
          <a:p>
            <a:pPr lvl="1"/>
            <a:r>
              <a:rPr lang="en-US"/>
              <a:t>JU-LEVEL2=Toc subitem</a:t>
            </a:r>
          </a:p>
        </p:txBody>
      </p:sp>
      <p:sp>
        <p:nvSpPr>
          <p:cNvPr id="7" name="Placeholder 3[PHJU] (JU-Free)">
            <a:extLst>
              <a:ext uri="{FF2B5EF4-FFF2-40B4-BE49-F238E27FC236}">
                <a16:creationId xmlns:a16="http://schemas.microsoft.com/office/drawing/2014/main" id="{FA5DB2A6-8A4A-2505-5F62-C3D5CDDE732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395386" y="1509401"/>
            <a:ext cx="5220000" cy="4586847"/>
          </a:xfrm>
        </p:spPr>
        <p:txBody>
          <a:bodyPr/>
          <a:lstStyle>
            <a:lvl1pPr marL="180000" indent="-180000">
              <a:lnSpc>
                <a:spcPts val="2400"/>
              </a:lnSpc>
              <a:spcBef>
                <a:spcPts val="1000"/>
              </a:spcBef>
              <a:buClr>
                <a:srgbClr val="1F2342"/>
              </a:buClr>
              <a:defRPr sz="1600">
                <a:latin typeface="+mj-lt"/>
              </a:defRPr>
            </a:lvl1pPr>
            <a:lvl2pPr marL="357188" indent="-196850">
              <a:buClr>
                <a:schemeClr val="accent3"/>
              </a:buClr>
              <a:defRPr sz="1600">
                <a:latin typeface="+mn-lt"/>
              </a:defRPr>
            </a:lvl2pPr>
            <a:lvl3pPr marL="28800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4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3pPr>
            <a:lvl4pPr marL="28800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Tx/>
              <a:buNone/>
              <a:defRPr kumimoji="0" sz="14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4pPr>
            <a:lvl5pPr marL="28800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Tx/>
              <a:buNone/>
              <a:defRPr kumimoji="0" sz="14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5pPr>
            <a:lvl6pPr marL="28800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Tx/>
              <a:buNone/>
              <a:defRPr kumimoji="0" sz="14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6pPr>
            <a:lvl7pPr marL="28800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Tx/>
              <a:buNone/>
              <a:defRPr kumimoji="0" sz="14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7pPr>
            <a:lvl8pPr marL="28800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Tx/>
              <a:buNone/>
              <a:defRPr kumimoji="0" sz="14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8pPr>
            <a:lvl9pPr marL="28800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Tx/>
              <a:buNone/>
              <a:defRPr kumimoji="0" sz="14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9pPr>
          </a:lstStyle>
          <a:p>
            <a:pPr lvl="0"/>
            <a:r>
              <a:rPr lang="en-US"/>
              <a:t>[Toc item=1st level, toc subitem=2nd level]</a:t>
            </a:r>
          </a:p>
          <a:p>
            <a:pPr lvl="0"/>
            <a:r>
              <a:rPr lang="en-US"/>
              <a:t>JU-LEVEL1=Toc item</a:t>
            </a:r>
          </a:p>
          <a:p>
            <a:pPr lvl="1"/>
            <a:r>
              <a:rPr lang="en-US"/>
              <a:t>JU-LEVEL2=Toc subitem</a:t>
            </a:r>
          </a:p>
        </p:txBody>
      </p:sp>
      <p:sp>
        <p:nvSpPr>
          <p:cNvPr id="9" name="***Title 1 (JU-Free)">
            <a:extLst>
              <a:ext uri="{FF2B5EF4-FFF2-40B4-BE49-F238E27FC236}">
                <a16:creationId xmlns:a16="http://schemas.microsoft.com/office/drawing/2014/main" id="{6E792CD3-191E-4C0B-6509-69E6E22C2EE2}"/>
              </a:ext>
            </a:extLst>
          </p:cNvPr>
          <p:cNvSpPr>
            <a:spLocks noGrp="1"/>
          </p:cNvSpPr>
          <p:nvPr>
            <p:ph type="title" idx="28" hasCustomPrompt="1"/>
          </p:nvPr>
        </p:nvSpPr>
        <p:spPr>
          <a:xfrm>
            <a:off x="850900" y="678454"/>
            <a:ext cx="10764486" cy="493688"/>
          </a:xfrm>
        </p:spPr>
        <p:txBody>
          <a:bodyPr/>
          <a:lstStyle>
            <a:lvl1pPr>
              <a:defRPr>
                <a:solidFill>
                  <a:srgbClr val="1F2342"/>
                </a:solidFill>
              </a:defRPr>
            </a:lvl1pPr>
          </a:lstStyle>
          <a:p>
            <a:r>
              <a:rPr lang="en-US"/>
              <a:t>[Title 1 line]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5508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Two content (confidential]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6 (JU-Free)">
            <a:extLst>
              <a:ext uri="{FF2B5EF4-FFF2-40B4-BE49-F238E27FC236}">
                <a16:creationId xmlns:a16="http://schemas.microsoft.com/office/drawing/2014/main" id="{E66AA8ED-442E-4751-990A-F043B335CDA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8F18802B-E4C7-4B2D-B37A-6B7CC3C134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Instruction 7 (JU-Free)">
            <a:extLst>
              <a:ext uri="{FF2B5EF4-FFF2-40B4-BE49-F238E27FC236}">
                <a16:creationId xmlns:a16="http://schemas.microsoft.com/office/drawing/2014/main" id="{D7262D7E-507C-4884-B0EA-72FE38FABB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-2120244" y="0"/>
            <a:ext cx="2052000" cy="2196000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36000" tIns="36000" rIns="36000" bIns="36000"/>
          <a:lstStyle>
            <a:lvl1pPr marL="127" indent="0">
              <a:lnSpc>
                <a:spcPct val="99000"/>
              </a:lnSpc>
              <a:spcBef>
                <a:spcPts val="1"/>
              </a:spcBef>
              <a:spcAft>
                <a:spcPts val="1"/>
              </a:spcAft>
              <a:buNone/>
              <a:defRPr sz="1050" b="0">
                <a:solidFill>
                  <a:schemeClr val="tx2"/>
                </a:solidFill>
              </a:defRPr>
            </a:lvl1pPr>
            <a:lvl2pPr marL="0" indent="0">
              <a:buNone/>
              <a:defRPr sz="1100" b="0"/>
            </a:lvl2pPr>
            <a:lvl3pPr marL="0" indent="0">
              <a:buNone/>
              <a:defRPr sz="1100" b="0"/>
            </a:lvl3pPr>
            <a:lvl4pPr marL="0" indent="0">
              <a:buFont typeface="Arial" panose="020B0604020202020204" pitchFamily="34" charset="0"/>
              <a:buNone/>
              <a:defRPr sz="1100" b="0"/>
            </a:lvl4pPr>
            <a:lvl5pPr marL="127" indent="0">
              <a:lnSpc>
                <a:spcPct val="99000"/>
              </a:lnSpc>
              <a:spcBef>
                <a:spcPts val="1"/>
              </a:spcBef>
              <a:spcAft>
                <a:spcPts val="1"/>
              </a:spcAft>
              <a:buFont typeface="Arial" panose="020B0604020202020204" pitchFamily="34" charset="0"/>
              <a:buNone/>
              <a:defRPr sz="1050" b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If your title has more lines, PowerPoint will not automatically move the text box.</a:t>
            </a:r>
            <a:br>
              <a:rPr lang="en-US"/>
            </a:br>
            <a:r>
              <a:rPr lang="en-US"/>
              <a:t>In case your title has more than </a:t>
            </a:r>
            <a:br>
              <a:rPr lang="en-US"/>
            </a:br>
            <a:r>
              <a:rPr lang="en-US"/>
              <a:t>1 line, insert a few lines in your text box or drag your text box down.</a:t>
            </a:r>
            <a:br>
              <a:rPr lang="en-US"/>
            </a:br>
            <a:br>
              <a:rPr lang="en-US"/>
            </a:br>
            <a:r>
              <a:rPr lang="en-US"/>
              <a:t>This frame will not be printed or shown in a presentation. To delete this explanation: click in the border of the frames (text and picture) and choose delete.</a:t>
            </a:r>
          </a:p>
        </p:txBody>
      </p:sp>
      <p:sp>
        <p:nvSpPr>
          <p:cNvPr id="6" name="Subtitle [PHJU] 2 (JU-Free)">
            <a:extLst>
              <a:ext uri="{FF2B5EF4-FFF2-40B4-BE49-F238E27FC236}">
                <a16:creationId xmlns:a16="http://schemas.microsoft.com/office/drawing/2014/main" id="{DBDF01CE-AEAF-6674-9958-A69470B95DDA}"/>
              </a:ext>
            </a:extLst>
          </p:cNvPr>
          <p:cNvSpPr>
            <a:spLocks noGrp="1"/>
          </p:cNvSpPr>
          <p:nvPr>
            <p:ph type="subTitle" sz="quarter" idx="27" hasCustomPrompt="1"/>
          </p:nvPr>
        </p:nvSpPr>
        <p:spPr>
          <a:xfrm>
            <a:off x="853200" y="1211391"/>
            <a:ext cx="10766520" cy="493560"/>
          </a:xfrm>
          <a:custGeom>
            <a:avLst/>
            <a:gdLst>
              <a:gd name="connsiteX0" fmla="*/ 0 w 10766520"/>
              <a:gd name="connsiteY0" fmla="*/ 0 h 493560"/>
              <a:gd name="connsiteX1" fmla="*/ 10766520 w 10766520"/>
              <a:gd name="connsiteY1" fmla="*/ 0 h 493560"/>
              <a:gd name="connsiteX2" fmla="*/ 10766520 w 10766520"/>
              <a:gd name="connsiteY2" fmla="*/ 493560 h 493560"/>
              <a:gd name="connsiteX3" fmla="*/ 0 w 10766520"/>
              <a:gd name="connsiteY3" fmla="*/ 493560 h 493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66520" h="493560">
                <a:moveTo>
                  <a:pt x="0" y="0"/>
                </a:moveTo>
                <a:lnTo>
                  <a:pt x="10766520" y="0"/>
                </a:lnTo>
                <a:lnTo>
                  <a:pt x="10766520" y="493560"/>
                </a:lnTo>
                <a:lnTo>
                  <a:pt x="0" y="493560"/>
                </a:lnTo>
                <a:close/>
              </a:path>
            </a:pathLst>
          </a:cu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rgbClr val="17C8BE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[Subtitle]</a:t>
            </a:r>
            <a:endParaRPr lang="nl-NL"/>
          </a:p>
        </p:txBody>
      </p:sp>
      <p:sp>
        <p:nvSpPr>
          <p:cNvPr id="7" name="Placeholder 3[PHJU] (JU-Free)">
            <a:extLst>
              <a:ext uri="{FF2B5EF4-FFF2-40B4-BE49-F238E27FC236}">
                <a16:creationId xmlns:a16="http://schemas.microsoft.com/office/drawing/2014/main" id="{A18182F5-6AB4-EAC7-905E-86222655FB6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50120" y="2017726"/>
            <a:ext cx="5220000" cy="4076714"/>
          </a:xfrm>
        </p:spPr>
        <p:txBody>
          <a:bodyPr/>
          <a:lstStyle>
            <a:lvl1pPr marL="180000" indent="-180000">
              <a:lnSpc>
                <a:spcPts val="2400"/>
              </a:lnSpc>
              <a:spcBef>
                <a:spcPts val="1000"/>
              </a:spcBef>
              <a:buClr>
                <a:srgbClr val="1F2342"/>
              </a:buClr>
              <a:defRPr sz="1600">
                <a:latin typeface="+mj-lt"/>
              </a:defRPr>
            </a:lvl1pPr>
            <a:lvl2pPr marL="357188" indent="-196850">
              <a:buClr>
                <a:schemeClr val="accent3"/>
              </a:buClr>
              <a:defRPr sz="1600">
                <a:latin typeface="+mn-lt"/>
              </a:defRPr>
            </a:lvl2pPr>
            <a:lvl3pPr marL="28800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4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3pPr>
            <a:lvl4pPr marL="28800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Tx/>
              <a:buNone/>
              <a:defRPr kumimoji="0" sz="14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4pPr>
            <a:lvl5pPr marL="28800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Tx/>
              <a:buNone/>
              <a:defRPr kumimoji="0" sz="14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5pPr>
            <a:lvl6pPr marL="28800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Tx/>
              <a:buNone/>
              <a:defRPr kumimoji="0" sz="14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6pPr>
            <a:lvl7pPr marL="28800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Tx/>
              <a:buNone/>
              <a:defRPr kumimoji="0" sz="14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7pPr>
            <a:lvl8pPr marL="28800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Tx/>
              <a:buNone/>
              <a:defRPr kumimoji="0" sz="14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8pPr>
            <a:lvl9pPr marL="28800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Tx/>
              <a:buNone/>
              <a:defRPr kumimoji="0" sz="14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9pPr>
          </a:lstStyle>
          <a:p>
            <a:pPr lvl="0"/>
            <a:r>
              <a:rPr lang="en-US"/>
              <a:t>[Toc item=1st level, toc subitem=2nd level]</a:t>
            </a:r>
          </a:p>
          <a:p>
            <a:pPr lvl="0"/>
            <a:r>
              <a:rPr lang="en-US"/>
              <a:t>JU-LEVEL1=Toc item</a:t>
            </a:r>
          </a:p>
          <a:p>
            <a:pPr lvl="1"/>
            <a:r>
              <a:rPr lang="en-US"/>
              <a:t>JU-LEVEL2=Toc subitem</a:t>
            </a:r>
          </a:p>
        </p:txBody>
      </p:sp>
      <p:sp>
        <p:nvSpPr>
          <p:cNvPr id="9" name="Placeholder 3[PHJU] (JU-Free)">
            <a:extLst>
              <a:ext uri="{FF2B5EF4-FFF2-40B4-BE49-F238E27FC236}">
                <a16:creationId xmlns:a16="http://schemas.microsoft.com/office/drawing/2014/main" id="{4B519F56-6DD7-E3EA-0842-1D11261D16F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395386" y="2019534"/>
            <a:ext cx="5220000" cy="4076714"/>
          </a:xfrm>
        </p:spPr>
        <p:txBody>
          <a:bodyPr/>
          <a:lstStyle>
            <a:lvl1pPr marL="180000" indent="-180000">
              <a:lnSpc>
                <a:spcPts val="2400"/>
              </a:lnSpc>
              <a:spcBef>
                <a:spcPts val="1000"/>
              </a:spcBef>
              <a:buClr>
                <a:srgbClr val="1F2342"/>
              </a:buClr>
              <a:defRPr sz="1600">
                <a:latin typeface="+mj-lt"/>
              </a:defRPr>
            </a:lvl1pPr>
            <a:lvl2pPr marL="357188" indent="-196850">
              <a:buClr>
                <a:schemeClr val="accent3"/>
              </a:buClr>
              <a:defRPr sz="1600">
                <a:latin typeface="+mn-lt"/>
              </a:defRPr>
            </a:lvl2pPr>
            <a:lvl3pPr marL="28800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4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3pPr>
            <a:lvl4pPr marL="28800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Tx/>
              <a:buNone/>
              <a:defRPr kumimoji="0" sz="14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4pPr>
            <a:lvl5pPr marL="28800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Tx/>
              <a:buNone/>
              <a:defRPr kumimoji="0" sz="14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5pPr>
            <a:lvl6pPr marL="28800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Tx/>
              <a:buNone/>
              <a:defRPr kumimoji="0" sz="14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6pPr>
            <a:lvl7pPr marL="28800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Tx/>
              <a:buNone/>
              <a:defRPr kumimoji="0" sz="14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7pPr>
            <a:lvl8pPr marL="28800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Tx/>
              <a:buNone/>
              <a:defRPr kumimoji="0" sz="14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8pPr>
            <a:lvl9pPr marL="28800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Tx/>
              <a:buNone/>
              <a:defRPr kumimoji="0" sz="14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9pPr>
          </a:lstStyle>
          <a:p>
            <a:pPr lvl="0"/>
            <a:r>
              <a:rPr lang="en-US"/>
              <a:t>[Toc item=1st level, toc subitem=2nd level]</a:t>
            </a:r>
          </a:p>
          <a:p>
            <a:pPr lvl="0"/>
            <a:r>
              <a:rPr lang="en-US"/>
              <a:t>JU-LEVEL1=Toc item</a:t>
            </a:r>
          </a:p>
          <a:p>
            <a:pPr lvl="1"/>
            <a:r>
              <a:rPr lang="en-US"/>
              <a:t>JU-LEVEL2=Toc subitem</a:t>
            </a:r>
          </a:p>
        </p:txBody>
      </p:sp>
      <p:sp>
        <p:nvSpPr>
          <p:cNvPr id="10" name="***Title 1 (JU-Free)">
            <a:extLst>
              <a:ext uri="{FF2B5EF4-FFF2-40B4-BE49-F238E27FC236}">
                <a16:creationId xmlns:a16="http://schemas.microsoft.com/office/drawing/2014/main" id="{20E546CD-2A49-2963-7207-5CB64ACAF2E1}"/>
              </a:ext>
            </a:extLst>
          </p:cNvPr>
          <p:cNvSpPr>
            <a:spLocks noGrp="1"/>
          </p:cNvSpPr>
          <p:nvPr>
            <p:ph type="title" idx="28" hasCustomPrompt="1"/>
          </p:nvPr>
        </p:nvSpPr>
        <p:spPr>
          <a:xfrm>
            <a:off x="850900" y="678454"/>
            <a:ext cx="10764486" cy="493688"/>
          </a:xfrm>
        </p:spPr>
        <p:txBody>
          <a:bodyPr/>
          <a:lstStyle>
            <a:lvl1pPr>
              <a:defRPr>
                <a:solidFill>
                  <a:srgbClr val="1F2342"/>
                </a:solidFill>
              </a:defRPr>
            </a:lvl1pPr>
          </a:lstStyle>
          <a:p>
            <a:r>
              <a:rPr lang="en-US"/>
              <a:t>[Title 1 line]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92341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Title only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4 (JU-Free)">
            <a:extLst>
              <a:ext uri="{FF2B5EF4-FFF2-40B4-BE49-F238E27FC236}">
                <a16:creationId xmlns:a16="http://schemas.microsoft.com/office/drawing/2014/main" id="{61065A15-760A-4ECB-8F92-B635012EAFF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8F18802B-E4C7-4B2D-B37A-6B7CC3C134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Subtitle [PHJU] 2 (JU-Free)">
            <a:extLst>
              <a:ext uri="{FF2B5EF4-FFF2-40B4-BE49-F238E27FC236}">
                <a16:creationId xmlns:a16="http://schemas.microsoft.com/office/drawing/2014/main" id="{33490224-B4EF-701B-C24C-5A7E9B1B11B2}"/>
              </a:ext>
            </a:extLst>
          </p:cNvPr>
          <p:cNvSpPr>
            <a:spLocks noGrp="1"/>
          </p:cNvSpPr>
          <p:nvPr>
            <p:ph type="subTitle" sz="quarter" idx="27" hasCustomPrompt="1"/>
          </p:nvPr>
        </p:nvSpPr>
        <p:spPr>
          <a:xfrm>
            <a:off x="853200" y="1211391"/>
            <a:ext cx="10766520" cy="493560"/>
          </a:xfrm>
          <a:custGeom>
            <a:avLst/>
            <a:gdLst>
              <a:gd name="connsiteX0" fmla="*/ 0 w 10766520"/>
              <a:gd name="connsiteY0" fmla="*/ 0 h 493560"/>
              <a:gd name="connsiteX1" fmla="*/ 10766520 w 10766520"/>
              <a:gd name="connsiteY1" fmla="*/ 0 h 493560"/>
              <a:gd name="connsiteX2" fmla="*/ 10766520 w 10766520"/>
              <a:gd name="connsiteY2" fmla="*/ 493560 h 493560"/>
              <a:gd name="connsiteX3" fmla="*/ 0 w 10766520"/>
              <a:gd name="connsiteY3" fmla="*/ 493560 h 493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66520" h="493560">
                <a:moveTo>
                  <a:pt x="0" y="0"/>
                </a:moveTo>
                <a:lnTo>
                  <a:pt x="10766520" y="0"/>
                </a:lnTo>
                <a:lnTo>
                  <a:pt x="10766520" y="493560"/>
                </a:lnTo>
                <a:lnTo>
                  <a:pt x="0" y="493560"/>
                </a:lnTo>
                <a:close/>
              </a:path>
            </a:pathLst>
          </a:cu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rgbClr val="17C8BE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[Subtitle]</a:t>
            </a:r>
            <a:endParaRPr lang="nl-NL"/>
          </a:p>
        </p:txBody>
      </p:sp>
      <p:sp>
        <p:nvSpPr>
          <p:cNvPr id="5" name="***Title 1 (JU-Free)">
            <a:extLst>
              <a:ext uri="{FF2B5EF4-FFF2-40B4-BE49-F238E27FC236}">
                <a16:creationId xmlns:a16="http://schemas.microsoft.com/office/drawing/2014/main" id="{A583B1B9-5728-87A8-F79B-24DDD653429E}"/>
              </a:ext>
            </a:extLst>
          </p:cNvPr>
          <p:cNvSpPr>
            <a:spLocks noGrp="1"/>
          </p:cNvSpPr>
          <p:nvPr>
            <p:ph type="title" idx="28" hasCustomPrompt="1"/>
          </p:nvPr>
        </p:nvSpPr>
        <p:spPr>
          <a:xfrm>
            <a:off x="850900" y="678454"/>
            <a:ext cx="10764486" cy="493688"/>
          </a:xfrm>
        </p:spPr>
        <p:txBody>
          <a:bodyPr/>
          <a:lstStyle>
            <a:lvl1pPr>
              <a:defRPr>
                <a:solidFill>
                  <a:srgbClr val="1F2342"/>
                </a:solidFill>
              </a:defRPr>
            </a:lvl1pPr>
          </a:lstStyle>
          <a:p>
            <a:r>
              <a:rPr lang="en-US"/>
              <a:t>[Title 1 line]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1499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Sunr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3B4598"/>
              </a:gs>
              <a:gs pos="50000">
                <a:srgbClr val="9C3C9A"/>
              </a:gs>
              <a:gs pos="0">
                <a:srgbClr val="ED3F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bright light in the dark&#10;&#10;AI-generated content may be incorrect.">
            <a:extLst>
              <a:ext uri="{FF2B5EF4-FFF2-40B4-BE49-F238E27FC236}">
                <a16:creationId xmlns:a16="http://schemas.microsoft.com/office/drawing/2014/main" id="{3E5594DF-9208-4697-904A-8DA68C1D61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04020">
            <a:off x="10674513" y="4210539"/>
            <a:ext cx="2613910" cy="422004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E820849-0AD2-0DF9-7E1F-A655D04AF34D}"/>
              </a:ext>
            </a:extLst>
          </p:cNvPr>
          <p:cNvGrpSpPr/>
          <p:nvPr userDrawn="1"/>
        </p:nvGrpSpPr>
        <p:grpSpPr>
          <a:xfrm>
            <a:off x="-115456" y="5592000"/>
            <a:ext cx="12646026" cy="1266001"/>
            <a:chOff x="-200297" y="5592000"/>
            <a:chExt cx="12646026" cy="12660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911F777-5810-21AF-2DDB-4648DC2CE6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0297" y="5592001"/>
              <a:ext cx="3787911" cy="1266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C6BBEF0-ED0C-734C-C602-AA75B98BC6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03781" y="5592001"/>
              <a:ext cx="3787911" cy="1266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974458A-5F50-8439-5525-3C9FD45534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10505" y="5592001"/>
              <a:ext cx="3787911" cy="1266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462E7BA-D1B1-A40D-DF99-06F394A68E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600308" y="5592000"/>
              <a:ext cx="3787911" cy="1266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CA03C73-9CBF-581A-3DEB-C762B020C0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657818" y="5592000"/>
              <a:ext cx="378791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D67A401-534F-83F4-D0F0-DF35AB8A0B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315" y="1357460"/>
            <a:ext cx="11381889" cy="4402317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6740080-3552-E965-5C4B-6B5AF93B8A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9C3C9A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61601151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[Empty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2 (JU-Free)">
            <a:extLst>
              <a:ext uri="{FF2B5EF4-FFF2-40B4-BE49-F238E27FC236}">
                <a16:creationId xmlns:a16="http://schemas.microsoft.com/office/drawing/2014/main" id="{08BFD7F5-E7DE-4768-8BE2-C0B7B86F1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8802B-E4C7-4B2D-B37A-6B7CC3C134E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A blue and black logo&#10;&#10;Description automatically generated">
            <a:extLst>
              <a:ext uri="{FF2B5EF4-FFF2-40B4-BE49-F238E27FC236}">
                <a16:creationId xmlns:a16="http://schemas.microsoft.com/office/drawing/2014/main" id="{DFCD90CB-78FD-9176-827B-D756565E9F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9471" y="182000"/>
            <a:ext cx="1185915" cy="29647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BD2BA34-83B7-E0CA-F073-D67D298F15F9}"/>
              </a:ext>
            </a:extLst>
          </p:cNvPr>
          <p:cNvGrpSpPr/>
          <p:nvPr userDrawn="1"/>
        </p:nvGrpSpPr>
        <p:grpSpPr>
          <a:xfrm>
            <a:off x="1100662" y="6973965"/>
            <a:ext cx="1397285" cy="268658"/>
            <a:chOff x="0" y="6980846"/>
            <a:chExt cx="1397285" cy="26865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1637532-F036-DA28-E10A-36863A48E482}"/>
                </a:ext>
              </a:extLst>
            </p:cNvPr>
            <p:cNvSpPr/>
            <p:nvPr userDrawn="1"/>
          </p:nvSpPr>
          <p:spPr>
            <a:xfrm>
              <a:off x="0" y="6980846"/>
              <a:ext cx="1397285" cy="268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C5BB8CD-A110-73A4-F4F0-25B3732351D5}"/>
                </a:ext>
              </a:extLst>
            </p:cNvPr>
            <p:cNvSpPr/>
            <p:nvPr userDrawn="1"/>
          </p:nvSpPr>
          <p:spPr>
            <a:xfrm>
              <a:off x="57150" y="7029450"/>
              <a:ext cx="252000" cy="17145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A410ED5-CD77-41B5-1ACB-860F00D5C54F}"/>
                </a:ext>
              </a:extLst>
            </p:cNvPr>
            <p:cNvSpPr/>
            <p:nvPr userDrawn="1"/>
          </p:nvSpPr>
          <p:spPr>
            <a:xfrm>
              <a:off x="391161" y="7029450"/>
              <a:ext cx="252000" cy="171450"/>
            </a:xfrm>
            <a:prstGeom prst="rect">
              <a:avLst/>
            </a:prstGeom>
            <a:solidFill>
              <a:srgbClr val="1F2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E9E5787-AC8B-CE7B-7897-72A3C11B3AB4}"/>
                </a:ext>
              </a:extLst>
            </p:cNvPr>
            <p:cNvSpPr/>
            <p:nvPr userDrawn="1"/>
          </p:nvSpPr>
          <p:spPr>
            <a:xfrm>
              <a:off x="725172" y="7029450"/>
              <a:ext cx="252000" cy="171450"/>
            </a:xfrm>
            <a:prstGeom prst="rect">
              <a:avLst/>
            </a:prstGeom>
            <a:solidFill>
              <a:srgbClr val="0031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CFC2628-1F0F-E84A-D635-8C87DE902252}"/>
                </a:ext>
              </a:extLst>
            </p:cNvPr>
            <p:cNvSpPr/>
            <p:nvPr userDrawn="1"/>
          </p:nvSpPr>
          <p:spPr>
            <a:xfrm>
              <a:off x="1059183" y="7029450"/>
              <a:ext cx="252000" cy="1714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173719F-3F85-337D-B707-31A5C28F3BBB}"/>
              </a:ext>
            </a:extLst>
          </p:cNvPr>
          <p:cNvGrpSpPr/>
          <p:nvPr userDrawn="1"/>
        </p:nvGrpSpPr>
        <p:grpSpPr>
          <a:xfrm>
            <a:off x="4777693" y="6973965"/>
            <a:ext cx="1392143" cy="268658"/>
            <a:chOff x="3394364" y="6980846"/>
            <a:chExt cx="1392143" cy="26865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3293574-6889-8CEF-3E9A-5A9E57D2AEB2}"/>
                </a:ext>
              </a:extLst>
            </p:cNvPr>
            <p:cNvSpPr/>
            <p:nvPr userDrawn="1"/>
          </p:nvSpPr>
          <p:spPr>
            <a:xfrm>
              <a:off x="3394364" y="6980846"/>
              <a:ext cx="1392143" cy="268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4F79A64-5068-E129-4420-6C0EA82E890C}"/>
                </a:ext>
              </a:extLst>
            </p:cNvPr>
            <p:cNvSpPr/>
            <p:nvPr userDrawn="1"/>
          </p:nvSpPr>
          <p:spPr>
            <a:xfrm>
              <a:off x="3458999" y="7029450"/>
              <a:ext cx="252000" cy="17145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78C8-ACDB-4BBE-61B7-C65F658DD6A6}"/>
                </a:ext>
              </a:extLst>
            </p:cNvPr>
            <p:cNvSpPr/>
            <p:nvPr userDrawn="1"/>
          </p:nvSpPr>
          <p:spPr>
            <a:xfrm>
              <a:off x="3793010" y="7029450"/>
              <a:ext cx="252000" cy="17145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4AC33DB-05A7-8C77-FDCD-0CA87CE9FFCA}"/>
                </a:ext>
              </a:extLst>
            </p:cNvPr>
            <p:cNvSpPr/>
            <p:nvPr userDrawn="1"/>
          </p:nvSpPr>
          <p:spPr>
            <a:xfrm>
              <a:off x="4127021" y="7029450"/>
              <a:ext cx="252000" cy="171450"/>
            </a:xfrm>
            <a:prstGeom prst="rect">
              <a:avLst/>
            </a:prstGeom>
            <a:solidFill>
              <a:srgbClr val="6749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A690EF0-ABEF-73F7-57BD-C65B2A91266D}"/>
                </a:ext>
              </a:extLst>
            </p:cNvPr>
            <p:cNvSpPr/>
            <p:nvPr userDrawn="1"/>
          </p:nvSpPr>
          <p:spPr>
            <a:xfrm>
              <a:off x="4461028" y="7029450"/>
              <a:ext cx="252000" cy="171450"/>
            </a:xfrm>
            <a:prstGeom prst="rect">
              <a:avLst/>
            </a:prstGeom>
            <a:solidFill>
              <a:srgbClr val="008C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CD8CBEB-132E-0AF0-28CD-25FCB91E9940}"/>
              </a:ext>
            </a:extLst>
          </p:cNvPr>
          <p:cNvGrpSpPr/>
          <p:nvPr userDrawn="1"/>
        </p:nvGrpSpPr>
        <p:grpSpPr>
          <a:xfrm>
            <a:off x="10798806" y="6980846"/>
            <a:ext cx="1393194" cy="268658"/>
            <a:chOff x="1311095" y="6980846"/>
            <a:chExt cx="1393194" cy="26865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A871DB6-EDD8-4C1D-4C4F-7DC70CB3630B}"/>
                </a:ext>
              </a:extLst>
            </p:cNvPr>
            <p:cNvSpPr/>
            <p:nvPr userDrawn="1"/>
          </p:nvSpPr>
          <p:spPr>
            <a:xfrm>
              <a:off x="1311095" y="6980846"/>
              <a:ext cx="1393194" cy="268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80E1EF9-2CAF-AEBE-771B-13BF61604CF5}"/>
                </a:ext>
              </a:extLst>
            </p:cNvPr>
            <p:cNvSpPr/>
            <p:nvPr userDrawn="1"/>
          </p:nvSpPr>
          <p:spPr>
            <a:xfrm>
              <a:off x="1393194" y="7029450"/>
              <a:ext cx="252000" cy="171450"/>
            </a:xfrm>
            <a:prstGeom prst="rect">
              <a:avLst/>
            </a:prstGeom>
            <a:solidFill>
              <a:srgbClr val="6F6F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BB1D844-4581-840A-8F50-DF4DC8054260}"/>
                </a:ext>
              </a:extLst>
            </p:cNvPr>
            <p:cNvSpPr/>
            <p:nvPr userDrawn="1"/>
          </p:nvSpPr>
          <p:spPr>
            <a:xfrm>
              <a:off x="1727205" y="7029450"/>
              <a:ext cx="252000" cy="171450"/>
            </a:xfrm>
            <a:prstGeom prst="rect">
              <a:avLst/>
            </a:prstGeom>
            <a:solidFill>
              <a:srgbClr val="B2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C44A3FE-7678-D2D5-1AF6-E79F2F734E23}"/>
                </a:ext>
              </a:extLst>
            </p:cNvPr>
            <p:cNvSpPr/>
            <p:nvPr userDrawn="1"/>
          </p:nvSpPr>
          <p:spPr>
            <a:xfrm>
              <a:off x="2061216" y="7029450"/>
              <a:ext cx="252000" cy="171450"/>
            </a:xfrm>
            <a:prstGeom prst="rect">
              <a:avLst/>
            </a:prstGeom>
            <a:solidFill>
              <a:srgbClr val="E3E3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54FB139-53AF-5BCA-96FD-BB45A6BE88BF}"/>
                </a:ext>
              </a:extLst>
            </p:cNvPr>
            <p:cNvSpPr/>
            <p:nvPr userDrawn="1"/>
          </p:nvSpPr>
          <p:spPr>
            <a:xfrm>
              <a:off x="2395227" y="7029450"/>
              <a:ext cx="252000" cy="171450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12DEC5DA-352F-D577-FD9F-9B271CBDABE3}"/>
              </a:ext>
            </a:extLst>
          </p:cNvPr>
          <p:cNvSpPr txBox="1"/>
          <p:nvPr userDrawn="1"/>
        </p:nvSpPr>
        <p:spPr>
          <a:xfrm>
            <a:off x="1714" y="6965624"/>
            <a:ext cx="10896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u="none" strike="noStrike" baseline="0">
                <a:solidFill>
                  <a:srgbClr val="1F213B"/>
                </a:solidFill>
                <a:latin typeface="+mj-lt"/>
              </a:rPr>
              <a:t>Primary </a:t>
            </a:r>
            <a:r>
              <a:rPr lang="en-IN" sz="1100" b="0" i="0" u="none" strike="noStrike" baseline="0" err="1">
                <a:solidFill>
                  <a:srgbClr val="1F213B"/>
                </a:solidFill>
                <a:latin typeface="+mj-lt"/>
              </a:rPr>
              <a:t>colors</a:t>
            </a:r>
            <a:endParaRPr lang="en-IN" sz="1100"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3D8BFC2-2C6B-FE5F-8342-88B29C0069F6}"/>
              </a:ext>
            </a:extLst>
          </p:cNvPr>
          <p:cNvSpPr txBox="1"/>
          <p:nvPr userDrawn="1"/>
        </p:nvSpPr>
        <p:spPr>
          <a:xfrm>
            <a:off x="3484019" y="6965624"/>
            <a:ext cx="129283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u="none" strike="noStrike" baseline="0">
                <a:solidFill>
                  <a:srgbClr val="1F213B"/>
                </a:solidFill>
                <a:latin typeface="+mj-lt"/>
              </a:rPr>
              <a:t>Supporting </a:t>
            </a:r>
            <a:r>
              <a:rPr lang="en-IN" sz="1100" b="0" i="0" u="none" strike="noStrike" baseline="0" err="1">
                <a:solidFill>
                  <a:srgbClr val="1F213B"/>
                </a:solidFill>
                <a:latin typeface="+mj-lt"/>
              </a:rPr>
              <a:t>colors</a:t>
            </a:r>
            <a:endParaRPr lang="en-IN" sz="1100">
              <a:latin typeface="+mj-lt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9505DCD-A908-6F03-68C8-06D6F9197748}"/>
              </a:ext>
            </a:extLst>
          </p:cNvPr>
          <p:cNvGrpSpPr/>
          <p:nvPr userDrawn="1"/>
        </p:nvGrpSpPr>
        <p:grpSpPr>
          <a:xfrm>
            <a:off x="8270895" y="6973965"/>
            <a:ext cx="376853" cy="268658"/>
            <a:chOff x="4734862" y="6980846"/>
            <a:chExt cx="376853" cy="268658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61A04DF-63F0-252A-3285-F36331927FE0}"/>
                </a:ext>
              </a:extLst>
            </p:cNvPr>
            <p:cNvSpPr/>
            <p:nvPr userDrawn="1"/>
          </p:nvSpPr>
          <p:spPr>
            <a:xfrm>
              <a:off x="4734862" y="6980846"/>
              <a:ext cx="376853" cy="268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1D2277C-3265-3366-5EC2-2F064780C3DF}"/>
                </a:ext>
              </a:extLst>
            </p:cNvPr>
            <p:cNvSpPr/>
            <p:nvPr userDrawn="1"/>
          </p:nvSpPr>
          <p:spPr>
            <a:xfrm>
              <a:off x="4795035" y="7029450"/>
              <a:ext cx="252000" cy="171450"/>
            </a:xfrm>
            <a:prstGeom prst="rect">
              <a:avLst/>
            </a:prstGeom>
            <a:solidFill>
              <a:srgbClr val="FA5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F108841E-D1D0-F503-D847-7548F191E185}"/>
              </a:ext>
            </a:extLst>
          </p:cNvPr>
          <p:cNvSpPr txBox="1"/>
          <p:nvPr userDrawn="1"/>
        </p:nvSpPr>
        <p:spPr>
          <a:xfrm>
            <a:off x="7283733" y="6965624"/>
            <a:ext cx="98388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u="none" strike="noStrike" baseline="0">
                <a:solidFill>
                  <a:srgbClr val="1F213B"/>
                </a:solidFill>
                <a:latin typeface="+mj-lt"/>
              </a:rPr>
              <a:t>Signal </a:t>
            </a:r>
            <a:r>
              <a:rPr lang="en-IN" sz="1100" b="0" i="0" u="none" strike="noStrike" baseline="0" err="1">
                <a:solidFill>
                  <a:srgbClr val="1F213B"/>
                </a:solidFill>
                <a:latin typeface="+mj-lt"/>
              </a:rPr>
              <a:t>colors</a:t>
            </a:r>
            <a:endParaRPr lang="en-IN" sz="1100">
              <a:latin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989C746-1302-0523-32AE-AEBB27B7C5D7}"/>
              </a:ext>
            </a:extLst>
          </p:cNvPr>
          <p:cNvSpPr txBox="1"/>
          <p:nvPr userDrawn="1"/>
        </p:nvSpPr>
        <p:spPr>
          <a:xfrm>
            <a:off x="9226532" y="6965624"/>
            <a:ext cx="157070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u="none" strike="noStrike" baseline="0">
                <a:solidFill>
                  <a:srgbClr val="1F213B"/>
                </a:solidFill>
                <a:latin typeface="+mj-lt"/>
              </a:rPr>
              <a:t>Additional Grayscales</a:t>
            </a:r>
            <a:endParaRPr lang="en-IN" sz="11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1742754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losing slide (1)]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ame picture 1[PHJU] (JU-Free)">
            <a:extLst>
              <a:ext uri="{FF2B5EF4-FFF2-40B4-BE49-F238E27FC236}">
                <a16:creationId xmlns:a16="http://schemas.microsoft.com/office/drawing/2014/main" id="{B4B1D17D-0051-4525-844A-C64AF115873E}"/>
              </a:ext>
            </a:extLst>
          </p:cNvPr>
          <p:cNvSpPr>
            <a:spLocks noGrp="1"/>
          </p:cNvSpPr>
          <p:nvPr>
            <p:ph type="pic" sz="quarter" idx="100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latin typeface="Aptos Light" panose="020B0004020202020204" pitchFamily="34" charset="0"/>
              </a:defRPr>
            </a:lvl1pPr>
          </a:lstStyle>
          <a:p>
            <a:r>
              <a:rPr lang="en-US"/>
              <a:t>[Picture]</a:t>
            </a:r>
          </a:p>
        </p:txBody>
      </p:sp>
      <p:sp>
        <p:nvSpPr>
          <p:cNvPr id="4" name="***Title 2 (JU-Free)">
            <a:extLst>
              <a:ext uri="{FF2B5EF4-FFF2-40B4-BE49-F238E27FC236}">
                <a16:creationId xmlns:a16="http://schemas.microsoft.com/office/drawing/2014/main" id="{A2571F3E-5913-4EFD-8A8A-CC3719AC8B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3780" y="1275342"/>
            <a:ext cx="3734966" cy="1379833"/>
          </a:xfrm>
          <a:noFill/>
        </p:spPr>
        <p:txBody>
          <a:bodyPr anchor="b" anchorCtr="0"/>
          <a:lstStyle>
            <a:lvl1pPr>
              <a:lnSpc>
                <a:spcPct val="78000"/>
              </a:lnSpc>
              <a:defRPr sz="4100" b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/>
              <a:t>[Title]</a:t>
            </a:r>
          </a:p>
        </p:txBody>
      </p:sp>
      <p:sp>
        <p:nvSpPr>
          <p:cNvPr id="9" name="Copyrights 3[PHJU] (JU-Free)">
            <a:extLst>
              <a:ext uri="{FF2B5EF4-FFF2-40B4-BE49-F238E27FC236}">
                <a16:creationId xmlns:a16="http://schemas.microsoft.com/office/drawing/2014/main" id="{1DB964C9-1EB9-4534-94C5-B632CF01F2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0704" y="5442305"/>
            <a:ext cx="10548000" cy="666000"/>
          </a:xfrm>
          <a:prstGeom prst="rect">
            <a:avLst/>
          </a:prstGeom>
          <a:noFill/>
        </p:spPr>
        <p:txBody>
          <a:bodyPr anchor="b" anchorCtr="0"/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900" b="0" i="0" u="none" baseline="0">
                <a:solidFill>
                  <a:schemeClr val="bg1">
                    <a:lumMod val="100000"/>
                  </a:schemeClr>
                </a:solidFill>
                <a:latin typeface="Aptos" panose="020B00040202020202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900" b="0" i="0" u="none" baseline="0">
                <a:solidFill>
                  <a:schemeClr val="bg1">
                    <a:lumMod val="100000"/>
                  </a:schemeClr>
                </a:solidFill>
                <a:latin typeface="Aptos" panose="020B00040202020202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900" b="0" i="0" u="none" baseline="0">
                <a:solidFill>
                  <a:schemeClr val="bg1">
                    <a:lumMod val="100000"/>
                  </a:schemeClr>
                </a:solidFill>
                <a:latin typeface="Aptos" panose="020B00040202020202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900" b="0" i="0" u="none" baseline="0">
                <a:solidFill>
                  <a:schemeClr val="bg1">
                    <a:lumMod val="100000"/>
                  </a:schemeClr>
                </a:solidFill>
                <a:latin typeface="Aptos" panose="020B00040202020202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900" b="0" i="0" u="none" baseline="0">
                <a:solidFill>
                  <a:schemeClr val="bg1">
                    <a:lumMod val="100000"/>
                  </a:schemeClr>
                </a:solidFill>
                <a:latin typeface="Aptos" panose="020B00040202020202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900" b="0" i="0" u="none" baseline="0">
                <a:solidFill>
                  <a:schemeClr val="bg1">
                    <a:lumMod val="100000"/>
                  </a:schemeClr>
                </a:solidFill>
                <a:latin typeface="Aptos" panose="020B00040202020202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900" b="0" i="0" u="none" baseline="0">
                <a:solidFill>
                  <a:schemeClr val="bg1">
                    <a:lumMod val="100000"/>
                  </a:schemeClr>
                </a:solidFill>
                <a:latin typeface="Aptos" panose="020B00040202020202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900" b="0" i="0" u="none" baseline="0">
                <a:solidFill>
                  <a:schemeClr val="bg1">
                    <a:lumMod val="100000"/>
                  </a:schemeClr>
                </a:solidFill>
                <a:latin typeface="Aptos" panose="020B0004020202020204" pitchFamily="34" charset="0"/>
              </a:defRPr>
            </a:lvl9pPr>
          </a:lstStyle>
          <a:p>
            <a:pPr lvl="0"/>
            <a:r>
              <a:rPr lang="en-US"/>
              <a:t>[Copyrights]</a:t>
            </a:r>
          </a:p>
          <a:p>
            <a:pPr lvl="0"/>
            <a:r>
              <a:rPr lang="en-US"/>
              <a:t>JU-LEVEL1=Copyrights</a:t>
            </a:r>
          </a:p>
        </p:txBody>
      </p:sp>
      <p:sp>
        <p:nvSpPr>
          <p:cNvPr id="8" name="Frame 6 (JU-Free)">
            <a:extLst>
              <a:ext uri="{FF2B5EF4-FFF2-40B4-BE49-F238E27FC236}">
                <a16:creationId xmlns:a16="http://schemas.microsoft.com/office/drawing/2014/main" id="{EAB66282-FA5E-4E5A-BF85-1A708E5C38B3}"/>
              </a:ext>
            </a:extLst>
          </p:cNvPr>
          <p:cNvSpPr>
            <a:spLocks noGrp="1"/>
          </p:cNvSpPr>
          <p:nvPr userDrawn="1">
            <p:ph type="body" idx="1002" hasCustomPrompt="1"/>
          </p:nvPr>
        </p:nvSpPr>
        <p:spPr bwMode="auto">
          <a:xfrm>
            <a:off x="6249988" y="2767013"/>
            <a:ext cx="561975" cy="150813"/>
          </a:xfrm>
          <a:custGeom>
            <a:avLst/>
            <a:gdLst>
              <a:gd name="T0" fmla="*/ 9 w 1767"/>
              <a:gd name="T1" fmla="*/ 249 h 476"/>
              <a:gd name="T2" fmla="*/ 9 w 1767"/>
              <a:gd name="T3" fmla="*/ 249 h 476"/>
              <a:gd name="T4" fmla="*/ 234 w 1767"/>
              <a:gd name="T5" fmla="*/ 0 h 476"/>
              <a:gd name="T6" fmla="*/ 1680 w 1767"/>
              <a:gd name="T7" fmla="*/ 3 h 476"/>
              <a:gd name="T8" fmla="*/ 1764 w 1767"/>
              <a:gd name="T9" fmla="*/ 75 h 476"/>
              <a:gd name="T10" fmla="*/ 1764 w 1767"/>
              <a:gd name="T11" fmla="*/ 78 h 476"/>
              <a:gd name="T12" fmla="*/ 1695 w 1767"/>
              <a:gd name="T13" fmla="*/ 171 h 476"/>
              <a:gd name="T14" fmla="*/ 279 w 1767"/>
              <a:gd name="T15" fmla="*/ 449 h 476"/>
              <a:gd name="T16" fmla="*/ 9 w 1767"/>
              <a:gd name="T17" fmla="*/ 249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67" h="476">
                <a:moveTo>
                  <a:pt x="9" y="249"/>
                </a:moveTo>
                <a:cubicBezTo>
                  <a:pt x="9" y="249"/>
                  <a:pt x="9" y="249"/>
                  <a:pt x="9" y="249"/>
                </a:cubicBezTo>
                <a:cubicBezTo>
                  <a:pt x="0" y="117"/>
                  <a:pt x="99" y="0"/>
                  <a:pt x="234" y="0"/>
                </a:cubicBezTo>
                <a:cubicBezTo>
                  <a:pt x="1680" y="3"/>
                  <a:pt x="1680" y="3"/>
                  <a:pt x="1680" y="3"/>
                </a:cubicBezTo>
                <a:cubicBezTo>
                  <a:pt x="1725" y="3"/>
                  <a:pt x="1758" y="33"/>
                  <a:pt x="1764" y="75"/>
                </a:cubicBezTo>
                <a:cubicBezTo>
                  <a:pt x="1764" y="78"/>
                  <a:pt x="1764" y="78"/>
                  <a:pt x="1764" y="78"/>
                </a:cubicBezTo>
                <a:cubicBezTo>
                  <a:pt x="1767" y="123"/>
                  <a:pt x="1737" y="162"/>
                  <a:pt x="1695" y="171"/>
                </a:cubicBezTo>
                <a:cubicBezTo>
                  <a:pt x="279" y="449"/>
                  <a:pt x="279" y="449"/>
                  <a:pt x="279" y="449"/>
                </a:cubicBezTo>
                <a:cubicBezTo>
                  <a:pt x="147" y="476"/>
                  <a:pt x="21" y="384"/>
                  <a:pt x="9" y="249"/>
                </a:cubicBezTo>
                <a:close/>
              </a:path>
            </a:pathLst>
          </a:custGeom>
          <a:solidFill>
            <a:srgbClr val="FFFFFF"/>
          </a:solidFill>
          <a:ln w="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Tx/>
              <a:buNone/>
              <a:defRPr sz="330">
                <a:latin typeface="Arial" panose="020B0604020202020204" pitchFamily="34" charset="0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10" name="Instruction frame text 7{PHJU} (JU-Free)">
            <a:extLst>
              <a:ext uri="{FF2B5EF4-FFF2-40B4-BE49-F238E27FC236}">
                <a16:creationId xmlns:a16="http://schemas.microsoft.com/office/drawing/2014/main" id="{B95566AD-40BD-42C3-AEA1-03A47C99DD2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2160000" y="-489"/>
            <a:ext cx="2052000" cy="4516205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36000" tIns="36000" rIns="36000" bIns="36000"/>
          <a:lstStyle>
            <a:lvl1pPr marL="127" indent="0">
              <a:lnSpc>
                <a:spcPct val="99000"/>
              </a:lnSpc>
              <a:spcBef>
                <a:spcPts val="1"/>
              </a:spcBef>
              <a:spcAft>
                <a:spcPts val="1"/>
              </a:spcAft>
              <a:buNone/>
              <a:defRPr sz="1050" baseline="0"/>
            </a:lvl1pPr>
            <a:lvl2pPr marL="0" indent="0">
              <a:lnSpc>
                <a:spcPct val="99000"/>
              </a:lnSpc>
              <a:buNone/>
              <a:defRPr sz="1000"/>
            </a:lvl2pPr>
            <a:lvl3pPr marL="0" indent="0">
              <a:lnSpc>
                <a:spcPct val="99000"/>
              </a:lnSpc>
              <a:buNone/>
              <a:defRPr sz="1000"/>
            </a:lvl3pPr>
            <a:lvl4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5pPr>
            <a:lvl6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6pPr>
            <a:lvl7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7pPr>
            <a:lvl8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8pPr>
            <a:lvl9pPr marL="0" indent="0">
              <a:lnSpc>
                <a:spcPct val="99000"/>
              </a:lnSpc>
              <a:buFont typeface="Arial" panose="020B0604020202020204" pitchFamily="34" charset="0"/>
              <a:buNone/>
              <a:defRPr sz="1000"/>
            </a:lvl9pPr>
          </a:lstStyle>
          <a:p>
            <a:pPr lvl="0"/>
            <a:r>
              <a:rPr lang="en-US"/>
              <a:t>If you insert a picture, it will automatically be placed in the background. The logo and text will appear above the photo. </a:t>
            </a:r>
            <a:br>
              <a:rPr lang="en-US"/>
            </a:br>
            <a:r>
              <a:rPr lang="en-US"/>
              <a:t>When you change the picture, first delete the old photo, then click in the ribbon above on Home | Reset. The lay-out will then automatically adjusted. Click on icon to insert a new picture.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Do not choose the option Change picture, as PowerPoint will change the format and position. If you choose reset the slide, the photo will be deformed.</a:t>
            </a:r>
            <a:br>
              <a:rPr lang="en-US"/>
            </a:br>
            <a:br>
              <a:rPr lang="en-US"/>
            </a:br>
            <a:r>
              <a:rPr lang="en-US"/>
              <a:t>This frame will not be printed or shown in a presentation. To delete this explanation: click in the border of the frames (text and picture) and choose delete. </a:t>
            </a:r>
          </a:p>
        </p:txBody>
      </p:sp>
      <p:sp>
        <p:nvSpPr>
          <p:cNvPr id="11" name="Instruction image frame text 8{PHJU} (JU-Free)">
            <a:extLst>
              <a:ext uri="{FF2B5EF4-FFF2-40B4-BE49-F238E27FC236}">
                <a16:creationId xmlns:a16="http://schemas.microsoft.com/office/drawing/2014/main" id="{0B989298-EEB6-4EBA-ABE6-50CBF63772E6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-1966747" y="1911457"/>
            <a:ext cx="1060322" cy="756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0" cap="flat" cmpd="sng" algn="ctr">
            <a:solidFill>
              <a:prstClr val="black">
                <a:alpha val="0"/>
              </a:prst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>
            <a:lvl1pPr marL="0" indent="0">
              <a:lnSpc>
                <a:spcPct val="99000"/>
              </a:lnSpc>
              <a:buNone/>
              <a:defRPr sz="330">
                <a:latin typeface="Arial" panose="020B0604020202020204" pitchFamily="34" charset="0"/>
              </a:defRPr>
            </a:lvl1pPr>
            <a:lvl2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2pPr>
            <a:lvl3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3pPr>
            <a:lvl4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4pPr>
            <a:lvl5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5pPr>
            <a:lvl6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6pPr>
            <a:lvl7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7pPr>
            <a:lvl8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8pPr>
            <a:lvl9pPr marL="0" marR="0" indent="0" algn="l" fontAlgn="auto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0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/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96F5B32-5E09-DB77-066A-9967D7607E77}"/>
              </a:ext>
            </a:extLst>
          </p:cNvPr>
          <p:cNvGrpSpPr/>
          <p:nvPr userDrawn="1"/>
        </p:nvGrpSpPr>
        <p:grpSpPr>
          <a:xfrm>
            <a:off x="1100662" y="6973965"/>
            <a:ext cx="1397285" cy="268658"/>
            <a:chOff x="0" y="6980846"/>
            <a:chExt cx="1397285" cy="26865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369112F-D1F9-DC80-5437-10EE8EC9FBCA}"/>
                </a:ext>
              </a:extLst>
            </p:cNvPr>
            <p:cNvSpPr/>
            <p:nvPr userDrawn="1"/>
          </p:nvSpPr>
          <p:spPr>
            <a:xfrm>
              <a:off x="0" y="6980846"/>
              <a:ext cx="1397285" cy="268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C4B3F85-96A0-2B41-34AF-6C80059CC45C}"/>
                </a:ext>
              </a:extLst>
            </p:cNvPr>
            <p:cNvSpPr/>
            <p:nvPr userDrawn="1"/>
          </p:nvSpPr>
          <p:spPr>
            <a:xfrm>
              <a:off x="57150" y="7029450"/>
              <a:ext cx="252000" cy="17145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270E490-BA29-199E-EEF8-9D0E2489B9EB}"/>
                </a:ext>
              </a:extLst>
            </p:cNvPr>
            <p:cNvSpPr/>
            <p:nvPr userDrawn="1"/>
          </p:nvSpPr>
          <p:spPr>
            <a:xfrm>
              <a:off x="391161" y="7029450"/>
              <a:ext cx="252000" cy="171450"/>
            </a:xfrm>
            <a:prstGeom prst="rect">
              <a:avLst/>
            </a:prstGeom>
            <a:solidFill>
              <a:srgbClr val="1F2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818BE4B-1E84-0F15-AD95-45C7EEC17F76}"/>
                </a:ext>
              </a:extLst>
            </p:cNvPr>
            <p:cNvSpPr/>
            <p:nvPr userDrawn="1"/>
          </p:nvSpPr>
          <p:spPr>
            <a:xfrm>
              <a:off x="725172" y="7029450"/>
              <a:ext cx="252000" cy="171450"/>
            </a:xfrm>
            <a:prstGeom prst="rect">
              <a:avLst/>
            </a:prstGeom>
            <a:solidFill>
              <a:srgbClr val="0031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58DC5E7-8B4D-DAEF-2147-AC6BF1B388BA}"/>
                </a:ext>
              </a:extLst>
            </p:cNvPr>
            <p:cNvSpPr/>
            <p:nvPr userDrawn="1"/>
          </p:nvSpPr>
          <p:spPr>
            <a:xfrm>
              <a:off x="1059183" y="7029450"/>
              <a:ext cx="252000" cy="1714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70CD852-2904-98B3-75EC-83BF7C8935BE}"/>
              </a:ext>
            </a:extLst>
          </p:cNvPr>
          <p:cNvGrpSpPr/>
          <p:nvPr userDrawn="1"/>
        </p:nvGrpSpPr>
        <p:grpSpPr>
          <a:xfrm>
            <a:off x="4777693" y="6973965"/>
            <a:ext cx="1392143" cy="268658"/>
            <a:chOff x="3394364" y="6980846"/>
            <a:chExt cx="1392143" cy="26865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57C8D41-2E9C-DE04-129C-0A600DB49122}"/>
                </a:ext>
              </a:extLst>
            </p:cNvPr>
            <p:cNvSpPr/>
            <p:nvPr userDrawn="1"/>
          </p:nvSpPr>
          <p:spPr>
            <a:xfrm>
              <a:off x="3394364" y="6980846"/>
              <a:ext cx="1392143" cy="268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55D50F5-10E1-F8B4-16E0-AE146600F387}"/>
                </a:ext>
              </a:extLst>
            </p:cNvPr>
            <p:cNvSpPr/>
            <p:nvPr userDrawn="1"/>
          </p:nvSpPr>
          <p:spPr>
            <a:xfrm>
              <a:off x="3458999" y="7029450"/>
              <a:ext cx="252000" cy="17145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8DBC55D-291A-0CC2-33C8-29C8DE522D40}"/>
                </a:ext>
              </a:extLst>
            </p:cNvPr>
            <p:cNvSpPr/>
            <p:nvPr userDrawn="1"/>
          </p:nvSpPr>
          <p:spPr>
            <a:xfrm>
              <a:off x="3793010" y="7029450"/>
              <a:ext cx="252000" cy="17145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C2F9F0F-D2F0-7A22-A9C9-EE1CD6B39A8C}"/>
                </a:ext>
              </a:extLst>
            </p:cNvPr>
            <p:cNvSpPr/>
            <p:nvPr userDrawn="1"/>
          </p:nvSpPr>
          <p:spPr>
            <a:xfrm>
              <a:off x="4127021" y="7029450"/>
              <a:ext cx="252000" cy="171450"/>
            </a:xfrm>
            <a:prstGeom prst="rect">
              <a:avLst/>
            </a:prstGeom>
            <a:solidFill>
              <a:srgbClr val="6749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7365C1A-783E-06E9-B0FB-BD266D0DABE7}"/>
                </a:ext>
              </a:extLst>
            </p:cNvPr>
            <p:cNvSpPr/>
            <p:nvPr userDrawn="1"/>
          </p:nvSpPr>
          <p:spPr>
            <a:xfrm>
              <a:off x="4461028" y="7029450"/>
              <a:ext cx="252000" cy="171450"/>
            </a:xfrm>
            <a:prstGeom prst="rect">
              <a:avLst/>
            </a:prstGeom>
            <a:solidFill>
              <a:srgbClr val="008C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D0FEA19-4B18-2CDF-A1B8-67DFD76A4FEF}"/>
              </a:ext>
            </a:extLst>
          </p:cNvPr>
          <p:cNvGrpSpPr/>
          <p:nvPr userDrawn="1"/>
        </p:nvGrpSpPr>
        <p:grpSpPr>
          <a:xfrm>
            <a:off x="10798806" y="6980846"/>
            <a:ext cx="1393194" cy="268658"/>
            <a:chOff x="1311095" y="6980846"/>
            <a:chExt cx="1393194" cy="26865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70949B6-5239-222C-EDCC-124E1AE38BA4}"/>
                </a:ext>
              </a:extLst>
            </p:cNvPr>
            <p:cNvSpPr/>
            <p:nvPr userDrawn="1"/>
          </p:nvSpPr>
          <p:spPr>
            <a:xfrm>
              <a:off x="1311095" y="6980846"/>
              <a:ext cx="1393194" cy="268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4F69909-A32A-FD76-636D-515186F63CE9}"/>
                </a:ext>
              </a:extLst>
            </p:cNvPr>
            <p:cNvSpPr/>
            <p:nvPr userDrawn="1"/>
          </p:nvSpPr>
          <p:spPr>
            <a:xfrm>
              <a:off x="1393194" y="7029450"/>
              <a:ext cx="252000" cy="171450"/>
            </a:xfrm>
            <a:prstGeom prst="rect">
              <a:avLst/>
            </a:prstGeom>
            <a:solidFill>
              <a:srgbClr val="6F6F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D611D1A-3688-04C3-19C1-C860B5BE97A8}"/>
                </a:ext>
              </a:extLst>
            </p:cNvPr>
            <p:cNvSpPr/>
            <p:nvPr userDrawn="1"/>
          </p:nvSpPr>
          <p:spPr>
            <a:xfrm>
              <a:off x="1727205" y="7029450"/>
              <a:ext cx="252000" cy="171450"/>
            </a:xfrm>
            <a:prstGeom prst="rect">
              <a:avLst/>
            </a:prstGeom>
            <a:solidFill>
              <a:srgbClr val="B2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19082CF-5891-9704-5147-022A48B97B1E}"/>
                </a:ext>
              </a:extLst>
            </p:cNvPr>
            <p:cNvSpPr/>
            <p:nvPr userDrawn="1"/>
          </p:nvSpPr>
          <p:spPr>
            <a:xfrm>
              <a:off x="2061216" y="7029450"/>
              <a:ext cx="252000" cy="171450"/>
            </a:xfrm>
            <a:prstGeom prst="rect">
              <a:avLst/>
            </a:prstGeom>
            <a:solidFill>
              <a:srgbClr val="E3E3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71B1D2C-AEDA-4F23-4ADF-D650B6EB1EB5}"/>
                </a:ext>
              </a:extLst>
            </p:cNvPr>
            <p:cNvSpPr/>
            <p:nvPr userDrawn="1"/>
          </p:nvSpPr>
          <p:spPr>
            <a:xfrm>
              <a:off x="2395227" y="7029450"/>
              <a:ext cx="252000" cy="171450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AA7B5C64-C0C6-80C1-C8B5-FDF9298C4F54}"/>
              </a:ext>
            </a:extLst>
          </p:cNvPr>
          <p:cNvSpPr txBox="1"/>
          <p:nvPr userDrawn="1"/>
        </p:nvSpPr>
        <p:spPr>
          <a:xfrm>
            <a:off x="1714" y="6965624"/>
            <a:ext cx="10896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u="none" strike="noStrike" baseline="0">
                <a:solidFill>
                  <a:srgbClr val="1F213B"/>
                </a:solidFill>
                <a:latin typeface="+mj-lt"/>
              </a:rPr>
              <a:t>Primary </a:t>
            </a:r>
            <a:r>
              <a:rPr lang="en-IN" sz="1100" b="0" i="0" u="none" strike="noStrike" baseline="0" err="1">
                <a:solidFill>
                  <a:srgbClr val="1F213B"/>
                </a:solidFill>
                <a:latin typeface="+mj-lt"/>
              </a:rPr>
              <a:t>colors</a:t>
            </a:r>
            <a:endParaRPr lang="en-IN" sz="1100">
              <a:latin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C4F1F2-B6C1-70E2-6BA7-394C7BE1717C}"/>
              </a:ext>
            </a:extLst>
          </p:cNvPr>
          <p:cNvSpPr txBox="1"/>
          <p:nvPr userDrawn="1"/>
        </p:nvSpPr>
        <p:spPr>
          <a:xfrm>
            <a:off x="3484019" y="6965624"/>
            <a:ext cx="129283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u="none" strike="noStrike" baseline="0">
                <a:solidFill>
                  <a:srgbClr val="1F213B"/>
                </a:solidFill>
                <a:latin typeface="+mj-lt"/>
              </a:rPr>
              <a:t>Supporting </a:t>
            </a:r>
            <a:r>
              <a:rPr lang="en-IN" sz="1100" b="0" i="0" u="none" strike="noStrike" baseline="0" err="1">
                <a:solidFill>
                  <a:srgbClr val="1F213B"/>
                </a:solidFill>
                <a:latin typeface="+mj-lt"/>
              </a:rPr>
              <a:t>colors</a:t>
            </a:r>
            <a:endParaRPr lang="en-IN" sz="1100">
              <a:latin typeface="+mj-lt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AE9ADA5-3204-5D69-826C-328412666F35}"/>
              </a:ext>
            </a:extLst>
          </p:cNvPr>
          <p:cNvGrpSpPr/>
          <p:nvPr userDrawn="1"/>
        </p:nvGrpSpPr>
        <p:grpSpPr>
          <a:xfrm>
            <a:off x="8270895" y="6973965"/>
            <a:ext cx="376853" cy="268658"/>
            <a:chOff x="4734862" y="6980846"/>
            <a:chExt cx="376853" cy="26865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E393AA7-4FD1-B44F-2500-6E3E16439985}"/>
                </a:ext>
              </a:extLst>
            </p:cNvPr>
            <p:cNvSpPr/>
            <p:nvPr userDrawn="1"/>
          </p:nvSpPr>
          <p:spPr>
            <a:xfrm>
              <a:off x="4734862" y="6980846"/>
              <a:ext cx="376853" cy="268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789A80D-8EC6-9DAE-DD72-A6FE8ABE4098}"/>
                </a:ext>
              </a:extLst>
            </p:cNvPr>
            <p:cNvSpPr/>
            <p:nvPr userDrawn="1"/>
          </p:nvSpPr>
          <p:spPr>
            <a:xfrm>
              <a:off x="4795035" y="7029450"/>
              <a:ext cx="252000" cy="171450"/>
            </a:xfrm>
            <a:prstGeom prst="rect">
              <a:avLst/>
            </a:prstGeom>
            <a:solidFill>
              <a:srgbClr val="FA5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8F200C1C-2439-BD4F-06C4-1EFE9FBE658A}"/>
              </a:ext>
            </a:extLst>
          </p:cNvPr>
          <p:cNvSpPr txBox="1"/>
          <p:nvPr userDrawn="1"/>
        </p:nvSpPr>
        <p:spPr>
          <a:xfrm>
            <a:off x="7283733" y="6965624"/>
            <a:ext cx="98388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u="none" strike="noStrike" baseline="0">
                <a:solidFill>
                  <a:srgbClr val="1F213B"/>
                </a:solidFill>
                <a:latin typeface="+mj-lt"/>
              </a:rPr>
              <a:t>Signal </a:t>
            </a:r>
            <a:r>
              <a:rPr lang="en-IN" sz="1100" b="0" i="0" u="none" strike="noStrike" baseline="0" err="1">
                <a:solidFill>
                  <a:srgbClr val="1F213B"/>
                </a:solidFill>
                <a:latin typeface="+mj-lt"/>
              </a:rPr>
              <a:t>colors</a:t>
            </a:r>
            <a:endParaRPr lang="en-IN" sz="1100">
              <a:latin typeface="+mj-l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F53E14E-0E47-5102-CFF5-FE7776AF8E90}"/>
              </a:ext>
            </a:extLst>
          </p:cNvPr>
          <p:cNvSpPr txBox="1"/>
          <p:nvPr userDrawn="1"/>
        </p:nvSpPr>
        <p:spPr>
          <a:xfrm>
            <a:off x="9226532" y="6965624"/>
            <a:ext cx="157070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u="none" strike="noStrike" baseline="0">
                <a:solidFill>
                  <a:srgbClr val="1F213B"/>
                </a:solidFill>
                <a:latin typeface="+mj-lt"/>
              </a:rPr>
              <a:t>Additional Grayscales</a:t>
            </a:r>
            <a:endParaRPr lang="en-IN" sz="1100">
              <a:latin typeface="+mj-lt"/>
            </a:endParaRPr>
          </a:p>
        </p:txBody>
      </p:sp>
      <p:sp>
        <p:nvSpPr>
          <p:cNvPr id="34" name="Frame 6{PHJU} (JU-Free)">
            <a:extLst>
              <a:ext uri="{FF2B5EF4-FFF2-40B4-BE49-F238E27FC236}">
                <a16:creationId xmlns:a16="http://schemas.microsoft.com/office/drawing/2014/main" id="{DC554BCE-4CB1-DA1F-02BE-8AA9532C8B52}"/>
              </a:ext>
            </a:extLst>
          </p:cNvPr>
          <p:cNvSpPr>
            <a:spLocks noGrp="1"/>
          </p:cNvSpPr>
          <p:nvPr>
            <p:ph type="body" idx="1003" hasCustomPrompt="1"/>
          </p:nvPr>
        </p:nvSpPr>
        <p:spPr bwMode="ltGray">
          <a:xfrm>
            <a:off x="10429471" y="243257"/>
            <a:ext cx="1185915" cy="159679"/>
          </a:xfrm>
          <a:custGeom>
            <a:avLst/>
            <a:gdLst>
              <a:gd name="T0" fmla="*/ 2027 w 6353"/>
              <a:gd name="T1" fmla="*/ 837 h 856"/>
              <a:gd name="T2" fmla="*/ 1660 w 6353"/>
              <a:gd name="T3" fmla="*/ 856 h 856"/>
              <a:gd name="T4" fmla="*/ 1948 w 6353"/>
              <a:gd name="T5" fmla="*/ 442 h 856"/>
              <a:gd name="T6" fmla="*/ 1660 w 6353"/>
              <a:gd name="T7" fmla="*/ 704 h 856"/>
              <a:gd name="T8" fmla="*/ 1806 w 6353"/>
              <a:gd name="T9" fmla="*/ 225 h 856"/>
              <a:gd name="T10" fmla="*/ 1423 w 6353"/>
              <a:gd name="T11" fmla="*/ 342 h 856"/>
              <a:gd name="T12" fmla="*/ 2159 w 6353"/>
              <a:gd name="T13" fmla="*/ 417 h 856"/>
              <a:gd name="T14" fmla="*/ 5080 w 6353"/>
              <a:gd name="T15" fmla="*/ 74 h 856"/>
              <a:gd name="T16" fmla="*/ 4906 w 6353"/>
              <a:gd name="T17" fmla="*/ 328 h 856"/>
              <a:gd name="T18" fmla="*/ 5346 w 6353"/>
              <a:gd name="T19" fmla="*/ 512 h 856"/>
              <a:gd name="T20" fmla="*/ 4923 w 6353"/>
              <a:gd name="T21" fmla="*/ 539 h 856"/>
              <a:gd name="T22" fmla="*/ 4900 w 6353"/>
              <a:gd name="T23" fmla="*/ 418 h 856"/>
              <a:gd name="T24" fmla="*/ 5346 w 6353"/>
              <a:gd name="T25" fmla="*/ 770 h 856"/>
              <a:gd name="T26" fmla="*/ 5501 w 6353"/>
              <a:gd name="T27" fmla="*/ 813 h 856"/>
              <a:gd name="T28" fmla="*/ 5982 w 6353"/>
              <a:gd name="T29" fmla="*/ 74 h 856"/>
              <a:gd name="T30" fmla="*/ 5635 w 6353"/>
              <a:gd name="T31" fmla="*/ 93 h 856"/>
              <a:gd name="T32" fmla="*/ 5745 w 6353"/>
              <a:gd name="T33" fmla="*/ 837 h 856"/>
              <a:gd name="T34" fmla="*/ 6011 w 6353"/>
              <a:gd name="T35" fmla="*/ 216 h 856"/>
              <a:gd name="T36" fmla="*/ 6332 w 6353"/>
              <a:gd name="T37" fmla="*/ 837 h 856"/>
              <a:gd name="T38" fmla="*/ 6011 w 6353"/>
              <a:gd name="T39" fmla="*/ 74 h 856"/>
              <a:gd name="T40" fmla="*/ 2228 w 6353"/>
              <a:gd name="T41" fmla="*/ 441 h 856"/>
              <a:gd name="T42" fmla="*/ 2985 w 6353"/>
              <a:gd name="T43" fmla="*/ 618 h 856"/>
              <a:gd name="T44" fmla="*/ 2649 w 6353"/>
              <a:gd name="T45" fmla="*/ 704 h 856"/>
              <a:gd name="T46" fmla="*/ 2605 w 6353"/>
              <a:gd name="T47" fmla="*/ 225 h 856"/>
              <a:gd name="T48" fmla="*/ 2439 w 6353"/>
              <a:gd name="T49" fmla="*/ 489 h 856"/>
              <a:gd name="T50" fmla="*/ 2870 w 6353"/>
              <a:gd name="T51" fmla="*/ 511 h 856"/>
              <a:gd name="T52" fmla="*/ 2625 w 6353"/>
              <a:gd name="T53" fmla="*/ 74 h 856"/>
              <a:gd name="T54" fmla="*/ 3884 w 6353"/>
              <a:gd name="T55" fmla="*/ 441 h 856"/>
              <a:gd name="T56" fmla="*/ 4641 w 6353"/>
              <a:gd name="T57" fmla="*/ 618 h 856"/>
              <a:gd name="T58" fmla="*/ 4305 w 6353"/>
              <a:gd name="T59" fmla="*/ 704 h 856"/>
              <a:gd name="T60" fmla="*/ 4260 w 6353"/>
              <a:gd name="T61" fmla="*/ 225 h 856"/>
              <a:gd name="T62" fmla="*/ 4095 w 6353"/>
              <a:gd name="T63" fmla="*/ 489 h 856"/>
              <a:gd name="T64" fmla="*/ 4526 w 6353"/>
              <a:gd name="T65" fmla="*/ 511 h 856"/>
              <a:gd name="T66" fmla="*/ 4281 w 6353"/>
              <a:gd name="T67" fmla="*/ 74 h 856"/>
              <a:gd name="T68" fmla="*/ 1215 w 6353"/>
              <a:gd name="T69" fmla="*/ 694 h 856"/>
              <a:gd name="T70" fmla="*/ 1302 w 6353"/>
              <a:gd name="T71" fmla="*/ 184 h 856"/>
              <a:gd name="T72" fmla="*/ 1003 w 6353"/>
              <a:gd name="T73" fmla="*/ 3 h 856"/>
              <a:gd name="T74" fmla="*/ 1215 w 6353"/>
              <a:gd name="T75" fmla="*/ 836 h 856"/>
              <a:gd name="T76" fmla="*/ 1337 w 6353"/>
              <a:gd name="T77" fmla="*/ 709 h 856"/>
              <a:gd name="T78" fmla="*/ 3088 w 6353"/>
              <a:gd name="T79" fmla="*/ 92 h 856"/>
              <a:gd name="T80" fmla="*/ 3665 w 6353"/>
              <a:gd name="T81" fmla="*/ 448 h 856"/>
              <a:gd name="T82" fmla="*/ 3244 w 6353"/>
              <a:gd name="T83" fmla="*/ 322 h 856"/>
              <a:gd name="T84" fmla="*/ 3088 w 6353"/>
              <a:gd name="T85" fmla="*/ 818 h 856"/>
              <a:gd name="T86" fmla="*/ 3821 w 6353"/>
              <a:gd name="T87" fmla="*/ 469 h 856"/>
              <a:gd name="T88" fmla="*/ 509 w 6353"/>
              <a:gd name="T89" fmla="*/ 385 h 856"/>
              <a:gd name="T90" fmla="*/ 239 w 6353"/>
              <a:gd name="T91" fmla="*/ 237 h 856"/>
              <a:gd name="T92" fmla="*/ 602 w 6353"/>
              <a:gd name="T93" fmla="*/ 312 h 856"/>
              <a:gd name="T94" fmla="*/ 779 w 6353"/>
              <a:gd name="T95" fmla="*/ 308 h 856"/>
              <a:gd name="T96" fmla="*/ 195 w 6353"/>
              <a:gd name="T97" fmla="*/ 106 h 856"/>
              <a:gd name="T98" fmla="*/ 144 w 6353"/>
              <a:gd name="T99" fmla="*/ 491 h 856"/>
              <a:gd name="T100" fmla="*/ 623 w 6353"/>
              <a:gd name="T101" fmla="*/ 614 h 856"/>
              <a:gd name="T102" fmla="*/ 214 w 6353"/>
              <a:gd name="T103" fmla="*/ 654 h 856"/>
              <a:gd name="T104" fmla="*/ 5 w 6353"/>
              <a:gd name="T105" fmla="*/ 589 h 856"/>
              <a:gd name="T106" fmla="*/ 406 w 6353"/>
              <a:gd name="T107" fmla="*/ 850 h 856"/>
              <a:gd name="T108" fmla="*/ 793 w 6353"/>
              <a:gd name="T109" fmla="*/ 599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6353" h="856">
                <a:moveTo>
                  <a:pt x="2159" y="813"/>
                </a:moveTo>
                <a:cubicBezTo>
                  <a:pt x="2159" y="813"/>
                  <a:pt x="2159" y="813"/>
                  <a:pt x="2159" y="813"/>
                </a:cubicBezTo>
                <a:cubicBezTo>
                  <a:pt x="2159" y="826"/>
                  <a:pt x="2148" y="837"/>
                  <a:pt x="2135" y="837"/>
                </a:cubicBezTo>
                <a:cubicBezTo>
                  <a:pt x="2027" y="837"/>
                  <a:pt x="2027" y="837"/>
                  <a:pt x="2027" y="837"/>
                </a:cubicBezTo>
                <a:cubicBezTo>
                  <a:pt x="2014" y="837"/>
                  <a:pt x="2003" y="826"/>
                  <a:pt x="2003" y="813"/>
                </a:cubicBezTo>
                <a:cubicBezTo>
                  <a:pt x="2003" y="770"/>
                  <a:pt x="2003" y="770"/>
                  <a:pt x="2003" y="770"/>
                </a:cubicBezTo>
                <a:cubicBezTo>
                  <a:pt x="1947" y="820"/>
                  <a:pt x="1879" y="856"/>
                  <a:pt x="1806" y="856"/>
                </a:cubicBezTo>
                <a:cubicBezTo>
                  <a:pt x="1660" y="856"/>
                  <a:pt x="1660" y="856"/>
                  <a:pt x="1660" y="856"/>
                </a:cubicBezTo>
                <a:cubicBezTo>
                  <a:pt x="1508" y="856"/>
                  <a:pt x="1385" y="736"/>
                  <a:pt x="1385" y="587"/>
                </a:cubicBezTo>
                <a:cubicBezTo>
                  <a:pt x="1385" y="494"/>
                  <a:pt x="1462" y="418"/>
                  <a:pt x="1558" y="418"/>
                </a:cubicBezTo>
                <a:cubicBezTo>
                  <a:pt x="1920" y="418"/>
                  <a:pt x="1920" y="418"/>
                  <a:pt x="1920" y="418"/>
                </a:cubicBezTo>
                <a:cubicBezTo>
                  <a:pt x="1934" y="418"/>
                  <a:pt x="1946" y="428"/>
                  <a:pt x="1948" y="442"/>
                </a:cubicBezTo>
                <a:cubicBezTo>
                  <a:pt x="1949" y="455"/>
                  <a:pt x="1939" y="467"/>
                  <a:pt x="1926" y="470"/>
                </a:cubicBezTo>
                <a:cubicBezTo>
                  <a:pt x="1580" y="539"/>
                  <a:pt x="1580" y="539"/>
                  <a:pt x="1580" y="539"/>
                </a:cubicBezTo>
                <a:cubicBezTo>
                  <a:pt x="1557" y="544"/>
                  <a:pt x="1540" y="564"/>
                  <a:pt x="1540" y="587"/>
                </a:cubicBezTo>
                <a:cubicBezTo>
                  <a:pt x="1540" y="652"/>
                  <a:pt x="1594" y="704"/>
                  <a:pt x="1660" y="704"/>
                </a:cubicBezTo>
                <a:cubicBezTo>
                  <a:pt x="1806" y="704"/>
                  <a:pt x="1806" y="704"/>
                  <a:pt x="1806" y="704"/>
                </a:cubicBezTo>
                <a:cubicBezTo>
                  <a:pt x="1915" y="704"/>
                  <a:pt x="2003" y="618"/>
                  <a:pt x="2003" y="512"/>
                </a:cubicBezTo>
                <a:cubicBezTo>
                  <a:pt x="2003" y="417"/>
                  <a:pt x="2003" y="417"/>
                  <a:pt x="2003" y="417"/>
                </a:cubicBezTo>
                <a:cubicBezTo>
                  <a:pt x="2003" y="311"/>
                  <a:pt x="1915" y="225"/>
                  <a:pt x="1806" y="225"/>
                </a:cubicBezTo>
                <a:cubicBezTo>
                  <a:pt x="1737" y="225"/>
                  <a:pt x="1737" y="225"/>
                  <a:pt x="1737" y="225"/>
                </a:cubicBezTo>
                <a:cubicBezTo>
                  <a:pt x="1662" y="225"/>
                  <a:pt x="1596" y="267"/>
                  <a:pt x="1563" y="328"/>
                </a:cubicBezTo>
                <a:cubicBezTo>
                  <a:pt x="1559" y="337"/>
                  <a:pt x="1549" y="342"/>
                  <a:pt x="1539" y="342"/>
                </a:cubicBezTo>
                <a:cubicBezTo>
                  <a:pt x="1423" y="342"/>
                  <a:pt x="1423" y="342"/>
                  <a:pt x="1423" y="342"/>
                </a:cubicBezTo>
                <a:cubicBezTo>
                  <a:pt x="1408" y="342"/>
                  <a:pt x="1397" y="327"/>
                  <a:pt x="1402" y="313"/>
                </a:cubicBezTo>
                <a:cubicBezTo>
                  <a:pt x="1447" y="174"/>
                  <a:pt x="1580" y="74"/>
                  <a:pt x="1737" y="74"/>
                </a:cubicBezTo>
                <a:cubicBezTo>
                  <a:pt x="1806" y="74"/>
                  <a:pt x="1806" y="74"/>
                  <a:pt x="1806" y="74"/>
                </a:cubicBezTo>
                <a:cubicBezTo>
                  <a:pt x="2001" y="74"/>
                  <a:pt x="2159" y="228"/>
                  <a:pt x="2159" y="417"/>
                </a:cubicBezTo>
                <a:lnTo>
                  <a:pt x="2159" y="813"/>
                </a:lnTo>
                <a:close/>
                <a:moveTo>
                  <a:pt x="5501" y="417"/>
                </a:moveTo>
                <a:cubicBezTo>
                  <a:pt x="5501" y="228"/>
                  <a:pt x="5343" y="74"/>
                  <a:pt x="5149" y="74"/>
                </a:cubicBezTo>
                <a:cubicBezTo>
                  <a:pt x="5080" y="74"/>
                  <a:pt x="5080" y="74"/>
                  <a:pt x="5080" y="74"/>
                </a:cubicBezTo>
                <a:cubicBezTo>
                  <a:pt x="4923" y="74"/>
                  <a:pt x="4789" y="174"/>
                  <a:pt x="4744" y="313"/>
                </a:cubicBezTo>
                <a:cubicBezTo>
                  <a:pt x="4739" y="327"/>
                  <a:pt x="4750" y="342"/>
                  <a:pt x="4766" y="342"/>
                </a:cubicBezTo>
                <a:cubicBezTo>
                  <a:pt x="4881" y="342"/>
                  <a:pt x="4881" y="342"/>
                  <a:pt x="4881" y="342"/>
                </a:cubicBezTo>
                <a:cubicBezTo>
                  <a:pt x="4892" y="342"/>
                  <a:pt x="4901" y="337"/>
                  <a:pt x="4906" y="328"/>
                </a:cubicBezTo>
                <a:cubicBezTo>
                  <a:pt x="4939" y="267"/>
                  <a:pt x="5004" y="225"/>
                  <a:pt x="5080" y="225"/>
                </a:cubicBezTo>
                <a:cubicBezTo>
                  <a:pt x="5149" y="225"/>
                  <a:pt x="5149" y="225"/>
                  <a:pt x="5149" y="225"/>
                </a:cubicBezTo>
                <a:cubicBezTo>
                  <a:pt x="5257" y="225"/>
                  <a:pt x="5346" y="311"/>
                  <a:pt x="5346" y="417"/>
                </a:cubicBezTo>
                <a:cubicBezTo>
                  <a:pt x="5346" y="512"/>
                  <a:pt x="5346" y="512"/>
                  <a:pt x="5346" y="512"/>
                </a:cubicBezTo>
                <a:cubicBezTo>
                  <a:pt x="5346" y="618"/>
                  <a:pt x="5257" y="704"/>
                  <a:pt x="5149" y="704"/>
                </a:cubicBezTo>
                <a:cubicBezTo>
                  <a:pt x="5003" y="704"/>
                  <a:pt x="5003" y="704"/>
                  <a:pt x="5003" y="704"/>
                </a:cubicBezTo>
                <a:cubicBezTo>
                  <a:pt x="4936" y="704"/>
                  <a:pt x="4883" y="652"/>
                  <a:pt x="4883" y="587"/>
                </a:cubicBezTo>
                <a:cubicBezTo>
                  <a:pt x="4883" y="564"/>
                  <a:pt x="4899" y="544"/>
                  <a:pt x="4923" y="539"/>
                </a:cubicBezTo>
                <a:cubicBezTo>
                  <a:pt x="5269" y="470"/>
                  <a:pt x="5269" y="470"/>
                  <a:pt x="5269" y="470"/>
                </a:cubicBezTo>
                <a:cubicBezTo>
                  <a:pt x="5282" y="467"/>
                  <a:pt x="5291" y="455"/>
                  <a:pt x="5290" y="442"/>
                </a:cubicBezTo>
                <a:cubicBezTo>
                  <a:pt x="5289" y="428"/>
                  <a:pt x="5276" y="418"/>
                  <a:pt x="5262" y="418"/>
                </a:cubicBezTo>
                <a:cubicBezTo>
                  <a:pt x="4900" y="418"/>
                  <a:pt x="4900" y="418"/>
                  <a:pt x="4900" y="418"/>
                </a:cubicBezTo>
                <a:cubicBezTo>
                  <a:pt x="4805" y="418"/>
                  <a:pt x="4727" y="494"/>
                  <a:pt x="4727" y="587"/>
                </a:cubicBezTo>
                <a:cubicBezTo>
                  <a:pt x="4727" y="736"/>
                  <a:pt x="4851" y="856"/>
                  <a:pt x="5003" y="856"/>
                </a:cubicBezTo>
                <a:cubicBezTo>
                  <a:pt x="5149" y="856"/>
                  <a:pt x="5149" y="856"/>
                  <a:pt x="5149" y="856"/>
                </a:cubicBezTo>
                <a:cubicBezTo>
                  <a:pt x="5222" y="856"/>
                  <a:pt x="5289" y="820"/>
                  <a:pt x="5346" y="770"/>
                </a:cubicBezTo>
                <a:cubicBezTo>
                  <a:pt x="5346" y="813"/>
                  <a:pt x="5346" y="813"/>
                  <a:pt x="5346" y="813"/>
                </a:cubicBezTo>
                <a:cubicBezTo>
                  <a:pt x="5346" y="826"/>
                  <a:pt x="5356" y="837"/>
                  <a:pt x="5370" y="837"/>
                </a:cubicBezTo>
                <a:cubicBezTo>
                  <a:pt x="5477" y="837"/>
                  <a:pt x="5477" y="837"/>
                  <a:pt x="5477" y="837"/>
                </a:cubicBezTo>
                <a:cubicBezTo>
                  <a:pt x="5490" y="837"/>
                  <a:pt x="5501" y="826"/>
                  <a:pt x="5501" y="813"/>
                </a:cubicBezTo>
                <a:cubicBezTo>
                  <a:pt x="5501" y="813"/>
                  <a:pt x="5501" y="813"/>
                  <a:pt x="5501" y="813"/>
                </a:cubicBezTo>
                <a:lnTo>
                  <a:pt x="5501" y="417"/>
                </a:lnTo>
                <a:close/>
                <a:moveTo>
                  <a:pt x="6011" y="74"/>
                </a:moveTo>
                <a:cubicBezTo>
                  <a:pt x="5982" y="74"/>
                  <a:pt x="5982" y="74"/>
                  <a:pt x="5982" y="74"/>
                </a:cubicBezTo>
                <a:cubicBezTo>
                  <a:pt x="5903" y="74"/>
                  <a:pt x="5828" y="107"/>
                  <a:pt x="5766" y="155"/>
                </a:cubicBezTo>
                <a:cubicBezTo>
                  <a:pt x="5766" y="117"/>
                  <a:pt x="5766" y="117"/>
                  <a:pt x="5766" y="117"/>
                </a:cubicBezTo>
                <a:cubicBezTo>
                  <a:pt x="5766" y="104"/>
                  <a:pt x="5755" y="93"/>
                  <a:pt x="5742" y="93"/>
                </a:cubicBezTo>
                <a:cubicBezTo>
                  <a:pt x="5635" y="93"/>
                  <a:pt x="5635" y="93"/>
                  <a:pt x="5635" y="93"/>
                </a:cubicBezTo>
                <a:cubicBezTo>
                  <a:pt x="5622" y="93"/>
                  <a:pt x="5611" y="104"/>
                  <a:pt x="5611" y="117"/>
                </a:cubicBezTo>
                <a:cubicBezTo>
                  <a:pt x="5611" y="816"/>
                  <a:pt x="5611" y="816"/>
                  <a:pt x="5611" y="816"/>
                </a:cubicBezTo>
                <a:cubicBezTo>
                  <a:pt x="5611" y="828"/>
                  <a:pt x="5620" y="837"/>
                  <a:pt x="5632" y="837"/>
                </a:cubicBezTo>
                <a:cubicBezTo>
                  <a:pt x="5745" y="837"/>
                  <a:pt x="5745" y="837"/>
                  <a:pt x="5745" y="837"/>
                </a:cubicBezTo>
                <a:cubicBezTo>
                  <a:pt x="5757" y="837"/>
                  <a:pt x="5766" y="828"/>
                  <a:pt x="5766" y="816"/>
                </a:cubicBezTo>
                <a:cubicBezTo>
                  <a:pt x="5766" y="427"/>
                  <a:pt x="5766" y="427"/>
                  <a:pt x="5766" y="427"/>
                </a:cubicBezTo>
                <a:cubicBezTo>
                  <a:pt x="5766" y="316"/>
                  <a:pt x="5843" y="216"/>
                  <a:pt x="5982" y="216"/>
                </a:cubicBezTo>
                <a:cubicBezTo>
                  <a:pt x="6011" y="216"/>
                  <a:pt x="6011" y="216"/>
                  <a:pt x="6011" y="216"/>
                </a:cubicBezTo>
                <a:cubicBezTo>
                  <a:pt x="6144" y="216"/>
                  <a:pt x="6198" y="316"/>
                  <a:pt x="6198" y="427"/>
                </a:cubicBezTo>
                <a:cubicBezTo>
                  <a:pt x="6198" y="816"/>
                  <a:pt x="6198" y="816"/>
                  <a:pt x="6198" y="816"/>
                </a:cubicBezTo>
                <a:cubicBezTo>
                  <a:pt x="6198" y="828"/>
                  <a:pt x="6207" y="837"/>
                  <a:pt x="6219" y="837"/>
                </a:cubicBezTo>
                <a:cubicBezTo>
                  <a:pt x="6332" y="837"/>
                  <a:pt x="6332" y="837"/>
                  <a:pt x="6332" y="837"/>
                </a:cubicBezTo>
                <a:cubicBezTo>
                  <a:pt x="6344" y="837"/>
                  <a:pt x="6353" y="828"/>
                  <a:pt x="6353" y="816"/>
                </a:cubicBezTo>
                <a:cubicBezTo>
                  <a:pt x="6353" y="816"/>
                  <a:pt x="6353" y="816"/>
                  <a:pt x="6353" y="816"/>
                </a:cubicBezTo>
                <a:cubicBezTo>
                  <a:pt x="6353" y="427"/>
                  <a:pt x="6353" y="427"/>
                  <a:pt x="6353" y="427"/>
                </a:cubicBezTo>
                <a:cubicBezTo>
                  <a:pt x="6353" y="232"/>
                  <a:pt x="6224" y="74"/>
                  <a:pt x="6011" y="74"/>
                </a:cubicBezTo>
                <a:close/>
                <a:moveTo>
                  <a:pt x="2625" y="74"/>
                </a:moveTo>
                <a:cubicBezTo>
                  <a:pt x="2625" y="74"/>
                  <a:pt x="2625" y="74"/>
                  <a:pt x="2625" y="74"/>
                </a:cubicBezTo>
                <a:cubicBezTo>
                  <a:pt x="2605" y="74"/>
                  <a:pt x="2605" y="74"/>
                  <a:pt x="2605" y="74"/>
                </a:cubicBezTo>
                <a:cubicBezTo>
                  <a:pt x="2397" y="74"/>
                  <a:pt x="2228" y="238"/>
                  <a:pt x="2228" y="441"/>
                </a:cubicBezTo>
                <a:cubicBezTo>
                  <a:pt x="2228" y="489"/>
                  <a:pt x="2228" y="489"/>
                  <a:pt x="2228" y="489"/>
                </a:cubicBezTo>
                <a:cubicBezTo>
                  <a:pt x="2228" y="691"/>
                  <a:pt x="2397" y="856"/>
                  <a:pt x="2605" y="856"/>
                </a:cubicBezTo>
                <a:cubicBezTo>
                  <a:pt x="2650" y="856"/>
                  <a:pt x="2650" y="856"/>
                  <a:pt x="2650" y="856"/>
                </a:cubicBezTo>
                <a:cubicBezTo>
                  <a:pt x="2806" y="856"/>
                  <a:pt x="2939" y="756"/>
                  <a:pt x="2985" y="618"/>
                </a:cubicBezTo>
                <a:cubicBezTo>
                  <a:pt x="2990" y="603"/>
                  <a:pt x="2978" y="587"/>
                  <a:pt x="2962" y="587"/>
                </a:cubicBezTo>
                <a:cubicBezTo>
                  <a:pt x="2846" y="587"/>
                  <a:pt x="2846" y="587"/>
                  <a:pt x="2846" y="587"/>
                </a:cubicBezTo>
                <a:cubicBezTo>
                  <a:pt x="2837" y="587"/>
                  <a:pt x="2829" y="592"/>
                  <a:pt x="2824" y="600"/>
                </a:cubicBezTo>
                <a:cubicBezTo>
                  <a:pt x="2792" y="662"/>
                  <a:pt x="2726" y="704"/>
                  <a:pt x="2649" y="704"/>
                </a:cubicBezTo>
                <a:cubicBezTo>
                  <a:pt x="2605" y="704"/>
                  <a:pt x="2605" y="704"/>
                  <a:pt x="2605" y="704"/>
                </a:cubicBezTo>
                <a:cubicBezTo>
                  <a:pt x="2483" y="704"/>
                  <a:pt x="2383" y="607"/>
                  <a:pt x="2383" y="489"/>
                </a:cubicBezTo>
                <a:cubicBezTo>
                  <a:pt x="2383" y="448"/>
                  <a:pt x="2383" y="448"/>
                  <a:pt x="2383" y="448"/>
                </a:cubicBezTo>
                <a:cubicBezTo>
                  <a:pt x="2383" y="322"/>
                  <a:pt x="2482" y="225"/>
                  <a:pt x="2605" y="225"/>
                </a:cubicBezTo>
                <a:cubicBezTo>
                  <a:pt x="2625" y="225"/>
                  <a:pt x="2625" y="225"/>
                  <a:pt x="2625" y="225"/>
                </a:cubicBezTo>
                <a:cubicBezTo>
                  <a:pt x="2727" y="225"/>
                  <a:pt x="2813" y="292"/>
                  <a:pt x="2838" y="384"/>
                </a:cubicBezTo>
                <a:cubicBezTo>
                  <a:pt x="2460" y="459"/>
                  <a:pt x="2460" y="459"/>
                  <a:pt x="2460" y="459"/>
                </a:cubicBezTo>
                <a:cubicBezTo>
                  <a:pt x="2446" y="462"/>
                  <a:pt x="2437" y="475"/>
                  <a:pt x="2439" y="489"/>
                </a:cubicBezTo>
                <a:cubicBezTo>
                  <a:pt x="2441" y="502"/>
                  <a:pt x="2453" y="511"/>
                  <a:pt x="2466" y="511"/>
                </a:cubicBezTo>
                <a:cubicBezTo>
                  <a:pt x="2862" y="511"/>
                  <a:pt x="2862" y="511"/>
                  <a:pt x="2862" y="511"/>
                </a:cubicBezTo>
                <a:cubicBezTo>
                  <a:pt x="2863" y="511"/>
                  <a:pt x="2865" y="511"/>
                  <a:pt x="2866" y="511"/>
                </a:cubicBezTo>
                <a:cubicBezTo>
                  <a:pt x="2868" y="511"/>
                  <a:pt x="2869" y="511"/>
                  <a:pt x="2870" y="511"/>
                </a:cubicBezTo>
                <a:cubicBezTo>
                  <a:pt x="2977" y="511"/>
                  <a:pt x="2977" y="511"/>
                  <a:pt x="2977" y="511"/>
                </a:cubicBezTo>
                <a:cubicBezTo>
                  <a:pt x="2991" y="511"/>
                  <a:pt x="3002" y="501"/>
                  <a:pt x="3002" y="488"/>
                </a:cubicBezTo>
                <a:cubicBezTo>
                  <a:pt x="3002" y="441"/>
                  <a:pt x="3002" y="441"/>
                  <a:pt x="3002" y="441"/>
                </a:cubicBezTo>
                <a:cubicBezTo>
                  <a:pt x="3002" y="238"/>
                  <a:pt x="2833" y="74"/>
                  <a:pt x="2625" y="74"/>
                </a:cubicBezTo>
                <a:close/>
                <a:moveTo>
                  <a:pt x="4281" y="74"/>
                </a:moveTo>
                <a:cubicBezTo>
                  <a:pt x="4281" y="74"/>
                  <a:pt x="4281" y="74"/>
                  <a:pt x="4281" y="74"/>
                </a:cubicBezTo>
                <a:cubicBezTo>
                  <a:pt x="4260" y="74"/>
                  <a:pt x="4260" y="74"/>
                  <a:pt x="4260" y="74"/>
                </a:cubicBezTo>
                <a:cubicBezTo>
                  <a:pt x="4052" y="74"/>
                  <a:pt x="3884" y="238"/>
                  <a:pt x="3884" y="441"/>
                </a:cubicBezTo>
                <a:cubicBezTo>
                  <a:pt x="3884" y="489"/>
                  <a:pt x="3884" y="489"/>
                  <a:pt x="3884" y="489"/>
                </a:cubicBezTo>
                <a:cubicBezTo>
                  <a:pt x="3884" y="691"/>
                  <a:pt x="4052" y="856"/>
                  <a:pt x="4260" y="856"/>
                </a:cubicBezTo>
                <a:cubicBezTo>
                  <a:pt x="4305" y="856"/>
                  <a:pt x="4305" y="856"/>
                  <a:pt x="4305" y="856"/>
                </a:cubicBezTo>
                <a:cubicBezTo>
                  <a:pt x="4462" y="856"/>
                  <a:pt x="4595" y="756"/>
                  <a:pt x="4641" y="618"/>
                </a:cubicBezTo>
                <a:cubicBezTo>
                  <a:pt x="4646" y="603"/>
                  <a:pt x="4634" y="587"/>
                  <a:pt x="4617" y="587"/>
                </a:cubicBezTo>
                <a:cubicBezTo>
                  <a:pt x="4502" y="587"/>
                  <a:pt x="4502" y="587"/>
                  <a:pt x="4502" y="587"/>
                </a:cubicBezTo>
                <a:cubicBezTo>
                  <a:pt x="4493" y="587"/>
                  <a:pt x="4484" y="592"/>
                  <a:pt x="4480" y="600"/>
                </a:cubicBezTo>
                <a:cubicBezTo>
                  <a:pt x="4447" y="662"/>
                  <a:pt x="4381" y="704"/>
                  <a:pt x="4305" y="704"/>
                </a:cubicBezTo>
                <a:cubicBezTo>
                  <a:pt x="4260" y="704"/>
                  <a:pt x="4260" y="704"/>
                  <a:pt x="4260" y="704"/>
                </a:cubicBezTo>
                <a:cubicBezTo>
                  <a:pt x="4138" y="704"/>
                  <a:pt x="4039" y="607"/>
                  <a:pt x="4039" y="489"/>
                </a:cubicBezTo>
                <a:cubicBezTo>
                  <a:pt x="4039" y="448"/>
                  <a:pt x="4039" y="448"/>
                  <a:pt x="4039" y="448"/>
                </a:cubicBezTo>
                <a:cubicBezTo>
                  <a:pt x="4039" y="322"/>
                  <a:pt x="4138" y="225"/>
                  <a:pt x="4260" y="225"/>
                </a:cubicBezTo>
                <a:cubicBezTo>
                  <a:pt x="4281" y="225"/>
                  <a:pt x="4281" y="225"/>
                  <a:pt x="4281" y="225"/>
                </a:cubicBezTo>
                <a:cubicBezTo>
                  <a:pt x="4383" y="225"/>
                  <a:pt x="4468" y="292"/>
                  <a:pt x="4494" y="384"/>
                </a:cubicBezTo>
                <a:cubicBezTo>
                  <a:pt x="4116" y="459"/>
                  <a:pt x="4116" y="459"/>
                  <a:pt x="4116" y="459"/>
                </a:cubicBezTo>
                <a:cubicBezTo>
                  <a:pt x="4102" y="462"/>
                  <a:pt x="4093" y="475"/>
                  <a:pt x="4095" y="489"/>
                </a:cubicBezTo>
                <a:cubicBezTo>
                  <a:pt x="4097" y="502"/>
                  <a:pt x="4109" y="511"/>
                  <a:pt x="4122" y="511"/>
                </a:cubicBezTo>
                <a:cubicBezTo>
                  <a:pt x="4518" y="511"/>
                  <a:pt x="4518" y="511"/>
                  <a:pt x="4518" y="511"/>
                </a:cubicBezTo>
                <a:cubicBezTo>
                  <a:pt x="4519" y="511"/>
                  <a:pt x="4521" y="511"/>
                  <a:pt x="4522" y="511"/>
                </a:cubicBezTo>
                <a:cubicBezTo>
                  <a:pt x="4523" y="511"/>
                  <a:pt x="4525" y="511"/>
                  <a:pt x="4526" y="511"/>
                </a:cubicBezTo>
                <a:cubicBezTo>
                  <a:pt x="4633" y="511"/>
                  <a:pt x="4633" y="511"/>
                  <a:pt x="4633" y="511"/>
                </a:cubicBezTo>
                <a:cubicBezTo>
                  <a:pt x="4646" y="511"/>
                  <a:pt x="4657" y="501"/>
                  <a:pt x="4657" y="488"/>
                </a:cubicBezTo>
                <a:cubicBezTo>
                  <a:pt x="4657" y="441"/>
                  <a:pt x="4657" y="441"/>
                  <a:pt x="4657" y="441"/>
                </a:cubicBezTo>
                <a:cubicBezTo>
                  <a:pt x="4657" y="238"/>
                  <a:pt x="4489" y="74"/>
                  <a:pt x="4281" y="74"/>
                </a:cubicBezTo>
                <a:close/>
                <a:moveTo>
                  <a:pt x="1337" y="709"/>
                </a:moveTo>
                <a:cubicBezTo>
                  <a:pt x="1335" y="700"/>
                  <a:pt x="1327" y="694"/>
                  <a:pt x="1317" y="694"/>
                </a:cubicBezTo>
                <a:cubicBezTo>
                  <a:pt x="1253" y="694"/>
                  <a:pt x="1253" y="694"/>
                  <a:pt x="1253" y="694"/>
                </a:cubicBezTo>
                <a:cubicBezTo>
                  <a:pt x="1215" y="694"/>
                  <a:pt x="1215" y="694"/>
                  <a:pt x="1215" y="694"/>
                </a:cubicBezTo>
                <a:cubicBezTo>
                  <a:pt x="1082" y="694"/>
                  <a:pt x="1028" y="595"/>
                  <a:pt x="1028" y="484"/>
                </a:cubicBezTo>
                <a:cubicBezTo>
                  <a:pt x="1028" y="274"/>
                  <a:pt x="1028" y="274"/>
                  <a:pt x="1028" y="274"/>
                </a:cubicBezTo>
                <a:cubicBezTo>
                  <a:pt x="1275" y="211"/>
                  <a:pt x="1275" y="211"/>
                  <a:pt x="1275" y="211"/>
                </a:cubicBezTo>
                <a:cubicBezTo>
                  <a:pt x="1294" y="205"/>
                  <a:pt x="1302" y="201"/>
                  <a:pt x="1302" y="184"/>
                </a:cubicBezTo>
                <a:cubicBezTo>
                  <a:pt x="1302" y="169"/>
                  <a:pt x="1289" y="160"/>
                  <a:pt x="1273" y="160"/>
                </a:cubicBezTo>
                <a:cubicBezTo>
                  <a:pt x="1028" y="160"/>
                  <a:pt x="1028" y="160"/>
                  <a:pt x="1028" y="160"/>
                </a:cubicBezTo>
                <a:cubicBezTo>
                  <a:pt x="1028" y="22"/>
                  <a:pt x="1028" y="22"/>
                  <a:pt x="1028" y="22"/>
                </a:cubicBezTo>
                <a:cubicBezTo>
                  <a:pt x="1028" y="11"/>
                  <a:pt x="1017" y="0"/>
                  <a:pt x="1003" y="3"/>
                </a:cubicBezTo>
                <a:cubicBezTo>
                  <a:pt x="893" y="25"/>
                  <a:pt x="893" y="25"/>
                  <a:pt x="893" y="25"/>
                </a:cubicBezTo>
                <a:cubicBezTo>
                  <a:pt x="881" y="27"/>
                  <a:pt x="872" y="34"/>
                  <a:pt x="872" y="45"/>
                </a:cubicBezTo>
                <a:cubicBezTo>
                  <a:pt x="872" y="484"/>
                  <a:pt x="872" y="484"/>
                  <a:pt x="872" y="484"/>
                </a:cubicBezTo>
                <a:cubicBezTo>
                  <a:pt x="872" y="678"/>
                  <a:pt x="1002" y="836"/>
                  <a:pt x="1215" y="836"/>
                </a:cubicBezTo>
                <a:cubicBezTo>
                  <a:pt x="1347" y="836"/>
                  <a:pt x="1347" y="836"/>
                  <a:pt x="1347" y="836"/>
                </a:cubicBezTo>
                <a:cubicBezTo>
                  <a:pt x="1358" y="836"/>
                  <a:pt x="1367" y="826"/>
                  <a:pt x="1364" y="815"/>
                </a:cubicBezTo>
                <a:cubicBezTo>
                  <a:pt x="1364" y="815"/>
                  <a:pt x="1364" y="815"/>
                  <a:pt x="1364" y="815"/>
                </a:cubicBezTo>
                <a:lnTo>
                  <a:pt x="1337" y="709"/>
                </a:lnTo>
                <a:close/>
                <a:moveTo>
                  <a:pt x="3821" y="441"/>
                </a:moveTo>
                <a:cubicBezTo>
                  <a:pt x="3821" y="238"/>
                  <a:pt x="3652" y="74"/>
                  <a:pt x="3444" y="74"/>
                </a:cubicBezTo>
                <a:cubicBezTo>
                  <a:pt x="3107" y="74"/>
                  <a:pt x="3107" y="74"/>
                  <a:pt x="3107" y="74"/>
                </a:cubicBezTo>
                <a:cubicBezTo>
                  <a:pt x="3096" y="74"/>
                  <a:pt x="3088" y="82"/>
                  <a:pt x="3088" y="92"/>
                </a:cubicBezTo>
                <a:cubicBezTo>
                  <a:pt x="3088" y="207"/>
                  <a:pt x="3088" y="207"/>
                  <a:pt x="3088" y="207"/>
                </a:cubicBezTo>
                <a:cubicBezTo>
                  <a:pt x="3088" y="217"/>
                  <a:pt x="3096" y="226"/>
                  <a:pt x="3107" y="226"/>
                </a:cubicBezTo>
                <a:cubicBezTo>
                  <a:pt x="3444" y="226"/>
                  <a:pt x="3444" y="226"/>
                  <a:pt x="3444" y="226"/>
                </a:cubicBezTo>
                <a:cubicBezTo>
                  <a:pt x="3566" y="226"/>
                  <a:pt x="3665" y="322"/>
                  <a:pt x="3665" y="448"/>
                </a:cubicBezTo>
                <a:cubicBezTo>
                  <a:pt x="3665" y="469"/>
                  <a:pt x="3665" y="469"/>
                  <a:pt x="3665" y="469"/>
                </a:cubicBezTo>
                <a:cubicBezTo>
                  <a:pt x="3665" y="588"/>
                  <a:pt x="3566" y="685"/>
                  <a:pt x="3444" y="685"/>
                </a:cubicBezTo>
                <a:cubicBezTo>
                  <a:pt x="3244" y="685"/>
                  <a:pt x="3244" y="685"/>
                  <a:pt x="3244" y="685"/>
                </a:cubicBezTo>
                <a:cubicBezTo>
                  <a:pt x="3244" y="322"/>
                  <a:pt x="3244" y="322"/>
                  <a:pt x="3244" y="322"/>
                </a:cubicBezTo>
                <a:cubicBezTo>
                  <a:pt x="3244" y="311"/>
                  <a:pt x="3233" y="302"/>
                  <a:pt x="3222" y="305"/>
                </a:cubicBezTo>
                <a:cubicBezTo>
                  <a:pt x="3104" y="328"/>
                  <a:pt x="3104" y="328"/>
                  <a:pt x="3104" y="328"/>
                </a:cubicBezTo>
                <a:cubicBezTo>
                  <a:pt x="3095" y="329"/>
                  <a:pt x="3088" y="337"/>
                  <a:pt x="3088" y="347"/>
                </a:cubicBezTo>
                <a:cubicBezTo>
                  <a:pt x="3088" y="818"/>
                  <a:pt x="3088" y="818"/>
                  <a:pt x="3088" y="818"/>
                </a:cubicBezTo>
                <a:cubicBezTo>
                  <a:pt x="3088" y="828"/>
                  <a:pt x="3097" y="836"/>
                  <a:pt x="3107" y="836"/>
                </a:cubicBezTo>
                <a:cubicBezTo>
                  <a:pt x="3444" y="836"/>
                  <a:pt x="3444" y="836"/>
                  <a:pt x="3444" y="836"/>
                </a:cubicBezTo>
                <a:cubicBezTo>
                  <a:pt x="3652" y="836"/>
                  <a:pt x="3821" y="672"/>
                  <a:pt x="3821" y="469"/>
                </a:cubicBezTo>
                <a:cubicBezTo>
                  <a:pt x="3821" y="469"/>
                  <a:pt x="3821" y="469"/>
                  <a:pt x="3821" y="469"/>
                </a:cubicBezTo>
                <a:lnTo>
                  <a:pt x="3821" y="441"/>
                </a:lnTo>
                <a:close/>
                <a:moveTo>
                  <a:pt x="768" y="496"/>
                </a:moveTo>
                <a:cubicBezTo>
                  <a:pt x="751" y="465"/>
                  <a:pt x="721" y="440"/>
                  <a:pt x="680" y="421"/>
                </a:cubicBezTo>
                <a:cubicBezTo>
                  <a:pt x="639" y="403"/>
                  <a:pt x="582" y="390"/>
                  <a:pt x="509" y="385"/>
                </a:cubicBezTo>
                <a:cubicBezTo>
                  <a:pt x="330" y="371"/>
                  <a:pt x="330" y="371"/>
                  <a:pt x="330" y="371"/>
                </a:cubicBezTo>
                <a:cubicBezTo>
                  <a:pt x="276" y="367"/>
                  <a:pt x="240" y="358"/>
                  <a:pt x="220" y="346"/>
                </a:cubicBezTo>
                <a:cubicBezTo>
                  <a:pt x="202" y="334"/>
                  <a:pt x="192" y="319"/>
                  <a:pt x="192" y="302"/>
                </a:cubicBezTo>
                <a:cubicBezTo>
                  <a:pt x="192" y="273"/>
                  <a:pt x="208" y="252"/>
                  <a:pt x="239" y="237"/>
                </a:cubicBezTo>
                <a:cubicBezTo>
                  <a:pt x="272" y="221"/>
                  <a:pt x="317" y="213"/>
                  <a:pt x="375" y="212"/>
                </a:cubicBezTo>
                <a:cubicBezTo>
                  <a:pt x="429" y="211"/>
                  <a:pt x="473" y="216"/>
                  <a:pt x="505" y="228"/>
                </a:cubicBezTo>
                <a:cubicBezTo>
                  <a:pt x="538" y="240"/>
                  <a:pt x="562" y="254"/>
                  <a:pt x="578" y="272"/>
                </a:cubicBezTo>
                <a:cubicBezTo>
                  <a:pt x="589" y="285"/>
                  <a:pt x="598" y="298"/>
                  <a:pt x="602" y="312"/>
                </a:cubicBezTo>
                <a:cubicBezTo>
                  <a:pt x="606" y="323"/>
                  <a:pt x="616" y="330"/>
                  <a:pt x="628" y="330"/>
                </a:cubicBezTo>
                <a:cubicBezTo>
                  <a:pt x="762" y="328"/>
                  <a:pt x="762" y="328"/>
                  <a:pt x="762" y="328"/>
                </a:cubicBezTo>
                <a:cubicBezTo>
                  <a:pt x="767" y="328"/>
                  <a:pt x="772" y="325"/>
                  <a:pt x="775" y="321"/>
                </a:cubicBezTo>
                <a:cubicBezTo>
                  <a:pt x="778" y="317"/>
                  <a:pt x="780" y="312"/>
                  <a:pt x="779" y="308"/>
                </a:cubicBezTo>
                <a:cubicBezTo>
                  <a:pt x="773" y="264"/>
                  <a:pt x="753" y="225"/>
                  <a:pt x="722" y="191"/>
                </a:cubicBezTo>
                <a:cubicBezTo>
                  <a:pt x="687" y="154"/>
                  <a:pt x="640" y="125"/>
                  <a:pt x="582" y="105"/>
                </a:cubicBezTo>
                <a:cubicBezTo>
                  <a:pt x="524" y="84"/>
                  <a:pt x="457" y="75"/>
                  <a:pt x="383" y="76"/>
                </a:cubicBezTo>
                <a:cubicBezTo>
                  <a:pt x="312" y="77"/>
                  <a:pt x="249" y="88"/>
                  <a:pt x="195" y="106"/>
                </a:cubicBezTo>
                <a:cubicBezTo>
                  <a:pt x="141" y="125"/>
                  <a:pt x="98" y="152"/>
                  <a:pt x="67" y="186"/>
                </a:cubicBezTo>
                <a:cubicBezTo>
                  <a:pt x="37" y="221"/>
                  <a:pt x="21" y="264"/>
                  <a:pt x="21" y="315"/>
                </a:cubicBezTo>
                <a:cubicBezTo>
                  <a:pt x="21" y="350"/>
                  <a:pt x="31" y="383"/>
                  <a:pt x="49" y="414"/>
                </a:cubicBezTo>
                <a:cubicBezTo>
                  <a:pt x="68" y="445"/>
                  <a:pt x="100" y="471"/>
                  <a:pt x="144" y="491"/>
                </a:cubicBezTo>
                <a:cubicBezTo>
                  <a:pt x="188" y="512"/>
                  <a:pt x="249" y="525"/>
                  <a:pt x="324" y="531"/>
                </a:cubicBezTo>
                <a:cubicBezTo>
                  <a:pt x="463" y="541"/>
                  <a:pt x="463" y="541"/>
                  <a:pt x="463" y="541"/>
                </a:cubicBezTo>
                <a:cubicBezTo>
                  <a:pt x="526" y="546"/>
                  <a:pt x="569" y="554"/>
                  <a:pt x="591" y="565"/>
                </a:cubicBezTo>
                <a:cubicBezTo>
                  <a:pt x="613" y="576"/>
                  <a:pt x="623" y="592"/>
                  <a:pt x="623" y="614"/>
                </a:cubicBezTo>
                <a:cubicBezTo>
                  <a:pt x="623" y="646"/>
                  <a:pt x="607" y="670"/>
                  <a:pt x="574" y="687"/>
                </a:cubicBezTo>
                <a:cubicBezTo>
                  <a:pt x="541" y="704"/>
                  <a:pt x="490" y="713"/>
                  <a:pt x="423" y="714"/>
                </a:cubicBezTo>
                <a:cubicBezTo>
                  <a:pt x="377" y="715"/>
                  <a:pt x="336" y="710"/>
                  <a:pt x="300" y="700"/>
                </a:cubicBezTo>
                <a:cubicBezTo>
                  <a:pt x="264" y="690"/>
                  <a:pt x="235" y="674"/>
                  <a:pt x="214" y="654"/>
                </a:cubicBezTo>
                <a:cubicBezTo>
                  <a:pt x="197" y="639"/>
                  <a:pt x="185" y="621"/>
                  <a:pt x="179" y="601"/>
                </a:cubicBezTo>
                <a:cubicBezTo>
                  <a:pt x="175" y="589"/>
                  <a:pt x="163" y="581"/>
                  <a:pt x="150" y="581"/>
                </a:cubicBezTo>
                <a:cubicBezTo>
                  <a:pt x="18" y="583"/>
                  <a:pt x="18" y="583"/>
                  <a:pt x="18" y="583"/>
                </a:cubicBezTo>
                <a:cubicBezTo>
                  <a:pt x="13" y="583"/>
                  <a:pt x="8" y="586"/>
                  <a:pt x="5" y="589"/>
                </a:cubicBezTo>
                <a:cubicBezTo>
                  <a:pt x="2" y="593"/>
                  <a:pt x="0" y="598"/>
                  <a:pt x="0" y="602"/>
                </a:cubicBezTo>
                <a:cubicBezTo>
                  <a:pt x="5" y="650"/>
                  <a:pt x="24" y="692"/>
                  <a:pt x="55" y="728"/>
                </a:cubicBezTo>
                <a:cubicBezTo>
                  <a:pt x="89" y="768"/>
                  <a:pt x="138" y="799"/>
                  <a:pt x="201" y="820"/>
                </a:cubicBezTo>
                <a:cubicBezTo>
                  <a:pt x="259" y="840"/>
                  <a:pt x="328" y="850"/>
                  <a:pt x="406" y="850"/>
                </a:cubicBezTo>
                <a:cubicBezTo>
                  <a:pt x="411" y="850"/>
                  <a:pt x="417" y="850"/>
                  <a:pt x="422" y="850"/>
                </a:cubicBezTo>
                <a:cubicBezTo>
                  <a:pt x="504" y="848"/>
                  <a:pt x="574" y="837"/>
                  <a:pt x="628" y="817"/>
                </a:cubicBezTo>
                <a:cubicBezTo>
                  <a:pt x="684" y="796"/>
                  <a:pt x="725" y="767"/>
                  <a:pt x="752" y="730"/>
                </a:cubicBezTo>
                <a:cubicBezTo>
                  <a:pt x="779" y="693"/>
                  <a:pt x="793" y="649"/>
                  <a:pt x="793" y="599"/>
                </a:cubicBezTo>
                <a:cubicBezTo>
                  <a:pt x="793" y="561"/>
                  <a:pt x="785" y="526"/>
                  <a:pt x="768" y="496"/>
                </a:cubicBezTo>
                <a:close/>
              </a:path>
            </a:pathLst>
          </a:custGeom>
          <a:solidFill>
            <a:schemeClr val="bg1"/>
          </a:solidFill>
          <a:ln w="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Tx/>
              <a:buNone/>
              <a:defRPr sz="330">
                <a:solidFill>
                  <a:srgbClr val="17C8BE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63469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Title, text and object - text larg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4 (JU-Free)">
            <a:extLst>
              <a:ext uri="{FF2B5EF4-FFF2-40B4-BE49-F238E27FC236}">
                <a16:creationId xmlns:a16="http://schemas.microsoft.com/office/drawing/2014/main" id="{5835D4EB-EC90-49C5-AAD5-4D5F4400F7F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8F18802B-E4C7-4B2D-B37A-6B7CC3C134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***Title 1 (JU-Free)">
            <a:extLst>
              <a:ext uri="{FF2B5EF4-FFF2-40B4-BE49-F238E27FC236}">
                <a16:creationId xmlns:a16="http://schemas.microsoft.com/office/drawing/2014/main" id="{A80E24F0-9296-06FD-69E2-DB6508A65DD7}"/>
              </a:ext>
            </a:extLst>
          </p:cNvPr>
          <p:cNvSpPr>
            <a:spLocks noGrp="1"/>
          </p:cNvSpPr>
          <p:nvPr>
            <p:ph type="title" idx="28" hasCustomPrompt="1"/>
          </p:nvPr>
        </p:nvSpPr>
        <p:spPr>
          <a:xfrm>
            <a:off x="850900" y="678454"/>
            <a:ext cx="10764486" cy="493688"/>
          </a:xfrm>
        </p:spPr>
        <p:txBody>
          <a:bodyPr/>
          <a:lstStyle>
            <a:lvl1pPr>
              <a:defRPr>
                <a:solidFill>
                  <a:srgbClr val="1F2342"/>
                </a:solidFill>
              </a:defRPr>
            </a:lvl1pPr>
          </a:lstStyle>
          <a:p>
            <a:r>
              <a:rPr lang="en-US"/>
              <a:t>[Title 1 line]</a:t>
            </a:r>
            <a:endParaRPr lang="nl-NL"/>
          </a:p>
        </p:txBody>
      </p:sp>
      <p:sp>
        <p:nvSpPr>
          <p:cNvPr id="2" name="Content Placeholder L [PHJU] 2 (JU-Free)">
            <a:extLst>
              <a:ext uri="{FF2B5EF4-FFF2-40B4-BE49-F238E27FC236}">
                <a16:creationId xmlns:a16="http://schemas.microsoft.com/office/drawing/2014/main" id="{891CA75D-9315-A6DB-9FF5-D9EE60D40E59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851040" y="1512957"/>
            <a:ext cx="10764346" cy="4581483"/>
          </a:xfrm>
        </p:spPr>
        <p:txBody>
          <a:bodyPr/>
          <a:lstStyle>
            <a:lvl1pPr marL="180000" indent="-180000">
              <a:lnSpc>
                <a:spcPts val="2400"/>
              </a:lnSpc>
              <a:spcBef>
                <a:spcPts val="1000"/>
              </a:spcBef>
              <a:buClr>
                <a:schemeClr val="accent1"/>
              </a:buClr>
              <a:defRPr sz="1600">
                <a:latin typeface="+mj-lt"/>
              </a:defRPr>
            </a:lvl1pPr>
            <a:lvl2pPr>
              <a:lnSpc>
                <a:spcPct val="125000"/>
              </a:lnSpc>
              <a:defRPr sz="1400">
                <a:latin typeface="+mn-lt"/>
              </a:defRPr>
            </a:lvl2pPr>
            <a:lvl3pPr>
              <a:lnSpc>
                <a:spcPct val="125000"/>
              </a:lnSpc>
              <a:defRPr sz="1400">
                <a:latin typeface="+mn-lt"/>
              </a:defRPr>
            </a:lvl3pPr>
            <a:lvl4pPr>
              <a:lnSpc>
                <a:spcPts val="2400"/>
              </a:lnSpc>
              <a:defRPr sz="1600">
                <a:latin typeface="+mj-lt"/>
              </a:defRPr>
            </a:lvl4pPr>
            <a:lvl5pPr>
              <a:lnSpc>
                <a:spcPct val="125000"/>
              </a:lnSpc>
              <a:defRPr sz="1400">
                <a:latin typeface="+mn-lt"/>
              </a:defRPr>
            </a:lvl5pPr>
            <a:lvl6pPr>
              <a:lnSpc>
                <a:spcPct val="125000"/>
              </a:lnSpc>
              <a:defRPr sz="1400">
                <a:latin typeface="+mn-lt"/>
              </a:defRPr>
            </a:lvl6pPr>
            <a:lvl7pPr>
              <a:lnSpc>
                <a:spcPct val="125000"/>
              </a:lnSpc>
              <a:defRPr sz="1600">
                <a:latin typeface="+mj-lt"/>
              </a:defRPr>
            </a:lvl7pPr>
            <a:lvl8pPr>
              <a:lnSpc>
                <a:spcPct val="125000"/>
              </a:lnSpc>
              <a:spcAft>
                <a:spcPts val="0"/>
              </a:spcAft>
              <a:defRPr sz="2000" b="0">
                <a:solidFill>
                  <a:schemeClr val="accent3"/>
                </a:solidFill>
                <a:latin typeface="+mj-lt"/>
              </a:defRPr>
            </a:lvl8pPr>
            <a:lvl9pPr marL="0">
              <a:lnSpc>
                <a:spcPct val="125000"/>
              </a:lnSpc>
              <a:spcBef>
                <a:spcPts val="2600"/>
              </a:spcBef>
              <a:defRPr sz="1800">
                <a:solidFill>
                  <a:schemeClr val="accent3"/>
                </a:solidFill>
                <a:latin typeface="Aptos SemiBold" panose="020B0004020202020204" pitchFamily="34" charset="0"/>
              </a:defRPr>
            </a:lvl9pPr>
          </a:lstStyle>
          <a:p>
            <a:pPr marL="288000" marR="0" lvl="0" indent="-288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[Type text or click on icon to insert an object]</a:t>
            </a:r>
            <a:endParaRPr lang="nl-NL"/>
          </a:p>
          <a:p>
            <a:pPr lvl="0"/>
            <a:r>
              <a:rPr lang="nl-NL"/>
              <a:t>JU-LEVEL1=List </a:t>
            </a:r>
            <a:r>
              <a:rPr lang="nl-NL" err="1"/>
              <a:t>bullet</a:t>
            </a:r>
            <a:r>
              <a:rPr lang="nl-NL"/>
              <a:t> 1st level</a:t>
            </a:r>
          </a:p>
          <a:p>
            <a:pPr lvl="1"/>
            <a:r>
              <a:rPr lang="nl-NL"/>
              <a:t>JU-LEVEL2=List </a:t>
            </a:r>
            <a:r>
              <a:rPr lang="nl-NL" err="1"/>
              <a:t>bullet</a:t>
            </a:r>
            <a:r>
              <a:rPr lang="nl-NL"/>
              <a:t> 2nd level</a:t>
            </a:r>
          </a:p>
          <a:p>
            <a:pPr lvl="2"/>
            <a:r>
              <a:rPr lang="nl-NL"/>
              <a:t>JU-LEVEL3=List </a:t>
            </a:r>
            <a:r>
              <a:rPr lang="nl-NL" err="1"/>
              <a:t>bullet</a:t>
            </a:r>
            <a:r>
              <a:rPr lang="nl-NL"/>
              <a:t> 3rd level</a:t>
            </a:r>
          </a:p>
          <a:p>
            <a:pPr lvl="3"/>
            <a:r>
              <a:rPr lang="nl-NL"/>
              <a:t>JU-LEVEL4=List </a:t>
            </a:r>
            <a:r>
              <a:rPr lang="nl-NL" err="1"/>
              <a:t>number</a:t>
            </a:r>
            <a:r>
              <a:rPr lang="nl-NL"/>
              <a:t> 1st level</a:t>
            </a:r>
          </a:p>
          <a:p>
            <a:pPr lvl="4"/>
            <a:r>
              <a:rPr lang="nl-NL"/>
              <a:t>JU-LEVEL5=List </a:t>
            </a:r>
            <a:r>
              <a:rPr lang="nl-NL" err="1"/>
              <a:t>number</a:t>
            </a:r>
            <a:r>
              <a:rPr lang="nl-NL"/>
              <a:t> 2nd level</a:t>
            </a:r>
          </a:p>
          <a:p>
            <a:pPr lvl="5"/>
            <a:r>
              <a:rPr lang="nl-NL"/>
              <a:t>JU-LEVEL6=List </a:t>
            </a:r>
            <a:r>
              <a:rPr lang="nl-NL" err="1"/>
              <a:t>number</a:t>
            </a:r>
            <a:r>
              <a:rPr lang="nl-NL"/>
              <a:t> 3rd level</a:t>
            </a:r>
          </a:p>
          <a:p>
            <a:pPr lvl="6"/>
            <a:r>
              <a:rPr lang="nl-NL"/>
              <a:t>JU-LEVEL7=Body </a:t>
            </a:r>
            <a:r>
              <a:rPr lang="nl-NL" err="1"/>
              <a:t>text</a:t>
            </a:r>
            <a:endParaRPr lang="nl-NL"/>
          </a:p>
          <a:p>
            <a:pPr lvl="7"/>
            <a:r>
              <a:rPr lang="nl-NL"/>
              <a:t>JU-LEVEL8=Body </a:t>
            </a:r>
            <a:r>
              <a:rPr lang="nl-NL" err="1"/>
              <a:t>heading</a:t>
            </a:r>
            <a:r>
              <a:rPr lang="nl-NL"/>
              <a:t> 1</a:t>
            </a:r>
          </a:p>
          <a:p>
            <a:pPr lvl="8"/>
            <a:r>
              <a:rPr lang="nl-NL"/>
              <a:t>JU-LEVEL9=Body </a:t>
            </a:r>
            <a:r>
              <a:rPr lang="nl-NL" err="1"/>
              <a:t>heading</a:t>
            </a:r>
            <a:r>
              <a:rPr lang="nl-NL"/>
              <a:t> 2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52310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Title, text and object - text large (blue)]">
    <p:bg>
      <p:bgPr>
        <a:solidFill>
          <a:srgbClr val="0031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4 (JU-Free)">
            <a:extLst>
              <a:ext uri="{FF2B5EF4-FFF2-40B4-BE49-F238E27FC236}">
                <a16:creationId xmlns:a16="http://schemas.microsoft.com/office/drawing/2014/main" id="{5835D4EB-EC90-49C5-AAD5-4D5F4400F7F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18802B-E4C7-4B2D-B37A-6B7CC3C134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1 (JU-Free)">
            <a:extLst>
              <a:ext uri="{FF2B5EF4-FFF2-40B4-BE49-F238E27FC236}">
                <a16:creationId xmlns:a16="http://schemas.microsoft.com/office/drawing/2014/main" id="{CB3CC1D4-EBAC-3622-F98F-62A0054FE8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900" y="683818"/>
            <a:ext cx="10764486" cy="4936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[Title (max. 1 line)]</a:t>
            </a:r>
          </a:p>
        </p:txBody>
      </p:sp>
      <p:sp>
        <p:nvSpPr>
          <p:cNvPr id="2" name="Content Placeholder 2[PHJU] (JU-Free)">
            <a:extLst>
              <a:ext uri="{FF2B5EF4-FFF2-40B4-BE49-F238E27FC236}">
                <a16:creationId xmlns:a16="http://schemas.microsoft.com/office/drawing/2014/main" id="{AAD2A2BD-BF41-D90C-01F2-9F2D41547593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851040" y="1685070"/>
            <a:ext cx="10769760" cy="3784680"/>
          </a:xfrm>
        </p:spPr>
        <p:txBody>
          <a:bodyPr/>
          <a:lstStyle>
            <a:lvl1pPr marL="180000" indent="-180000">
              <a:lnSpc>
                <a:spcPts val="2400"/>
              </a:lnSpc>
              <a:spcBef>
                <a:spcPts val="1000"/>
              </a:spcBef>
              <a:buClr>
                <a:schemeClr val="bg1"/>
              </a:buClr>
              <a:defRPr sz="160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lnSpc>
                <a:spcPct val="125000"/>
              </a:lnSpc>
              <a:defRPr sz="1400">
                <a:solidFill>
                  <a:schemeClr val="bg1"/>
                </a:solidFill>
                <a:latin typeface="+mn-lt"/>
              </a:defRPr>
            </a:lvl2pPr>
            <a:lvl3pPr>
              <a:lnSpc>
                <a:spcPct val="125000"/>
              </a:lnSpc>
              <a:defRPr sz="1400">
                <a:solidFill>
                  <a:schemeClr val="bg1"/>
                </a:solidFill>
                <a:latin typeface="+mn-lt"/>
              </a:defRPr>
            </a:lvl3pPr>
            <a:lvl4pPr>
              <a:lnSpc>
                <a:spcPct val="125000"/>
              </a:lnSpc>
              <a:defRPr sz="1600">
                <a:solidFill>
                  <a:schemeClr val="bg1"/>
                </a:solidFill>
                <a:latin typeface="+mj-lt"/>
              </a:defRPr>
            </a:lvl4pPr>
            <a:lvl5pPr>
              <a:lnSpc>
                <a:spcPct val="125000"/>
              </a:lnSpc>
              <a:defRPr sz="1400">
                <a:solidFill>
                  <a:schemeClr val="bg1"/>
                </a:solidFill>
                <a:latin typeface="+mn-lt"/>
              </a:defRPr>
            </a:lvl5pPr>
            <a:lvl6pPr>
              <a:lnSpc>
                <a:spcPct val="125000"/>
              </a:lnSpc>
              <a:defRPr sz="1400">
                <a:solidFill>
                  <a:schemeClr val="bg1"/>
                </a:solidFill>
                <a:latin typeface="+mn-lt"/>
              </a:defRPr>
            </a:lvl6pPr>
            <a:lvl7pPr>
              <a:lnSpc>
                <a:spcPct val="125000"/>
              </a:lnSpc>
              <a:defRPr sz="1600">
                <a:solidFill>
                  <a:schemeClr val="bg1"/>
                </a:solidFill>
                <a:latin typeface="+mj-lt"/>
              </a:defRPr>
            </a:lvl7pPr>
            <a:lvl8pPr>
              <a:lnSpc>
                <a:spcPct val="125000"/>
              </a:lnSpc>
              <a:spcAft>
                <a:spcPts val="0"/>
              </a:spcAft>
              <a:defRPr sz="2000" b="1">
                <a:solidFill>
                  <a:schemeClr val="accent3"/>
                </a:solidFill>
                <a:latin typeface="+mj-lt"/>
              </a:defRPr>
            </a:lvl8pPr>
            <a:lvl9pPr marL="0">
              <a:lnSpc>
                <a:spcPct val="125000"/>
              </a:lnSpc>
              <a:spcBef>
                <a:spcPts val="2600"/>
              </a:spcBef>
              <a:defRPr sz="1800">
                <a:solidFill>
                  <a:schemeClr val="accent3"/>
                </a:solidFill>
                <a:latin typeface="+mj-lt"/>
              </a:defRPr>
            </a:lvl9pPr>
          </a:lstStyle>
          <a:p>
            <a:pPr marL="288000" marR="0" lvl="0" indent="-288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[Type text or click on icon to insert an object]</a:t>
            </a:r>
            <a:endParaRPr lang="nl-NL"/>
          </a:p>
          <a:p>
            <a:pPr lvl="0"/>
            <a:r>
              <a:rPr lang="nl-NL"/>
              <a:t>JU-LEVEL1=List </a:t>
            </a:r>
            <a:r>
              <a:rPr lang="nl-NL" err="1"/>
              <a:t>bullet</a:t>
            </a:r>
            <a:r>
              <a:rPr lang="nl-NL"/>
              <a:t> 1st level</a:t>
            </a:r>
          </a:p>
          <a:p>
            <a:pPr lvl="1"/>
            <a:r>
              <a:rPr lang="nl-NL"/>
              <a:t>JU-LEVEL2=List </a:t>
            </a:r>
            <a:r>
              <a:rPr lang="nl-NL" err="1"/>
              <a:t>bullet</a:t>
            </a:r>
            <a:r>
              <a:rPr lang="nl-NL"/>
              <a:t> 2nd level</a:t>
            </a:r>
          </a:p>
          <a:p>
            <a:pPr lvl="2"/>
            <a:r>
              <a:rPr lang="nl-NL"/>
              <a:t>JU-LEVEL3=List </a:t>
            </a:r>
            <a:r>
              <a:rPr lang="nl-NL" err="1"/>
              <a:t>bullet</a:t>
            </a:r>
            <a:r>
              <a:rPr lang="nl-NL"/>
              <a:t> 3rd level</a:t>
            </a:r>
          </a:p>
          <a:p>
            <a:pPr lvl="3"/>
            <a:r>
              <a:rPr lang="nl-NL"/>
              <a:t>JU-LEVEL4=List </a:t>
            </a:r>
            <a:r>
              <a:rPr lang="nl-NL" err="1"/>
              <a:t>number</a:t>
            </a:r>
            <a:r>
              <a:rPr lang="nl-NL"/>
              <a:t> 1st level</a:t>
            </a:r>
          </a:p>
          <a:p>
            <a:pPr lvl="4"/>
            <a:r>
              <a:rPr lang="nl-NL"/>
              <a:t>JU-LEVEL5=List </a:t>
            </a:r>
            <a:r>
              <a:rPr lang="nl-NL" err="1"/>
              <a:t>number</a:t>
            </a:r>
            <a:r>
              <a:rPr lang="nl-NL"/>
              <a:t> 2nd level</a:t>
            </a:r>
          </a:p>
          <a:p>
            <a:pPr lvl="5"/>
            <a:r>
              <a:rPr lang="nl-NL"/>
              <a:t>JU-LEVEL6=List </a:t>
            </a:r>
            <a:r>
              <a:rPr lang="nl-NL" err="1"/>
              <a:t>number</a:t>
            </a:r>
            <a:r>
              <a:rPr lang="nl-NL"/>
              <a:t> 3rd level</a:t>
            </a:r>
          </a:p>
          <a:p>
            <a:pPr lvl="6"/>
            <a:r>
              <a:rPr lang="nl-NL"/>
              <a:t>JU-LEVEL7=Body </a:t>
            </a:r>
            <a:r>
              <a:rPr lang="nl-NL" err="1"/>
              <a:t>text</a:t>
            </a:r>
            <a:endParaRPr lang="nl-NL"/>
          </a:p>
          <a:p>
            <a:pPr lvl="7"/>
            <a:r>
              <a:rPr lang="nl-NL"/>
              <a:t>JU-LEVEL8=Body </a:t>
            </a:r>
            <a:r>
              <a:rPr lang="nl-NL" err="1"/>
              <a:t>heading</a:t>
            </a:r>
            <a:r>
              <a:rPr lang="nl-NL"/>
              <a:t> 1</a:t>
            </a:r>
          </a:p>
          <a:p>
            <a:pPr lvl="8"/>
            <a:r>
              <a:rPr lang="nl-NL"/>
              <a:t>JU-LEVEL9=Body </a:t>
            </a:r>
            <a:r>
              <a:rPr lang="nl-NL" err="1"/>
              <a:t>heading</a:t>
            </a:r>
            <a:r>
              <a:rPr lang="nl-NL"/>
              <a:t> 2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06816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Title, text and object - object large]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602CF48-89E4-DB93-D936-FF1B632EDA40}"/>
              </a:ext>
            </a:extLst>
          </p:cNvPr>
          <p:cNvSpPr/>
          <p:nvPr userDrawn="1"/>
        </p:nvSpPr>
        <p:spPr>
          <a:xfrm>
            <a:off x="0" y="0"/>
            <a:ext cx="5159896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Slide Number Placeholder 4 (JU-Free)">
            <a:extLst>
              <a:ext uri="{FF2B5EF4-FFF2-40B4-BE49-F238E27FC236}">
                <a16:creationId xmlns:a16="http://schemas.microsoft.com/office/drawing/2014/main" id="{5835D4EB-EC90-49C5-AAD5-4D5F4400F7F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rgbClr val="1F2342"/>
                </a:solidFill>
              </a:defRPr>
            </a:lvl1pPr>
          </a:lstStyle>
          <a:p>
            <a:fld id="{8F18802B-E4C7-4B2D-B37A-6B7CC3C134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1 (JU-Free)">
            <a:extLst>
              <a:ext uri="{FF2B5EF4-FFF2-40B4-BE49-F238E27FC236}">
                <a16:creationId xmlns:a16="http://schemas.microsoft.com/office/drawing/2014/main" id="{CB3CC1D4-EBAC-3622-F98F-62A0054FE8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900" y="683818"/>
            <a:ext cx="4020945" cy="800966"/>
          </a:xfrm>
        </p:spPr>
        <p:txBody>
          <a:bodyPr/>
          <a:lstStyle>
            <a:lvl1pPr>
              <a:defRPr sz="2400">
                <a:solidFill>
                  <a:srgbClr val="17C8BE"/>
                </a:solidFill>
              </a:defRPr>
            </a:lvl1pPr>
          </a:lstStyle>
          <a:p>
            <a:r>
              <a:rPr lang="en-US"/>
              <a:t>[Title]</a:t>
            </a:r>
          </a:p>
        </p:txBody>
      </p:sp>
      <p:sp>
        <p:nvSpPr>
          <p:cNvPr id="4" name="Content Placeholder 2[PHJU] (JU-Free)">
            <a:extLst>
              <a:ext uri="{FF2B5EF4-FFF2-40B4-BE49-F238E27FC236}">
                <a16:creationId xmlns:a16="http://schemas.microsoft.com/office/drawing/2014/main" id="{A73093C4-5604-645F-315E-C82889CB22A8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851040" y="1700807"/>
            <a:ext cx="4020824" cy="4600531"/>
          </a:xfrm>
        </p:spPr>
        <p:txBody>
          <a:bodyPr/>
          <a:lstStyle>
            <a:lvl1pPr marL="180000" indent="-180000">
              <a:lnSpc>
                <a:spcPts val="2400"/>
              </a:lnSpc>
              <a:spcBef>
                <a:spcPts val="1000"/>
              </a:spcBef>
              <a:buClr>
                <a:schemeClr val="bg1"/>
              </a:buClr>
              <a:defRPr sz="160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lnSpc>
                <a:spcPct val="125000"/>
              </a:lnSpc>
              <a:defRPr sz="1400">
                <a:solidFill>
                  <a:schemeClr val="bg1"/>
                </a:solidFill>
                <a:latin typeface="+mn-lt"/>
              </a:defRPr>
            </a:lvl2pPr>
            <a:lvl3pPr>
              <a:lnSpc>
                <a:spcPct val="125000"/>
              </a:lnSpc>
              <a:defRPr sz="1400">
                <a:solidFill>
                  <a:schemeClr val="bg1"/>
                </a:solidFill>
                <a:latin typeface="+mn-lt"/>
              </a:defRPr>
            </a:lvl3pPr>
            <a:lvl4pPr>
              <a:lnSpc>
                <a:spcPts val="2400"/>
              </a:lnSpc>
              <a:defRPr sz="1600">
                <a:solidFill>
                  <a:schemeClr val="bg1"/>
                </a:solidFill>
                <a:latin typeface="+mj-lt"/>
              </a:defRPr>
            </a:lvl4pPr>
            <a:lvl5pPr>
              <a:lnSpc>
                <a:spcPct val="125000"/>
              </a:lnSpc>
              <a:defRPr sz="1400">
                <a:solidFill>
                  <a:schemeClr val="bg1"/>
                </a:solidFill>
                <a:latin typeface="+mn-lt"/>
              </a:defRPr>
            </a:lvl5pPr>
            <a:lvl6pPr>
              <a:lnSpc>
                <a:spcPct val="125000"/>
              </a:lnSpc>
              <a:defRPr sz="1400">
                <a:solidFill>
                  <a:schemeClr val="bg1"/>
                </a:solidFill>
                <a:latin typeface="+mn-lt"/>
              </a:defRPr>
            </a:lvl6pPr>
            <a:lvl7pPr>
              <a:lnSpc>
                <a:spcPct val="125000"/>
              </a:lnSpc>
              <a:defRPr sz="1600">
                <a:solidFill>
                  <a:schemeClr val="bg1"/>
                </a:solidFill>
                <a:latin typeface="+mj-lt"/>
              </a:defRPr>
            </a:lvl7pPr>
            <a:lvl8pPr>
              <a:lnSpc>
                <a:spcPct val="125000"/>
              </a:lnSpc>
              <a:spcAft>
                <a:spcPts val="0"/>
              </a:spcAft>
              <a:defRPr sz="2000" b="1">
                <a:solidFill>
                  <a:schemeClr val="accent3"/>
                </a:solidFill>
                <a:latin typeface="+mj-lt"/>
              </a:defRPr>
            </a:lvl8pPr>
            <a:lvl9pPr marL="0">
              <a:lnSpc>
                <a:spcPct val="125000"/>
              </a:lnSpc>
              <a:spcBef>
                <a:spcPts val="2600"/>
              </a:spcBef>
              <a:defRPr sz="1800">
                <a:solidFill>
                  <a:schemeClr val="accent3"/>
                </a:solidFill>
                <a:latin typeface="+mj-lt"/>
              </a:defRPr>
            </a:lvl9pPr>
          </a:lstStyle>
          <a:p>
            <a:pPr marL="288000" marR="0" lvl="0" indent="-288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[Type text or click on icon to insert an object]</a:t>
            </a:r>
            <a:endParaRPr lang="nl-NL"/>
          </a:p>
          <a:p>
            <a:pPr lvl="0"/>
            <a:r>
              <a:rPr lang="nl-NL"/>
              <a:t>JU-LEVEL1=List </a:t>
            </a:r>
            <a:r>
              <a:rPr lang="nl-NL" err="1"/>
              <a:t>bullet</a:t>
            </a:r>
            <a:r>
              <a:rPr lang="nl-NL"/>
              <a:t> 1st level</a:t>
            </a:r>
          </a:p>
          <a:p>
            <a:pPr lvl="1"/>
            <a:r>
              <a:rPr lang="nl-NL"/>
              <a:t>JU-LEVEL2=List </a:t>
            </a:r>
            <a:r>
              <a:rPr lang="nl-NL" err="1"/>
              <a:t>bullet</a:t>
            </a:r>
            <a:r>
              <a:rPr lang="nl-NL"/>
              <a:t> 2nd level</a:t>
            </a:r>
          </a:p>
          <a:p>
            <a:pPr lvl="2"/>
            <a:r>
              <a:rPr lang="nl-NL"/>
              <a:t>JU-LEVEL3=List </a:t>
            </a:r>
            <a:r>
              <a:rPr lang="nl-NL" err="1"/>
              <a:t>bullet</a:t>
            </a:r>
            <a:r>
              <a:rPr lang="nl-NL"/>
              <a:t> 3rd level</a:t>
            </a:r>
          </a:p>
          <a:p>
            <a:pPr lvl="3"/>
            <a:r>
              <a:rPr lang="nl-NL"/>
              <a:t>JU-LEVEL4=List </a:t>
            </a:r>
            <a:r>
              <a:rPr lang="nl-NL" err="1"/>
              <a:t>number</a:t>
            </a:r>
            <a:r>
              <a:rPr lang="nl-NL"/>
              <a:t> 1st level</a:t>
            </a:r>
          </a:p>
          <a:p>
            <a:pPr lvl="4"/>
            <a:r>
              <a:rPr lang="nl-NL"/>
              <a:t>JU-LEVEL5=List </a:t>
            </a:r>
            <a:r>
              <a:rPr lang="nl-NL" err="1"/>
              <a:t>number</a:t>
            </a:r>
            <a:r>
              <a:rPr lang="nl-NL"/>
              <a:t> 2nd level</a:t>
            </a:r>
          </a:p>
          <a:p>
            <a:pPr lvl="5"/>
            <a:r>
              <a:rPr lang="nl-NL"/>
              <a:t>JU-LEVEL6=List </a:t>
            </a:r>
            <a:r>
              <a:rPr lang="nl-NL" err="1"/>
              <a:t>number</a:t>
            </a:r>
            <a:r>
              <a:rPr lang="nl-NL"/>
              <a:t> 3rd level</a:t>
            </a:r>
          </a:p>
          <a:p>
            <a:pPr lvl="6"/>
            <a:r>
              <a:rPr lang="nl-NL"/>
              <a:t>JU-LEVEL7=Body </a:t>
            </a:r>
            <a:r>
              <a:rPr lang="nl-NL" err="1"/>
              <a:t>text</a:t>
            </a:r>
            <a:endParaRPr lang="nl-NL"/>
          </a:p>
          <a:p>
            <a:pPr lvl="7"/>
            <a:r>
              <a:rPr lang="nl-NL"/>
              <a:t>JU-LEVEL8=Body </a:t>
            </a:r>
            <a:r>
              <a:rPr lang="nl-NL" err="1"/>
              <a:t>heading</a:t>
            </a:r>
            <a:r>
              <a:rPr lang="nl-NL"/>
              <a:t> 1</a:t>
            </a:r>
          </a:p>
          <a:p>
            <a:pPr lvl="8"/>
            <a:r>
              <a:rPr lang="nl-NL"/>
              <a:t>JU-LEVEL9=Body </a:t>
            </a:r>
            <a:r>
              <a:rPr lang="nl-NL" err="1"/>
              <a:t>heading</a:t>
            </a:r>
            <a:r>
              <a:rPr lang="nl-NL"/>
              <a:t> 2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103726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Title, two content - text larg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 (JU-Free)">
            <a:extLst>
              <a:ext uri="{FF2B5EF4-FFF2-40B4-BE49-F238E27FC236}">
                <a16:creationId xmlns:a16="http://schemas.microsoft.com/office/drawing/2014/main" id="{5835D4EB-EC90-49C5-AAD5-4D5F4400F7F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8F18802B-E4C7-4B2D-B37A-6B7CC3C134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L [PHJU] 2 (JU-Free)">
            <a:extLst>
              <a:ext uri="{FF2B5EF4-FFF2-40B4-BE49-F238E27FC236}">
                <a16:creationId xmlns:a16="http://schemas.microsoft.com/office/drawing/2014/main" id="{3D927781-A5FD-FE2D-B68F-806542ADD5FF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851040" y="1512957"/>
            <a:ext cx="5328000" cy="4581483"/>
          </a:xfrm>
        </p:spPr>
        <p:txBody>
          <a:bodyPr/>
          <a:lstStyle>
            <a:lvl1pPr marL="180000" indent="-180000">
              <a:lnSpc>
                <a:spcPts val="2400"/>
              </a:lnSpc>
              <a:spcBef>
                <a:spcPts val="1000"/>
              </a:spcBef>
              <a:buClr>
                <a:schemeClr val="accent1"/>
              </a:buClr>
              <a:defRPr sz="1600">
                <a:latin typeface="+mj-lt"/>
              </a:defRPr>
            </a:lvl1pPr>
            <a:lvl2pPr>
              <a:lnSpc>
                <a:spcPct val="125000"/>
              </a:lnSpc>
              <a:defRPr sz="1400">
                <a:latin typeface="+mn-lt"/>
              </a:defRPr>
            </a:lvl2pPr>
            <a:lvl3pPr>
              <a:lnSpc>
                <a:spcPct val="125000"/>
              </a:lnSpc>
              <a:defRPr sz="1400">
                <a:latin typeface="+mn-lt"/>
              </a:defRPr>
            </a:lvl3pPr>
            <a:lvl4pPr>
              <a:lnSpc>
                <a:spcPts val="2400"/>
              </a:lnSpc>
              <a:defRPr sz="1600">
                <a:latin typeface="+mj-lt"/>
              </a:defRPr>
            </a:lvl4pPr>
            <a:lvl5pPr>
              <a:lnSpc>
                <a:spcPct val="125000"/>
              </a:lnSpc>
              <a:defRPr sz="1400">
                <a:latin typeface="+mn-lt"/>
              </a:defRPr>
            </a:lvl5pPr>
            <a:lvl6pPr>
              <a:lnSpc>
                <a:spcPct val="125000"/>
              </a:lnSpc>
              <a:defRPr sz="1400">
                <a:latin typeface="+mn-lt"/>
              </a:defRPr>
            </a:lvl6pPr>
            <a:lvl7pPr>
              <a:lnSpc>
                <a:spcPct val="125000"/>
              </a:lnSpc>
              <a:defRPr sz="1600">
                <a:latin typeface="+mj-lt"/>
              </a:defRPr>
            </a:lvl7pPr>
            <a:lvl8pPr>
              <a:lnSpc>
                <a:spcPct val="125000"/>
              </a:lnSpc>
              <a:spcAft>
                <a:spcPts val="0"/>
              </a:spcAft>
              <a:defRPr sz="2000" b="0">
                <a:solidFill>
                  <a:schemeClr val="accent3"/>
                </a:solidFill>
                <a:latin typeface="+mj-lt"/>
              </a:defRPr>
            </a:lvl8pPr>
            <a:lvl9pPr marL="0">
              <a:lnSpc>
                <a:spcPct val="125000"/>
              </a:lnSpc>
              <a:spcBef>
                <a:spcPts val="2600"/>
              </a:spcBef>
              <a:defRPr sz="1800">
                <a:solidFill>
                  <a:schemeClr val="accent3"/>
                </a:solidFill>
                <a:latin typeface="Aptos SemiBold" panose="020B0004020202020204" pitchFamily="34" charset="0"/>
              </a:defRPr>
            </a:lvl9pPr>
          </a:lstStyle>
          <a:p>
            <a:pPr marL="288000" marR="0" lvl="0" indent="-288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[Type text or click on icon to insert an object]</a:t>
            </a:r>
            <a:endParaRPr lang="nl-NL"/>
          </a:p>
          <a:p>
            <a:pPr lvl="0"/>
            <a:r>
              <a:rPr lang="nl-NL"/>
              <a:t>JU-LEVEL1=List </a:t>
            </a:r>
            <a:r>
              <a:rPr lang="nl-NL" err="1"/>
              <a:t>bullet</a:t>
            </a:r>
            <a:r>
              <a:rPr lang="nl-NL"/>
              <a:t> 1st level</a:t>
            </a:r>
          </a:p>
          <a:p>
            <a:pPr lvl="1"/>
            <a:r>
              <a:rPr lang="nl-NL"/>
              <a:t>JU-LEVEL2=List </a:t>
            </a:r>
            <a:r>
              <a:rPr lang="nl-NL" err="1"/>
              <a:t>bullet</a:t>
            </a:r>
            <a:r>
              <a:rPr lang="nl-NL"/>
              <a:t> 2nd level</a:t>
            </a:r>
          </a:p>
          <a:p>
            <a:pPr lvl="2"/>
            <a:r>
              <a:rPr lang="nl-NL"/>
              <a:t>JU-LEVEL3=List </a:t>
            </a:r>
            <a:r>
              <a:rPr lang="nl-NL" err="1"/>
              <a:t>bullet</a:t>
            </a:r>
            <a:r>
              <a:rPr lang="nl-NL"/>
              <a:t> 3rd level</a:t>
            </a:r>
          </a:p>
          <a:p>
            <a:pPr lvl="3"/>
            <a:r>
              <a:rPr lang="nl-NL"/>
              <a:t>JU-LEVEL4=List </a:t>
            </a:r>
            <a:r>
              <a:rPr lang="nl-NL" err="1"/>
              <a:t>number</a:t>
            </a:r>
            <a:r>
              <a:rPr lang="nl-NL"/>
              <a:t> 1st level</a:t>
            </a:r>
          </a:p>
          <a:p>
            <a:pPr lvl="4"/>
            <a:r>
              <a:rPr lang="nl-NL"/>
              <a:t>JU-LEVEL5=List </a:t>
            </a:r>
            <a:r>
              <a:rPr lang="nl-NL" err="1"/>
              <a:t>number</a:t>
            </a:r>
            <a:r>
              <a:rPr lang="nl-NL"/>
              <a:t> 2nd level</a:t>
            </a:r>
          </a:p>
          <a:p>
            <a:pPr lvl="5"/>
            <a:r>
              <a:rPr lang="nl-NL"/>
              <a:t>JU-LEVEL6=List </a:t>
            </a:r>
            <a:r>
              <a:rPr lang="nl-NL" err="1"/>
              <a:t>number</a:t>
            </a:r>
            <a:r>
              <a:rPr lang="nl-NL"/>
              <a:t> 3rd level</a:t>
            </a:r>
          </a:p>
          <a:p>
            <a:pPr lvl="6"/>
            <a:r>
              <a:rPr lang="nl-NL"/>
              <a:t>JU-LEVEL7=Body </a:t>
            </a:r>
            <a:r>
              <a:rPr lang="nl-NL" err="1"/>
              <a:t>text</a:t>
            </a:r>
            <a:endParaRPr lang="nl-NL"/>
          </a:p>
          <a:p>
            <a:pPr lvl="7"/>
            <a:r>
              <a:rPr lang="nl-NL"/>
              <a:t>JU-LEVEL8=Body </a:t>
            </a:r>
            <a:r>
              <a:rPr lang="nl-NL" err="1"/>
              <a:t>heading</a:t>
            </a:r>
            <a:r>
              <a:rPr lang="nl-NL"/>
              <a:t> 1</a:t>
            </a:r>
          </a:p>
          <a:p>
            <a:pPr lvl="8"/>
            <a:r>
              <a:rPr lang="nl-NL"/>
              <a:t>JU-LEVEL9=Body </a:t>
            </a:r>
            <a:r>
              <a:rPr lang="nl-NL" err="1"/>
              <a:t>heading</a:t>
            </a:r>
            <a:r>
              <a:rPr lang="nl-NL"/>
              <a:t> 2</a:t>
            </a:r>
            <a:endParaRPr lang="de-DE"/>
          </a:p>
        </p:txBody>
      </p:sp>
      <p:sp>
        <p:nvSpPr>
          <p:cNvPr id="4" name="Content Placeholder R [PHJU] 3 (JU-Free)">
            <a:extLst>
              <a:ext uri="{FF2B5EF4-FFF2-40B4-BE49-F238E27FC236}">
                <a16:creationId xmlns:a16="http://schemas.microsoft.com/office/drawing/2014/main" id="{4DF5F7E6-C16F-5BBE-4C65-AEA087BE807D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305448" y="1512957"/>
            <a:ext cx="5328000" cy="4581483"/>
          </a:xfrm>
        </p:spPr>
        <p:txBody>
          <a:bodyPr/>
          <a:lstStyle>
            <a:lvl1pPr marL="180000" indent="-180000">
              <a:lnSpc>
                <a:spcPts val="2400"/>
              </a:lnSpc>
              <a:spcBef>
                <a:spcPts val="1200"/>
              </a:spcBef>
              <a:buClr>
                <a:schemeClr val="accent1"/>
              </a:buClr>
              <a:defRPr sz="1600">
                <a:latin typeface="+mj-lt"/>
              </a:defRPr>
            </a:lvl1pPr>
            <a:lvl2pPr>
              <a:lnSpc>
                <a:spcPct val="125000"/>
              </a:lnSpc>
              <a:defRPr sz="1600">
                <a:latin typeface="+mn-lt"/>
              </a:defRPr>
            </a:lvl2pPr>
            <a:lvl3pPr>
              <a:lnSpc>
                <a:spcPct val="125000"/>
              </a:lnSpc>
              <a:defRPr sz="1400">
                <a:latin typeface="+mn-lt"/>
              </a:defRPr>
            </a:lvl3pPr>
            <a:lvl4pPr>
              <a:lnSpc>
                <a:spcPts val="2400"/>
              </a:lnSpc>
              <a:defRPr sz="1600">
                <a:latin typeface="+mj-lt"/>
              </a:defRPr>
            </a:lvl4pPr>
            <a:lvl5pPr>
              <a:lnSpc>
                <a:spcPct val="125000"/>
              </a:lnSpc>
              <a:defRPr sz="1400">
                <a:latin typeface="+mn-lt"/>
              </a:defRPr>
            </a:lvl5pPr>
            <a:lvl6pPr>
              <a:lnSpc>
                <a:spcPct val="125000"/>
              </a:lnSpc>
              <a:defRPr sz="1400">
                <a:latin typeface="+mn-lt"/>
              </a:defRPr>
            </a:lvl6pPr>
            <a:lvl7pPr>
              <a:lnSpc>
                <a:spcPct val="125000"/>
              </a:lnSpc>
              <a:defRPr sz="1600">
                <a:latin typeface="+mj-lt"/>
              </a:defRPr>
            </a:lvl7pPr>
            <a:lvl8pPr>
              <a:lnSpc>
                <a:spcPct val="125000"/>
              </a:lnSpc>
              <a:spcAft>
                <a:spcPts val="0"/>
              </a:spcAft>
              <a:defRPr sz="2000" b="0">
                <a:solidFill>
                  <a:schemeClr val="accent3"/>
                </a:solidFill>
                <a:latin typeface="+mj-lt"/>
              </a:defRPr>
            </a:lvl8pPr>
            <a:lvl9pPr marL="0">
              <a:lnSpc>
                <a:spcPct val="125000"/>
              </a:lnSpc>
              <a:spcBef>
                <a:spcPts val="2600"/>
              </a:spcBef>
              <a:defRPr sz="1800">
                <a:solidFill>
                  <a:schemeClr val="accent3"/>
                </a:solidFill>
                <a:latin typeface="Aptos SemiBold" panose="020B0004020202020204" pitchFamily="34" charset="0"/>
              </a:defRPr>
            </a:lvl9pPr>
          </a:lstStyle>
          <a:p>
            <a:pPr marL="288000" marR="0" lvl="0" indent="-288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[Type text or click on icon to insert an object]</a:t>
            </a:r>
            <a:endParaRPr lang="nl-NL"/>
          </a:p>
          <a:p>
            <a:pPr lvl="0"/>
            <a:r>
              <a:rPr lang="nl-NL"/>
              <a:t>JU-LEVEL1=List </a:t>
            </a:r>
            <a:r>
              <a:rPr lang="nl-NL" err="1"/>
              <a:t>bullet</a:t>
            </a:r>
            <a:r>
              <a:rPr lang="nl-NL"/>
              <a:t> 1st level</a:t>
            </a:r>
          </a:p>
          <a:p>
            <a:pPr lvl="1"/>
            <a:r>
              <a:rPr lang="nl-NL"/>
              <a:t>JU-LEVEL2=List </a:t>
            </a:r>
            <a:r>
              <a:rPr lang="nl-NL" err="1"/>
              <a:t>bullet</a:t>
            </a:r>
            <a:r>
              <a:rPr lang="nl-NL"/>
              <a:t> 2nd level</a:t>
            </a:r>
          </a:p>
          <a:p>
            <a:pPr lvl="2"/>
            <a:r>
              <a:rPr lang="nl-NL"/>
              <a:t>JU-LEVEL3=List </a:t>
            </a:r>
            <a:r>
              <a:rPr lang="nl-NL" err="1"/>
              <a:t>bullet</a:t>
            </a:r>
            <a:r>
              <a:rPr lang="nl-NL"/>
              <a:t> 3rd level</a:t>
            </a:r>
          </a:p>
          <a:p>
            <a:pPr lvl="3"/>
            <a:r>
              <a:rPr lang="nl-NL"/>
              <a:t>JU-LEVEL4=List </a:t>
            </a:r>
            <a:r>
              <a:rPr lang="nl-NL" err="1"/>
              <a:t>number</a:t>
            </a:r>
            <a:r>
              <a:rPr lang="nl-NL"/>
              <a:t> 1st level</a:t>
            </a:r>
          </a:p>
          <a:p>
            <a:pPr lvl="4"/>
            <a:r>
              <a:rPr lang="nl-NL"/>
              <a:t>JU-LEVEL5=List </a:t>
            </a:r>
            <a:r>
              <a:rPr lang="nl-NL" err="1"/>
              <a:t>number</a:t>
            </a:r>
            <a:r>
              <a:rPr lang="nl-NL"/>
              <a:t> 2nd level</a:t>
            </a:r>
          </a:p>
          <a:p>
            <a:pPr lvl="5"/>
            <a:r>
              <a:rPr lang="nl-NL"/>
              <a:t>JU-LEVEL6=List </a:t>
            </a:r>
            <a:r>
              <a:rPr lang="nl-NL" err="1"/>
              <a:t>number</a:t>
            </a:r>
            <a:r>
              <a:rPr lang="nl-NL"/>
              <a:t> 3rd level</a:t>
            </a:r>
          </a:p>
          <a:p>
            <a:pPr lvl="6"/>
            <a:r>
              <a:rPr lang="nl-NL"/>
              <a:t>JU-LEVEL7=Body </a:t>
            </a:r>
            <a:r>
              <a:rPr lang="nl-NL" err="1"/>
              <a:t>text</a:t>
            </a:r>
            <a:endParaRPr lang="nl-NL"/>
          </a:p>
          <a:p>
            <a:pPr lvl="7"/>
            <a:r>
              <a:rPr lang="nl-NL"/>
              <a:t>JU-LEVEL8=Body </a:t>
            </a:r>
            <a:r>
              <a:rPr lang="nl-NL" err="1"/>
              <a:t>heading</a:t>
            </a:r>
            <a:r>
              <a:rPr lang="nl-NL"/>
              <a:t> 1</a:t>
            </a:r>
          </a:p>
          <a:p>
            <a:pPr lvl="8"/>
            <a:r>
              <a:rPr lang="nl-NL"/>
              <a:t>JU-LEVEL9=Body </a:t>
            </a:r>
            <a:r>
              <a:rPr lang="nl-NL" err="1"/>
              <a:t>heading</a:t>
            </a:r>
            <a:r>
              <a:rPr lang="nl-NL"/>
              <a:t> 2</a:t>
            </a:r>
            <a:endParaRPr lang="de-DE"/>
          </a:p>
        </p:txBody>
      </p:sp>
      <p:sp>
        <p:nvSpPr>
          <p:cNvPr id="5" name="***Title 1 (JU-Free)">
            <a:extLst>
              <a:ext uri="{FF2B5EF4-FFF2-40B4-BE49-F238E27FC236}">
                <a16:creationId xmlns:a16="http://schemas.microsoft.com/office/drawing/2014/main" id="{B5C5436C-CF78-9652-EE68-6D7A10B87AAE}"/>
              </a:ext>
            </a:extLst>
          </p:cNvPr>
          <p:cNvSpPr>
            <a:spLocks noGrp="1"/>
          </p:cNvSpPr>
          <p:nvPr>
            <p:ph type="title" idx="28" hasCustomPrompt="1"/>
          </p:nvPr>
        </p:nvSpPr>
        <p:spPr>
          <a:xfrm>
            <a:off x="850900" y="678454"/>
            <a:ext cx="10764486" cy="493688"/>
          </a:xfrm>
        </p:spPr>
        <p:txBody>
          <a:bodyPr/>
          <a:lstStyle>
            <a:lvl1pPr>
              <a:defRPr>
                <a:solidFill>
                  <a:srgbClr val="1F2342"/>
                </a:solidFill>
              </a:defRPr>
            </a:lvl1pPr>
          </a:lstStyle>
          <a:p>
            <a:r>
              <a:rPr lang="en-US"/>
              <a:t>[Title 1 line]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81542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2 Titles, two content - text larg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6 (JU-Free)">
            <a:extLst>
              <a:ext uri="{FF2B5EF4-FFF2-40B4-BE49-F238E27FC236}">
                <a16:creationId xmlns:a16="http://schemas.microsoft.com/office/drawing/2014/main" id="{5835D4EB-EC90-49C5-AAD5-4D5F4400F7F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8F18802B-E4C7-4B2D-B37A-6B7CC3C134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R 2[PHJU] (JU-Free)">
            <a:extLst>
              <a:ext uri="{FF2B5EF4-FFF2-40B4-BE49-F238E27FC236}">
                <a16:creationId xmlns:a16="http://schemas.microsoft.com/office/drawing/2014/main" id="{752DE329-75E2-8E36-7CEA-FE0F30490F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05400" y="678454"/>
            <a:ext cx="5328000" cy="49356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3600"/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36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36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36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36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36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36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36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3600" b="0" i="0" u="none" baseline="0">
                <a:solidFill>
                  <a:schemeClr val="tx1">
                    <a:lumMod val="100000"/>
                  </a:schemeClr>
                </a:solidFill>
                <a:latin typeface="Aptos SemiBold" panose="020B0004020202020204" pitchFamily="34" charset="0"/>
              </a:defRPr>
            </a:lvl9pPr>
          </a:lstStyle>
          <a:p>
            <a:pPr lvl="0"/>
            <a:r>
              <a:rPr lang="en-US"/>
              <a:t>[Title (max. 1 line)]</a:t>
            </a:r>
          </a:p>
          <a:p>
            <a:pPr lvl="0"/>
            <a:r>
              <a:rPr lang="en-US"/>
              <a:t>JU-LEVEL1=Standard</a:t>
            </a:r>
          </a:p>
        </p:txBody>
      </p:sp>
      <p:sp>
        <p:nvSpPr>
          <p:cNvPr id="5" name="Content Placeholder L [PHJU] 2 (JU-Free)">
            <a:extLst>
              <a:ext uri="{FF2B5EF4-FFF2-40B4-BE49-F238E27FC236}">
                <a16:creationId xmlns:a16="http://schemas.microsoft.com/office/drawing/2014/main" id="{567E4E83-4B0D-DD64-F2EB-DBC3CA570CA3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851040" y="1512957"/>
            <a:ext cx="5328000" cy="4581483"/>
          </a:xfrm>
        </p:spPr>
        <p:txBody>
          <a:bodyPr/>
          <a:lstStyle>
            <a:lvl1pPr marL="180000" indent="-180000">
              <a:lnSpc>
                <a:spcPts val="2400"/>
              </a:lnSpc>
              <a:spcBef>
                <a:spcPts val="1000"/>
              </a:spcBef>
              <a:buClr>
                <a:schemeClr val="accent1"/>
              </a:buClr>
              <a:defRPr sz="1600">
                <a:latin typeface="+mj-lt"/>
              </a:defRPr>
            </a:lvl1pPr>
            <a:lvl2pPr>
              <a:lnSpc>
                <a:spcPct val="125000"/>
              </a:lnSpc>
              <a:defRPr sz="1400">
                <a:latin typeface="+mn-lt"/>
              </a:defRPr>
            </a:lvl2pPr>
            <a:lvl3pPr>
              <a:lnSpc>
                <a:spcPct val="125000"/>
              </a:lnSpc>
              <a:defRPr sz="1400">
                <a:latin typeface="+mn-lt"/>
              </a:defRPr>
            </a:lvl3pPr>
            <a:lvl4pPr>
              <a:lnSpc>
                <a:spcPts val="2400"/>
              </a:lnSpc>
              <a:defRPr sz="1600">
                <a:latin typeface="+mj-lt"/>
              </a:defRPr>
            </a:lvl4pPr>
            <a:lvl5pPr>
              <a:lnSpc>
                <a:spcPct val="125000"/>
              </a:lnSpc>
              <a:defRPr sz="1400">
                <a:latin typeface="+mn-lt"/>
              </a:defRPr>
            </a:lvl5pPr>
            <a:lvl6pPr>
              <a:lnSpc>
                <a:spcPct val="125000"/>
              </a:lnSpc>
              <a:defRPr sz="1400">
                <a:latin typeface="+mn-lt"/>
              </a:defRPr>
            </a:lvl6pPr>
            <a:lvl7pPr>
              <a:lnSpc>
                <a:spcPct val="125000"/>
              </a:lnSpc>
              <a:defRPr sz="1600">
                <a:latin typeface="+mj-lt"/>
              </a:defRPr>
            </a:lvl7pPr>
            <a:lvl8pPr>
              <a:lnSpc>
                <a:spcPct val="125000"/>
              </a:lnSpc>
              <a:spcAft>
                <a:spcPts val="0"/>
              </a:spcAft>
              <a:defRPr sz="2000" b="0">
                <a:solidFill>
                  <a:schemeClr val="accent3"/>
                </a:solidFill>
                <a:latin typeface="+mj-lt"/>
              </a:defRPr>
            </a:lvl8pPr>
            <a:lvl9pPr marL="0">
              <a:lnSpc>
                <a:spcPct val="125000"/>
              </a:lnSpc>
              <a:spcBef>
                <a:spcPts val="2600"/>
              </a:spcBef>
              <a:defRPr sz="1800">
                <a:solidFill>
                  <a:schemeClr val="accent3"/>
                </a:solidFill>
                <a:latin typeface="Aptos SemiBold" panose="020B0004020202020204" pitchFamily="34" charset="0"/>
              </a:defRPr>
            </a:lvl9pPr>
          </a:lstStyle>
          <a:p>
            <a:pPr marL="288000" marR="0" lvl="0" indent="-288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[Type text or click on icon to insert an object]</a:t>
            </a:r>
            <a:endParaRPr lang="nl-NL"/>
          </a:p>
          <a:p>
            <a:pPr lvl="0"/>
            <a:r>
              <a:rPr lang="nl-NL"/>
              <a:t>JU-LEVEL1=List </a:t>
            </a:r>
            <a:r>
              <a:rPr lang="nl-NL" err="1"/>
              <a:t>bullet</a:t>
            </a:r>
            <a:r>
              <a:rPr lang="nl-NL"/>
              <a:t> 1st level</a:t>
            </a:r>
          </a:p>
          <a:p>
            <a:pPr lvl="1"/>
            <a:r>
              <a:rPr lang="nl-NL"/>
              <a:t>JU-LEVEL2=List </a:t>
            </a:r>
            <a:r>
              <a:rPr lang="nl-NL" err="1"/>
              <a:t>bullet</a:t>
            </a:r>
            <a:r>
              <a:rPr lang="nl-NL"/>
              <a:t> 2nd level</a:t>
            </a:r>
          </a:p>
          <a:p>
            <a:pPr lvl="2"/>
            <a:r>
              <a:rPr lang="nl-NL"/>
              <a:t>JU-LEVEL3=List </a:t>
            </a:r>
            <a:r>
              <a:rPr lang="nl-NL" err="1"/>
              <a:t>bullet</a:t>
            </a:r>
            <a:r>
              <a:rPr lang="nl-NL"/>
              <a:t> 3rd level</a:t>
            </a:r>
          </a:p>
          <a:p>
            <a:pPr lvl="3"/>
            <a:r>
              <a:rPr lang="nl-NL"/>
              <a:t>JU-LEVEL4=List </a:t>
            </a:r>
            <a:r>
              <a:rPr lang="nl-NL" err="1"/>
              <a:t>number</a:t>
            </a:r>
            <a:r>
              <a:rPr lang="nl-NL"/>
              <a:t> 1st level</a:t>
            </a:r>
          </a:p>
          <a:p>
            <a:pPr lvl="4"/>
            <a:r>
              <a:rPr lang="nl-NL"/>
              <a:t>JU-LEVEL5=List </a:t>
            </a:r>
            <a:r>
              <a:rPr lang="nl-NL" err="1"/>
              <a:t>number</a:t>
            </a:r>
            <a:r>
              <a:rPr lang="nl-NL"/>
              <a:t> 2nd level</a:t>
            </a:r>
          </a:p>
          <a:p>
            <a:pPr lvl="5"/>
            <a:r>
              <a:rPr lang="nl-NL"/>
              <a:t>JU-LEVEL6=List </a:t>
            </a:r>
            <a:r>
              <a:rPr lang="nl-NL" err="1"/>
              <a:t>number</a:t>
            </a:r>
            <a:r>
              <a:rPr lang="nl-NL"/>
              <a:t> 3rd level</a:t>
            </a:r>
          </a:p>
          <a:p>
            <a:pPr lvl="6"/>
            <a:r>
              <a:rPr lang="nl-NL"/>
              <a:t>JU-LEVEL7=Body </a:t>
            </a:r>
            <a:r>
              <a:rPr lang="nl-NL" err="1"/>
              <a:t>text</a:t>
            </a:r>
            <a:endParaRPr lang="nl-NL"/>
          </a:p>
          <a:p>
            <a:pPr lvl="7"/>
            <a:r>
              <a:rPr lang="nl-NL"/>
              <a:t>JU-LEVEL8=Body </a:t>
            </a:r>
            <a:r>
              <a:rPr lang="nl-NL" err="1"/>
              <a:t>heading</a:t>
            </a:r>
            <a:r>
              <a:rPr lang="nl-NL"/>
              <a:t> 1</a:t>
            </a:r>
          </a:p>
          <a:p>
            <a:pPr lvl="8"/>
            <a:r>
              <a:rPr lang="nl-NL"/>
              <a:t>JU-LEVEL9=Body </a:t>
            </a:r>
            <a:r>
              <a:rPr lang="nl-NL" err="1"/>
              <a:t>heading</a:t>
            </a:r>
            <a:r>
              <a:rPr lang="nl-NL"/>
              <a:t> 2</a:t>
            </a:r>
            <a:endParaRPr lang="de-DE"/>
          </a:p>
        </p:txBody>
      </p:sp>
      <p:sp>
        <p:nvSpPr>
          <p:cNvPr id="6" name="Content Placeholder R [PHJU] 3 (JU-Free)">
            <a:extLst>
              <a:ext uri="{FF2B5EF4-FFF2-40B4-BE49-F238E27FC236}">
                <a16:creationId xmlns:a16="http://schemas.microsoft.com/office/drawing/2014/main" id="{98B5702B-FFBD-46C2-B4EF-F915D189B2B2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305448" y="1512957"/>
            <a:ext cx="5328000" cy="4581483"/>
          </a:xfrm>
        </p:spPr>
        <p:txBody>
          <a:bodyPr/>
          <a:lstStyle>
            <a:lvl1pPr marL="180000" indent="-180000">
              <a:lnSpc>
                <a:spcPts val="2400"/>
              </a:lnSpc>
              <a:spcBef>
                <a:spcPts val="1000"/>
              </a:spcBef>
              <a:buClr>
                <a:schemeClr val="accent1"/>
              </a:buClr>
              <a:defRPr sz="1600">
                <a:latin typeface="+mj-lt"/>
              </a:defRPr>
            </a:lvl1pPr>
            <a:lvl2pPr>
              <a:lnSpc>
                <a:spcPct val="125000"/>
              </a:lnSpc>
              <a:defRPr sz="1600">
                <a:latin typeface="+mn-lt"/>
              </a:defRPr>
            </a:lvl2pPr>
            <a:lvl3pPr>
              <a:lnSpc>
                <a:spcPct val="125000"/>
              </a:lnSpc>
              <a:defRPr sz="1400">
                <a:latin typeface="+mn-lt"/>
              </a:defRPr>
            </a:lvl3pPr>
            <a:lvl4pPr>
              <a:lnSpc>
                <a:spcPts val="2400"/>
              </a:lnSpc>
              <a:defRPr sz="1600">
                <a:latin typeface="+mj-lt"/>
              </a:defRPr>
            </a:lvl4pPr>
            <a:lvl5pPr>
              <a:lnSpc>
                <a:spcPct val="125000"/>
              </a:lnSpc>
              <a:defRPr sz="1400">
                <a:latin typeface="+mn-lt"/>
              </a:defRPr>
            </a:lvl5pPr>
            <a:lvl6pPr>
              <a:lnSpc>
                <a:spcPct val="125000"/>
              </a:lnSpc>
              <a:defRPr sz="1400">
                <a:latin typeface="+mn-lt"/>
              </a:defRPr>
            </a:lvl6pPr>
            <a:lvl7pPr>
              <a:lnSpc>
                <a:spcPct val="125000"/>
              </a:lnSpc>
              <a:defRPr sz="1600">
                <a:latin typeface="+mj-lt"/>
              </a:defRPr>
            </a:lvl7pPr>
            <a:lvl8pPr>
              <a:lnSpc>
                <a:spcPct val="125000"/>
              </a:lnSpc>
              <a:spcAft>
                <a:spcPts val="0"/>
              </a:spcAft>
              <a:defRPr sz="2000" b="0">
                <a:solidFill>
                  <a:schemeClr val="accent3"/>
                </a:solidFill>
                <a:latin typeface="+mj-lt"/>
              </a:defRPr>
            </a:lvl8pPr>
            <a:lvl9pPr marL="0">
              <a:lnSpc>
                <a:spcPct val="125000"/>
              </a:lnSpc>
              <a:spcBef>
                <a:spcPts val="2600"/>
              </a:spcBef>
              <a:defRPr sz="1800">
                <a:solidFill>
                  <a:schemeClr val="accent3"/>
                </a:solidFill>
                <a:latin typeface="Aptos SemiBold" panose="020B0004020202020204" pitchFamily="34" charset="0"/>
              </a:defRPr>
            </a:lvl9pPr>
          </a:lstStyle>
          <a:p>
            <a:pPr marL="288000" marR="0" lvl="0" indent="-288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[Type text or click on icon to insert an object]</a:t>
            </a:r>
            <a:endParaRPr lang="nl-NL"/>
          </a:p>
          <a:p>
            <a:pPr lvl="0"/>
            <a:r>
              <a:rPr lang="nl-NL"/>
              <a:t>JU-LEVEL1=List bullet 1st level</a:t>
            </a:r>
          </a:p>
          <a:p>
            <a:pPr lvl="1"/>
            <a:r>
              <a:rPr lang="nl-NL"/>
              <a:t>JU-LEVEL2=List bullet 2nd level</a:t>
            </a:r>
          </a:p>
          <a:p>
            <a:pPr lvl="2"/>
            <a:r>
              <a:rPr lang="nl-NL"/>
              <a:t>JU-LEVEL3=List </a:t>
            </a:r>
            <a:r>
              <a:rPr lang="nl-NL" err="1"/>
              <a:t>bullet</a:t>
            </a:r>
            <a:r>
              <a:rPr lang="nl-NL"/>
              <a:t> 3rd level</a:t>
            </a:r>
          </a:p>
          <a:p>
            <a:pPr lvl="3"/>
            <a:r>
              <a:rPr lang="nl-NL"/>
              <a:t>JU-LEVEL4=List </a:t>
            </a:r>
            <a:r>
              <a:rPr lang="nl-NL" err="1"/>
              <a:t>number</a:t>
            </a:r>
            <a:r>
              <a:rPr lang="nl-NL"/>
              <a:t> 1st level</a:t>
            </a:r>
          </a:p>
          <a:p>
            <a:pPr lvl="4"/>
            <a:r>
              <a:rPr lang="nl-NL"/>
              <a:t>JU-LEVEL5=List </a:t>
            </a:r>
            <a:r>
              <a:rPr lang="nl-NL" err="1"/>
              <a:t>number</a:t>
            </a:r>
            <a:r>
              <a:rPr lang="nl-NL"/>
              <a:t> 2nd level</a:t>
            </a:r>
          </a:p>
          <a:p>
            <a:pPr lvl="5"/>
            <a:r>
              <a:rPr lang="nl-NL"/>
              <a:t>JU-LEVEL6=List </a:t>
            </a:r>
            <a:r>
              <a:rPr lang="nl-NL" err="1"/>
              <a:t>number</a:t>
            </a:r>
            <a:r>
              <a:rPr lang="nl-NL"/>
              <a:t> 3rd level</a:t>
            </a:r>
          </a:p>
          <a:p>
            <a:pPr lvl="6"/>
            <a:r>
              <a:rPr lang="nl-NL"/>
              <a:t>JU-LEVEL7=Body </a:t>
            </a:r>
            <a:r>
              <a:rPr lang="nl-NL" err="1"/>
              <a:t>text</a:t>
            </a:r>
            <a:endParaRPr lang="nl-NL"/>
          </a:p>
          <a:p>
            <a:pPr lvl="7"/>
            <a:r>
              <a:rPr lang="nl-NL"/>
              <a:t>JU-LEVEL8=Body </a:t>
            </a:r>
            <a:r>
              <a:rPr lang="nl-NL" err="1"/>
              <a:t>heading</a:t>
            </a:r>
            <a:r>
              <a:rPr lang="nl-NL"/>
              <a:t> 1</a:t>
            </a:r>
          </a:p>
          <a:p>
            <a:pPr lvl="8"/>
            <a:r>
              <a:rPr lang="nl-NL"/>
              <a:t>JU-LEVEL9=Body </a:t>
            </a:r>
            <a:r>
              <a:rPr lang="nl-NL" err="1"/>
              <a:t>heading</a:t>
            </a:r>
            <a:r>
              <a:rPr lang="nl-NL"/>
              <a:t> 2</a:t>
            </a:r>
            <a:endParaRPr lang="de-DE"/>
          </a:p>
        </p:txBody>
      </p:sp>
      <p:sp>
        <p:nvSpPr>
          <p:cNvPr id="7" name="***Title 1 (JU-Free)">
            <a:extLst>
              <a:ext uri="{FF2B5EF4-FFF2-40B4-BE49-F238E27FC236}">
                <a16:creationId xmlns:a16="http://schemas.microsoft.com/office/drawing/2014/main" id="{ABDF2A36-BB84-E89D-E50F-6714C8403B06}"/>
              </a:ext>
            </a:extLst>
          </p:cNvPr>
          <p:cNvSpPr>
            <a:spLocks noGrp="1"/>
          </p:cNvSpPr>
          <p:nvPr>
            <p:ph type="title" idx="28" hasCustomPrompt="1"/>
          </p:nvPr>
        </p:nvSpPr>
        <p:spPr>
          <a:xfrm>
            <a:off x="850900" y="678454"/>
            <a:ext cx="5328000" cy="493688"/>
          </a:xfrm>
        </p:spPr>
        <p:txBody>
          <a:bodyPr/>
          <a:lstStyle>
            <a:lvl1pPr>
              <a:defRPr>
                <a:solidFill>
                  <a:srgbClr val="1F2342"/>
                </a:solidFill>
              </a:defRPr>
            </a:lvl1pPr>
          </a:lstStyle>
          <a:p>
            <a:r>
              <a:rPr lang="en-US"/>
              <a:t>[Title (max. 1 line)]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483764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hree content - text larg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6 (JU-Free)">
            <a:extLst>
              <a:ext uri="{FF2B5EF4-FFF2-40B4-BE49-F238E27FC236}">
                <a16:creationId xmlns:a16="http://schemas.microsoft.com/office/drawing/2014/main" id="{5835D4EB-EC90-49C5-AAD5-4D5F4400F7F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8F18802B-E4C7-4B2D-B37A-6B7CC3C134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L [PHJU] 2 (JU-Free)">
            <a:extLst>
              <a:ext uri="{FF2B5EF4-FFF2-40B4-BE49-F238E27FC236}">
                <a16:creationId xmlns:a16="http://schemas.microsoft.com/office/drawing/2014/main" id="{0DAAAA74-AD7D-117F-9AAF-5A6A62D4A66A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851039" y="1512957"/>
            <a:ext cx="3488400" cy="4581483"/>
          </a:xfrm>
        </p:spPr>
        <p:txBody>
          <a:bodyPr/>
          <a:lstStyle>
            <a:lvl1pPr marL="180000" indent="-180000">
              <a:lnSpc>
                <a:spcPts val="2400"/>
              </a:lnSpc>
              <a:spcBef>
                <a:spcPts val="1000"/>
              </a:spcBef>
              <a:buClr>
                <a:schemeClr val="accent1"/>
              </a:buClr>
              <a:defRPr sz="1600">
                <a:latin typeface="+mj-lt"/>
              </a:defRPr>
            </a:lvl1pPr>
            <a:lvl2pPr>
              <a:lnSpc>
                <a:spcPct val="125000"/>
              </a:lnSpc>
              <a:defRPr sz="1400">
                <a:latin typeface="+mn-lt"/>
              </a:defRPr>
            </a:lvl2pPr>
            <a:lvl3pPr>
              <a:lnSpc>
                <a:spcPct val="125000"/>
              </a:lnSpc>
              <a:defRPr sz="1400">
                <a:latin typeface="+mn-lt"/>
              </a:defRPr>
            </a:lvl3pPr>
            <a:lvl4pPr>
              <a:lnSpc>
                <a:spcPts val="2400"/>
              </a:lnSpc>
              <a:defRPr sz="1600">
                <a:latin typeface="+mj-lt"/>
              </a:defRPr>
            </a:lvl4pPr>
            <a:lvl5pPr>
              <a:lnSpc>
                <a:spcPct val="125000"/>
              </a:lnSpc>
              <a:defRPr sz="1400">
                <a:latin typeface="+mn-lt"/>
              </a:defRPr>
            </a:lvl5pPr>
            <a:lvl6pPr>
              <a:lnSpc>
                <a:spcPct val="125000"/>
              </a:lnSpc>
              <a:defRPr sz="1400">
                <a:latin typeface="+mn-lt"/>
              </a:defRPr>
            </a:lvl6pPr>
            <a:lvl7pPr>
              <a:lnSpc>
                <a:spcPct val="125000"/>
              </a:lnSpc>
              <a:defRPr sz="1600">
                <a:latin typeface="+mj-lt"/>
              </a:defRPr>
            </a:lvl7pPr>
            <a:lvl8pPr>
              <a:lnSpc>
                <a:spcPct val="125000"/>
              </a:lnSpc>
              <a:spcAft>
                <a:spcPts val="0"/>
              </a:spcAft>
              <a:defRPr sz="2000" b="0">
                <a:solidFill>
                  <a:schemeClr val="accent3"/>
                </a:solidFill>
                <a:latin typeface="+mj-lt"/>
              </a:defRPr>
            </a:lvl8pPr>
            <a:lvl9pPr marL="0">
              <a:lnSpc>
                <a:spcPct val="125000"/>
              </a:lnSpc>
              <a:spcBef>
                <a:spcPts val="2600"/>
              </a:spcBef>
              <a:defRPr sz="1800">
                <a:solidFill>
                  <a:schemeClr val="accent3"/>
                </a:solidFill>
                <a:latin typeface="Aptos SemiBold" panose="020B0004020202020204" pitchFamily="34" charset="0"/>
              </a:defRPr>
            </a:lvl9pPr>
          </a:lstStyle>
          <a:p>
            <a:pPr marL="288000" marR="0" lvl="0" indent="-288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[Type text or click on icon to insert an object]</a:t>
            </a:r>
            <a:endParaRPr lang="nl-NL"/>
          </a:p>
          <a:p>
            <a:pPr lvl="0"/>
            <a:r>
              <a:rPr lang="nl-NL"/>
              <a:t>JU-LEVEL1=List </a:t>
            </a:r>
            <a:r>
              <a:rPr lang="nl-NL" err="1"/>
              <a:t>bullet</a:t>
            </a:r>
            <a:r>
              <a:rPr lang="nl-NL"/>
              <a:t> 1st level</a:t>
            </a:r>
          </a:p>
          <a:p>
            <a:pPr lvl="1"/>
            <a:r>
              <a:rPr lang="nl-NL"/>
              <a:t>JU-LEVEL2=List </a:t>
            </a:r>
            <a:r>
              <a:rPr lang="nl-NL" err="1"/>
              <a:t>bullet</a:t>
            </a:r>
            <a:r>
              <a:rPr lang="nl-NL"/>
              <a:t> 2nd level</a:t>
            </a:r>
          </a:p>
          <a:p>
            <a:pPr lvl="2"/>
            <a:r>
              <a:rPr lang="nl-NL"/>
              <a:t>JU-LEVEL3=List </a:t>
            </a:r>
            <a:r>
              <a:rPr lang="nl-NL" err="1"/>
              <a:t>bullet</a:t>
            </a:r>
            <a:r>
              <a:rPr lang="nl-NL"/>
              <a:t> 3rd level</a:t>
            </a:r>
          </a:p>
          <a:p>
            <a:pPr lvl="3"/>
            <a:r>
              <a:rPr lang="nl-NL"/>
              <a:t>JU-LEVEL4=List </a:t>
            </a:r>
            <a:r>
              <a:rPr lang="nl-NL" err="1"/>
              <a:t>number</a:t>
            </a:r>
            <a:r>
              <a:rPr lang="nl-NL"/>
              <a:t> 1st level</a:t>
            </a:r>
          </a:p>
          <a:p>
            <a:pPr lvl="4"/>
            <a:r>
              <a:rPr lang="nl-NL"/>
              <a:t>JU-LEVEL5=List </a:t>
            </a:r>
            <a:r>
              <a:rPr lang="nl-NL" err="1"/>
              <a:t>number</a:t>
            </a:r>
            <a:r>
              <a:rPr lang="nl-NL"/>
              <a:t> 2nd level</a:t>
            </a:r>
          </a:p>
          <a:p>
            <a:pPr lvl="5"/>
            <a:r>
              <a:rPr lang="nl-NL"/>
              <a:t>JU-LEVEL6=List </a:t>
            </a:r>
            <a:r>
              <a:rPr lang="nl-NL" err="1"/>
              <a:t>number</a:t>
            </a:r>
            <a:r>
              <a:rPr lang="nl-NL"/>
              <a:t> 3rd level</a:t>
            </a:r>
          </a:p>
          <a:p>
            <a:pPr lvl="6"/>
            <a:r>
              <a:rPr lang="nl-NL"/>
              <a:t>JU-LEVEL7=Body </a:t>
            </a:r>
            <a:r>
              <a:rPr lang="nl-NL" err="1"/>
              <a:t>text</a:t>
            </a:r>
            <a:endParaRPr lang="nl-NL"/>
          </a:p>
          <a:p>
            <a:pPr lvl="7"/>
            <a:r>
              <a:rPr lang="nl-NL"/>
              <a:t>JU-LEVEL8=Body </a:t>
            </a:r>
            <a:r>
              <a:rPr lang="nl-NL" err="1"/>
              <a:t>heading</a:t>
            </a:r>
            <a:r>
              <a:rPr lang="nl-NL"/>
              <a:t> 1</a:t>
            </a:r>
          </a:p>
          <a:p>
            <a:pPr lvl="8"/>
            <a:r>
              <a:rPr lang="nl-NL"/>
              <a:t>JU-LEVEL9=Body </a:t>
            </a:r>
            <a:r>
              <a:rPr lang="nl-NL" err="1"/>
              <a:t>heading</a:t>
            </a:r>
            <a:r>
              <a:rPr lang="nl-NL"/>
              <a:t> 2</a:t>
            </a:r>
            <a:endParaRPr lang="de-DE"/>
          </a:p>
        </p:txBody>
      </p:sp>
      <p:sp>
        <p:nvSpPr>
          <p:cNvPr id="4" name="Content Placeholder M [PHJU] 3 (JU-Free)">
            <a:extLst>
              <a:ext uri="{FF2B5EF4-FFF2-40B4-BE49-F238E27FC236}">
                <a16:creationId xmlns:a16="http://schemas.microsoft.com/office/drawing/2014/main" id="{3F779ADE-C30E-B880-8B04-3577ADA12137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4508537" y="1512957"/>
            <a:ext cx="3488400" cy="4581483"/>
          </a:xfrm>
        </p:spPr>
        <p:txBody>
          <a:bodyPr/>
          <a:lstStyle>
            <a:lvl1pPr marL="180000" indent="-180000">
              <a:lnSpc>
                <a:spcPts val="2400"/>
              </a:lnSpc>
              <a:spcBef>
                <a:spcPts val="1000"/>
              </a:spcBef>
              <a:buClr>
                <a:schemeClr val="accent1"/>
              </a:buClr>
              <a:defRPr sz="1600">
                <a:latin typeface="+mj-lt"/>
              </a:defRPr>
            </a:lvl1pPr>
            <a:lvl2pPr>
              <a:lnSpc>
                <a:spcPct val="125000"/>
              </a:lnSpc>
              <a:defRPr sz="1400">
                <a:latin typeface="Aptos" panose="020B0004020202020204" pitchFamily="34" charset="0"/>
              </a:defRPr>
            </a:lvl2pPr>
            <a:lvl3pPr>
              <a:lnSpc>
                <a:spcPct val="125000"/>
              </a:lnSpc>
              <a:defRPr sz="1400">
                <a:latin typeface="Aptos" panose="020B0004020202020204" pitchFamily="34" charset="0"/>
              </a:defRPr>
            </a:lvl3pPr>
            <a:lvl4pPr>
              <a:lnSpc>
                <a:spcPts val="2400"/>
              </a:lnSpc>
              <a:defRPr sz="1600">
                <a:latin typeface="+mj-lt"/>
              </a:defRPr>
            </a:lvl4pPr>
            <a:lvl5pPr>
              <a:lnSpc>
                <a:spcPct val="125000"/>
              </a:lnSpc>
              <a:defRPr sz="1400">
                <a:latin typeface="+mn-lt"/>
              </a:defRPr>
            </a:lvl5pPr>
            <a:lvl6pPr>
              <a:lnSpc>
                <a:spcPct val="125000"/>
              </a:lnSpc>
              <a:defRPr sz="1400">
                <a:latin typeface="+mn-lt"/>
              </a:defRPr>
            </a:lvl6pPr>
            <a:lvl7pPr>
              <a:lnSpc>
                <a:spcPct val="125000"/>
              </a:lnSpc>
              <a:defRPr sz="1600">
                <a:latin typeface="+mj-lt"/>
              </a:defRPr>
            </a:lvl7pPr>
            <a:lvl8pPr>
              <a:lnSpc>
                <a:spcPct val="125000"/>
              </a:lnSpc>
              <a:spcAft>
                <a:spcPts val="0"/>
              </a:spcAft>
              <a:defRPr sz="2000" b="0">
                <a:solidFill>
                  <a:schemeClr val="accent3"/>
                </a:solidFill>
                <a:latin typeface="+mj-lt"/>
              </a:defRPr>
            </a:lvl8pPr>
            <a:lvl9pPr marL="0">
              <a:lnSpc>
                <a:spcPct val="125000"/>
              </a:lnSpc>
              <a:spcBef>
                <a:spcPts val="2600"/>
              </a:spcBef>
              <a:defRPr sz="1800">
                <a:solidFill>
                  <a:schemeClr val="accent3"/>
                </a:solidFill>
                <a:latin typeface="Aptos SemiBold" panose="020B0004020202020204" pitchFamily="34" charset="0"/>
              </a:defRPr>
            </a:lvl9pPr>
          </a:lstStyle>
          <a:p>
            <a:pPr marL="288000" marR="0" lvl="0" indent="-288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[Type text or click on icon to insert an object]</a:t>
            </a:r>
            <a:endParaRPr lang="nl-NL"/>
          </a:p>
          <a:p>
            <a:pPr lvl="0"/>
            <a:r>
              <a:rPr lang="nl-NL"/>
              <a:t>JU-LEVEL1=List </a:t>
            </a:r>
            <a:r>
              <a:rPr lang="nl-NL" err="1"/>
              <a:t>bullet</a:t>
            </a:r>
            <a:r>
              <a:rPr lang="nl-NL"/>
              <a:t> 1st level</a:t>
            </a:r>
          </a:p>
          <a:p>
            <a:pPr lvl="1"/>
            <a:r>
              <a:rPr lang="nl-NL"/>
              <a:t>JU-LEVEL2=List </a:t>
            </a:r>
            <a:r>
              <a:rPr lang="nl-NL" err="1"/>
              <a:t>bullet</a:t>
            </a:r>
            <a:r>
              <a:rPr lang="nl-NL"/>
              <a:t> 2nd level</a:t>
            </a:r>
          </a:p>
          <a:p>
            <a:pPr lvl="2"/>
            <a:r>
              <a:rPr lang="nl-NL"/>
              <a:t>JU-LEVEL3=List </a:t>
            </a:r>
            <a:r>
              <a:rPr lang="nl-NL" err="1"/>
              <a:t>bullet</a:t>
            </a:r>
            <a:r>
              <a:rPr lang="nl-NL"/>
              <a:t> 3rd level</a:t>
            </a:r>
          </a:p>
          <a:p>
            <a:pPr lvl="3"/>
            <a:r>
              <a:rPr lang="nl-NL"/>
              <a:t>JU-LEVEL4=List </a:t>
            </a:r>
            <a:r>
              <a:rPr lang="nl-NL" err="1"/>
              <a:t>number</a:t>
            </a:r>
            <a:r>
              <a:rPr lang="nl-NL"/>
              <a:t> 1st level</a:t>
            </a:r>
          </a:p>
          <a:p>
            <a:pPr lvl="4"/>
            <a:r>
              <a:rPr lang="nl-NL"/>
              <a:t>JU-LEVEL5=List </a:t>
            </a:r>
            <a:r>
              <a:rPr lang="nl-NL" err="1"/>
              <a:t>number</a:t>
            </a:r>
            <a:r>
              <a:rPr lang="nl-NL"/>
              <a:t> 2nd level</a:t>
            </a:r>
          </a:p>
          <a:p>
            <a:pPr lvl="5"/>
            <a:r>
              <a:rPr lang="nl-NL"/>
              <a:t>JU-LEVEL6=List </a:t>
            </a:r>
            <a:r>
              <a:rPr lang="nl-NL" err="1"/>
              <a:t>number</a:t>
            </a:r>
            <a:r>
              <a:rPr lang="nl-NL"/>
              <a:t> 3rd level</a:t>
            </a:r>
          </a:p>
          <a:p>
            <a:pPr lvl="6"/>
            <a:r>
              <a:rPr lang="nl-NL"/>
              <a:t>JU-LEVEL7=Body </a:t>
            </a:r>
            <a:r>
              <a:rPr lang="nl-NL" err="1"/>
              <a:t>text</a:t>
            </a:r>
            <a:endParaRPr lang="nl-NL"/>
          </a:p>
          <a:p>
            <a:pPr lvl="7"/>
            <a:r>
              <a:rPr lang="nl-NL"/>
              <a:t>JU-LEVEL8=Body </a:t>
            </a:r>
            <a:r>
              <a:rPr lang="nl-NL" err="1"/>
              <a:t>heading</a:t>
            </a:r>
            <a:r>
              <a:rPr lang="nl-NL"/>
              <a:t> 1</a:t>
            </a:r>
          </a:p>
          <a:p>
            <a:pPr lvl="8"/>
            <a:r>
              <a:rPr lang="nl-NL"/>
              <a:t>JU-LEVEL9=Body </a:t>
            </a:r>
            <a:r>
              <a:rPr lang="nl-NL" err="1"/>
              <a:t>heading</a:t>
            </a:r>
            <a:r>
              <a:rPr lang="nl-NL"/>
              <a:t> 2</a:t>
            </a:r>
            <a:endParaRPr lang="de-DE"/>
          </a:p>
        </p:txBody>
      </p:sp>
      <p:sp>
        <p:nvSpPr>
          <p:cNvPr id="5" name="Content Placeholder R [PHJU] 4 (JU-Free)">
            <a:extLst>
              <a:ext uri="{FF2B5EF4-FFF2-40B4-BE49-F238E27FC236}">
                <a16:creationId xmlns:a16="http://schemas.microsoft.com/office/drawing/2014/main" id="{BD3F3866-199B-0507-DDF7-2F6AED237977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8131622" y="1512957"/>
            <a:ext cx="3488400" cy="4581483"/>
          </a:xfrm>
        </p:spPr>
        <p:txBody>
          <a:bodyPr/>
          <a:lstStyle>
            <a:lvl1pPr marL="180000" indent="-180000">
              <a:lnSpc>
                <a:spcPts val="2400"/>
              </a:lnSpc>
              <a:spcBef>
                <a:spcPts val="1000"/>
              </a:spcBef>
              <a:buClr>
                <a:schemeClr val="accent1"/>
              </a:buClr>
              <a:defRPr sz="1600">
                <a:latin typeface="+mj-lt"/>
              </a:defRPr>
            </a:lvl1pPr>
            <a:lvl2pPr>
              <a:lnSpc>
                <a:spcPct val="125000"/>
              </a:lnSpc>
              <a:defRPr sz="1400">
                <a:latin typeface="Aptos" panose="020B0004020202020204" pitchFamily="34" charset="0"/>
              </a:defRPr>
            </a:lvl2pPr>
            <a:lvl3pPr>
              <a:lnSpc>
                <a:spcPct val="125000"/>
              </a:lnSpc>
              <a:defRPr sz="1400">
                <a:latin typeface="Aptos" panose="020B0004020202020204" pitchFamily="34" charset="0"/>
              </a:defRPr>
            </a:lvl3pPr>
            <a:lvl4pPr>
              <a:lnSpc>
                <a:spcPts val="2400"/>
              </a:lnSpc>
              <a:defRPr sz="1600">
                <a:latin typeface="+mj-lt"/>
              </a:defRPr>
            </a:lvl4pPr>
            <a:lvl5pPr>
              <a:lnSpc>
                <a:spcPct val="125000"/>
              </a:lnSpc>
              <a:defRPr sz="1400">
                <a:latin typeface="+mn-lt"/>
              </a:defRPr>
            </a:lvl5pPr>
            <a:lvl6pPr>
              <a:lnSpc>
                <a:spcPct val="125000"/>
              </a:lnSpc>
              <a:defRPr sz="1400">
                <a:latin typeface="+mn-lt"/>
              </a:defRPr>
            </a:lvl6pPr>
            <a:lvl7pPr>
              <a:lnSpc>
                <a:spcPct val="125000"/>
              </a:lnSpc>
              <a:defRPr sz="1600">
                <a:latin typeface="+mj-lt"/>
              </a:defRPr>
            </a:lvl7pPr>
            <a:lvl8pPr>
              <a:lnSpc>
                <a:spcPct val="125000"/>
              </a:lnSpc>
              <a:spcAft>
                <a:spcPts val="0"/>
              </a:spcAft>
              <a:defRPr sz="2000" b="0">
                <a:solidFill>
                  <a:schemeClr val="accent3"/>
                </a:solidFill>
                <a:latin typeface="+mj-lt"/>
              </a:defRPr>
            </a:lvl8pPr>
            <a:lvl9pPr marL="0">
              <a:lnSpc>
                <a:spcPct val="125000"/>
              </a:lnSpc>
              <a:spcBef>
                <a:spcPts val="2600"/>
              </a:spcBef>
              <a:defRPr sz="1800">
                <a:solidFill>
                  <a:schemeClr val="accent3"/>
                </a:solidFill>
                <a:latin typeface="Aptos SemiBold" panose="020B0004020202020204" pitchFamily="34" charset="0"/>
              </a:defRPr>
            </a:lvl9pPr>
          </a:lstStyle>
          <a:p>
            <a:pPr marL="288000" marR="0" lvl="0" indent="-288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[Type text or click on icon to insert an object]</a:t>
            </a:r>
            <a:endParaRPr lang="nl-NL"/>
          </a:p>
          <a:p>
            <a:pPr lvl="0"/>
            <a:r>
              <a:rPr lang="nl-NL"/>
              <a:t>JU-LEVEL1=List </a:t>
            </a:r>
            <a:r>
              <a:rPr lang="nl-NL" err="1"/>
              <a:t>bullet</a:t>
            </a:r>
            <a:r>
              <a:rPr lang="nl-NL"/>
              <a:t> 1st level</a:t>
            </a:r>
          </a:p>
          <a:p>
            <a:pPr lvl="1"/>
            <a:r>
              <a:rPr lang="nl-NL"/>
              <a:t>JU-LEVEL2=List </a:t>
            </a:r>
            <a:r>
              <a:rPr lang="nl-NL" err="1"/>
              <a:t>bullet</a:t>
            </a:r>
            <a:r>
              <a:rPr lang="nl-NL"/>
              <a:t> 2nd level</a:t>
            </a:r>
          </a:p>
          <a:p>
            <a:pPr lvl="2"/>
            <a:r>
              <a:rPr lang="nl-NL"/>
              <a:t>JU-LEVEL3=List </a:t>
            </a:r>
            <a:r>
              <a:rPr lang="nl-NL" err="1"/>
              <a:t>bullet</a:t>
            </a:r>
            <a:r>
              <a:rPr lang="nl-NL"/>
              <a:t> 3rd level</a:t>
            </a:r>
          </a:p>
          <a:p>
            <a:pPr lvl="3"/>
            <a:r>
              <a:rPr lang="nl-NL"/>
              <a:t>JU-LEVEL4=List </a:t>
            </a:r>
            <a:r>
              <a:rPr lang="nl-NL" err="1"/>
              <a:t>number</a:t>
            </a:r>
            <a:r>
              <a:rPr lang="nl-NL"/>
              <a:t> 1st level</a:t>
            </a:r>
          </a:p>
          <a:p>
            <a:pPr lvl="4"/>
            <a:r>
              <a:rPr lang="nl-NL"/>
              <a:t>JU-LEVEL5=List </a:t>
            </a:r>
            <a:r>
              <a:rPr lang="nl-NL" err="1"/>
              <a:t>number</a:t>
            </a:r>
            <a:r>
              <a:rPr lang="nl-NL"/>
              <a:t> 2nd level</a:t>
            </a:r>
          </a:p>
          <a:p>
            <a:pPr lvl="5"/>
            <a:r>
              <a:rPr lang="nl-NL"/>
              <a:t>JU-LEVEL6=List </a:t>
            </a:r>
            <a:r>
              <a:rPr lang="nl-NL" err="1"/>
              <a:t>number</a:t>
            </a:r>
            <a:r>
              <a:rPr lang="nl-NL"/>
              <a:t> 3rd level</a:t>
            </a:r>
          </a:p>
          <a:p>
            <a:pPr lvl="6"/>
            <a:r>
              <a:rPr lang="nl-NL"/>
              <a:t>JU-LEVEL7=Body </a:t>
            </a:r>
            <a:r>
              <a:rPr lang="nl-NL" err="1"/>
              <a:t>text</a:t>
            </a:r>
            <a:endParaRPr lang="nl-NL"/>
          </a:p>
          <a:p>
            <a:pPr lvl="7"/>
            <a:r>
              <a:rPr lang="nl-NL"/>
              <a:t>JU-LEVEL8=Body </a:t>
            </a:r>
            <a:r>
              <a:rPr lang="nl-NL" err="1"/>
              <a:t>heading</a:t>
            </a:r>
            <a:r>
              <a:rPr lang="nl-NL"/>
              <a:t> 1</a:t>
            </a:r>
          </a:p>
          <a:p>
            <a:pPr lvl="8"/>
            <a:r>
              <a:rPr lang="nl-NL"/>
              <a:t>JU-LEVEL9=Body </a:t>
            </a:r>
            <a:r>
              <a:rPr lang="nl-NL" err="1"/>
              <a:t>heading</a:t>
            </a:r>
            <a:r>
              <a:rPr lang="nl-NL"/>
              <a:t> 2</a:t>
            </a:r>
            <a:endParaRPr lang="de-DE"/>
          </a:p>
        </p:txBody>
      </p:sp>
      <p:sp>
        <p:nvSpPr>
          <p:cNvPr id="6" name="***Title 1 (JU-Free)">
            <a:extLst>
              <a:ext uri="{FF2B5EF4-FFF2-40B4-BE49-F238E27FC236}">
                <a16:creationId xmlns:a16="http://schemas.microsoft.com/office/drawing/2014/main" id="{4D0CC254-4028-F811-2DB8-89B29A62191C}"/>
              </a:ext>
            </a:extLst>
          </p:cNvPr>
          <p:cNvSpPr>
            <a:spLocks noGrp="1"/>
          </p:cNvSpPr>
          <p:nvPr>
            <p:ph type="title" idx="28" hasCustomPrompt="1"/>
          </p:nvPr>
        </p:nvSpPr>
        <p:spPr>
          <a:xfrm>
            <a:off x="850900" y="678454"/>
            <a:ext cx="10768820" cy="493688"/>
          </a:xfrm>
        </p:spPr>
        <p:txBody>
          <a:bodyPr/>
          <a:lstStyle>
            <a:lvl1pPr>
              <a:defRPr>
                <a:solidFill>
                  <a:srgbClr val="1F2342"/>
                </a:solidFill>
              </a:defRPr>
            </a:lvl1pPr>
          </a:lstStyle>
          <a:p>
            <a:r>
              <a:rPr lang="en-US"/>
              <a:t>[Title (max. 1 line)]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269523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Title, picture, text and object - text large (2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 (JU-Free)">
            <a:extLst>
              <a:ext uri="{FF2B5EF4-FFF2-40B4-BE49-F238E27FC236}">
                <a16:creationId xmlns:a16="http://schemas.microsoft.com/office/drawing/2014/main" id="{5835D4EB-EC90-49C5-AAD5-4D5F4400F7F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8F18802B-E4C7-4B2D-B37A-6B7CC3C134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2 (JU-Free)">
            <a:extLst>
              <a:ext uri="{FF2B5EF4-FFF2-40B4-BE49-F238E27FC236}">
                <a16:creationId xmlns:a16="http://schemas.microsoft.com/office/drawing/2014/main" id="{AC0060BF-79EF-E15A-C991-103F1D3F75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1060" y="677200"/>
            <a:ext cx="5718660" cy="4936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[Title (max. 1 line)]</a:t>
            </a:r>
          </a:p>
        </p:txBody>
      </p:sp>
      <p:sp>
        <p:nvSpPr>
          <p:cNvPr id="6" name="Content Placeholder 3[PHJU] (JU-Free)">
            <a:extLst>
              <a:ext uri="{FF2B5EF4-FFF2-40B4-BE49-F238E27FC236}">
                <a16:creationId xmlns:a16="http://schemas.microsoft.com/office/drawing/2014/main" id="{5D929C21-1ABE-DBA1-87B9-89086279D1D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5901060" y="1512957"/>
            <a:ext cx="5719740" cy="4581483"/>
          </a:xfrm>
        </p:spPr>
        <p:txBody>
          <a:bodyPr/>
          <a:lstStyle>
            <a:lvl1pPr marL="180000" indent="-180000">
              <a:lnSpc>
                <a:spcPts val="2400"/>
              </a:lnSpc>
              <a:spcBef>
                <a:spcPts val="1000"/>
              </a:spcBef>
              <a:buClr>
                <a:schemeClr val="accent1"/>
              </a:buClr>
              <a:defRPr sz="1600">
                <a:latin typeface="+mj-lt"/>
              </a:defRPr>
            </a:lvl1pPr>
            <a:lvl2pPr>
              <a:lnSpc>
                <a:spcPct val="125000"/>
              </a:lnSpc>
              <a:defRPr sz="1400">
                <a:latin typeface="+mn-lt"/>
              </a:defRPr>
            </a:lvl2pPr>
            <a:lvl3pPr>
              <a:lnSpc>
                <a:spcPct val="125000"/>
              </a:lnSpc>
              <a:defRPr sz="1400">
                <a:latin typeface="+mn-lt"/>
              </a:defRPr>
            </a:lvl3pPr>
            <a:lvl4pPr>
              <a:lnSpc>
                <a:spcPts val="2400"/>
              </a:lnSpc>
              <a:defRPr sz="1600">
                <a:latin typeface="+mj-lt"/>
              </a:defRPr>
            </a:lvl4pPr>
            <a:lvl5pPr>
              <a:lnSpc>
                <a:spcPct val="125000"/>
              </a:lnSpc>
              <a:defRPr sz="1400">
                <a:latin typeface="+mn-lt"/>
              </a:defRPr>
            </a:lvl5pPr>
            <a:lvl6pPr>
              <a:lnSpc>
                <a:spcPct val="125000"/>
              </a:lnSpc>
              <a:defRPr sz="1400">
                <a:latin typeface="+mn-lt"/>
              </a:defRPr>
            </a:lvl6pPr>
            <a:lvl7pPr>
              <a:lnSpc>
                <a:spcPct val="125000"/>
              </a:lnSpc>
              <a:defRPr sz="1600">
                <a:latin typeface="+mj-lt"/>
              </a:defRPr>
            </a:lvl7pPr>
            <a:lvl8pPr>
              <a:lnSpc>
                <a:spcPct val="125000"/>
              </a:lnSpc>
              <a:spcAft>
                <a:spcPts val="0"/>
              </a:spcAft>
              <a:defRPr sz="2000" b="0">
                <a:solidFill>
                  <a:schemeClr val="accent3"/>
                </a:solidFill>
                <a:latin typeface="+mj-lt"/>
              </a:defRPr>
            </a:lvl8pPr>
            <a:lvl9pPr marL="0">
              <a:lnSpc>
                <a:spcPct val="125000"/>
              </a:lnSpc>
              <a:spcBef>
                <a:spcPts val="2600"/>
              </a:spcBef>
              <a:defRPr sz="1800">
                <a:solidFill>
                  <a:schemeClr val="accent3"/>
                </a:solidFill>
                <a:latin typeface="Aptos SemiBold" panose="020B0004020202020204" pitchFamily="34" charset="0"/>
              </a:defRPr>
            </a:lvl9pPr>
          </a:lstStyle>
          <a:p>
            <a:pPr marL="288000" marR="0" lvl="0" indent="-288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[Type text or click on icon to insert an object]</a:t>
            </a:r>
            <a:endParaRPr lang="nl-NL"/>
          </a:p>
          <a:p>
            <a:pPr lvl="0"/>
            <a:r>
              <a:rPr lang="nl-NL"/>
              <a:t>JU-LEVEL1=List </a:t>
            </a:r>
            <a:r>
              <a:rPr lang="nl-NL" err="1"/>
              <a:t>bullet</a:t>
            </a:r>
            <a:r>
              <a:rPr lang="nl-NL"/>
              <a:t> 1st level</a:t>
            </a:r>
          </a:p>
          <a:p>
            <a:pPr lvl="1"/>
            <a:r>
              <a:rPr lang="nl-NL"/>
              <a:t>JU-LEVEL2=List </a:t>
            </a:r>
            <a:r>
              <a:rPr lang="nl-NL" err="1"/>
              <a:t>bullet</a:t>
            </a:r>
            <a:r>
              <a:rPr lang="nl-NL"/>
              <a:t> 2nd level</a:t>
            </a:r>
          </a:p>
          <a:p>
            <a:pPr lvl="2"/>
            <a:r>
              <a:rPr lang="nl-NL"/>
              <a:t>JU-LEVEL3=List </a:t>
            </a:r>
            <a:r>
              <a:rPr lang="nl-NL" err="1"/>
              <a:t>bullet</a:t>
            </a:r>
            <a:r>
              <a:rPr lang="nl-NL"/>
              <a:t> 3rd level</a:t>
            </a:r>
          </a:p>
          <a:p>
            <a:pPr lvl="3"/>
            <a:r>
              <a:rPr lang="nl-NL"/>
              <a:t>JU-LEVEL4=List </a:t>
            </a:r>
            <a:r>
              <a:rPr lang="nl-NL" err="1"/>
              <a:t>number</a:t>
            </a:r>
            <a:r>
              <a:rPr lang="nl-NL"/>
              <a:t> 1st level</a:t>
            </a:r>
          </a:p>
          <a:p>
            <a:pPr lvl="4"/>
            <a:r>
              <a:rPr lang="nl-NL"/>
              <a:t>JU-LEVEL5=List </a:t>
            </a:r>
            <a:r>
              <a:rPr lang="nl-NL" err="1"/>
              <a:t>number</a:t>
            </a:r>
            <a:r>
              <a:rPr lang="nl-NL"/>
              <a:t> 2nd level</a:t>
            </a:r>
          </a:p>
          <a:p>
            <a:pPr lvl="5"/>
            <a:r>
              <a:rPr lang="nl-NL"/>
              <a:t>JU-LEVEL6=List </a:t>
            </a:r>
            <a:r>
              <a:rPr lang="nl-NL" err="1"/>
              <a:t>number</a:t>
            </a:r>
            <a:r>
              <a:rPr lang="nl-NL"/>
              <a:t> 3rd level</a:t>
            </a:r>
          </a:p>
          <a:p>
            <a:pPr lvl="6"/>
            <a:r>
              <a:rPr lang="nl-NL"/>
              <a:t>JU-LEVEL7=Body </a:t>
            </a:r>
            <a:r>
              <a:rPr lang="nl-NL" err="1"/>
              <a:t>text</a:t>
            </a:r>
            <a:endParaRPr lang="nl-NL"/>
          </a:p>
          <a:p>
            <a:pPr lvl="7"/>
            <a:r>
              <a:rPr lang="nl-NL"/>
              <a:t>JU-LEVEL8=</a:t>
            </a:r>
            <a:r>
              <a:rPr lang="nl-NL" err="1"/>
              <a:t>Bodyheading</a:t>
            </a:r>
            <a:r>
              <a:rPr lang="nl-NL"/>
              <a:t> 1</a:t>
            </a:r>
          </a:p>
          <a:p>
            <a:pPr lvl="8"/>
            <a:r>
              <a:rPr lang="nl-NL"/>
              <a:t>JU-LEVEL9=</a:t>
            </a:r>
            <a:r>
              <a:rPr lang="nl-NL" err="1"/>
              <a:t>Bodyheading</a:t>
            </a:r>
            <a:r>
              <a:rPr lang="nl-NL"/>
              <a:t> 2</a:t>
            </a:r>
            <a:endParaRPr lang="de-DE"/>
          </a:p>
        </p:txBody>
      </p: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A842EAC4-0DB4-941C-15A5-F0B2DFDD7E2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" y="794716"/>
            <a:ext cx="5440364" cy="5055222"/>
          </a:xfrm>
          <a:custGeom>
            <a:avLst/>
            <a:gdLst>
              <a:gd name="connsiteX0" fmla="*/ 0 w 6257131"/>
              <a:gd name="connsiteY0" fmla="*/ 842554 h 5055222"/>
              <a:gd name="connsiteX1" fmla="*/ 842554 w 6257131"/>
              <a:gd name="connsiteY1" fmla="*/ 0 h 5055222"/>
              <a:gd name="connsiteX2" fmla="*/ 5414577 w 6257131"/>
              <a:gd name="connsiteY2" fmla="*/ 0 h 5055222"/>
              <a:gd name="connsiteX3" fmla="*/ 6257131 w 6257131"/>
              <a:gd name="connsiteY3" fmla="*/ 842554 h 5055222"/>
              <a:gd name="connsiteX4" fmla="*/ 6257131 w 6257131"/>
              <a:gd name="connsiteY4" fmla="*/ 4212668 h 5055222"/>
              <a:gd name="connsiteX5" fmla="*/ 5414577 w 6257131"/>
              <a:gd name="connsiteY5" fmla="*/ 5055222 h 5055222"/>
              <a:gd name="connsiteX6" fmla="*/ 842554 w 6257131"/>
              <a:gd name="connsiteY6" fmla="*/ 5055222 h 5055222"/>
              <a:gd name="connsiteX7" fmla="*/ 0 w 6257131"/>
              <a:gd name="connsiteY7" fmla="*/ 4212668 h 5055222"/>
              <a:gd name="connsiteX8" fmla="*/ 0 w 6257131"/>
              <a:gd name="connsiteY8" fmla="*/ 842554 h 5055222"/>
              <a:gd name="connsiteX0" fmla="*/ 0 w 6257131"/>
              <a:gd name="connsiteY0" fmla="*/ 4212668 h 5055222"/>
              <a:gd name="connsiteX1" fmla="*/ 842554 w 6257131"/>
              <a:gd name="connsiteY1" fmla="*/ 0 h 5055222"/>
              <a:gd name="connsiteX2" fmla="*/ 5414577 w 6257131"/>
              <a:gd name="connsiteY2" fmla="*/ 0 h 5055222"/>
              <a:gd name="connsiteX3" fmla="*/ 6257131 w 6257131"/>
              <a:gd name="connsiteY3" fmla="*/ 842554 h 5055222"/>
              <a:gd name="connsiteX4" fmla="*/ 6257131 w 6257131"/>
              <a:gd name="connsiteY4" fmla="*/ 4212668 h 5055222"/>
              <a:gd name="connsiteX5" fmla="*/ 5414577 w 6257131"/>
              <a:gd name="connsiteY5" fmla="*/ 5055222 h 5055222"/>
              <a:gd name="connsiteX6" fmla="*/ 842554 w 6257131"/>
              <a:gd name="connsiteY6" fmla="*/ 5055222 h 5055222"/>
              <a:gd name="connsiteX7" fmla="*/ 0 w 6257131"/>
              <a:gd name="connsiteY7" fmla="*/ 4212668 h 5055222"/>
              <a:gd name="connsiteX0" fmla="*/ 571503 w 5986080"/>
              <a:gd name="connsiteY0" fmla="*/ 5055222 h 5055222"/>
              <a:gd name="connsiteX1" fmla="*/ 571503 w 5986080"/>
              <a:gd name="connsiteY1" fmla="*/ 0 h 5055222"/>
              <a:gd name="connsiteX2" fmla="*/ 5143526 w 5986080"/>
              <a:gd name="connsiteY2" fmla="*/ 0 h 5055222"/>
              <a:gd name="connsiteX3" fmla="*/ 5986080 w 5986080"/>
              <a:gd name="connsiteY3" fmla="*/ 842554 h 5055222"/>
              <a:gd name="connsiteX4" fmla="*/ 5986080 w 5986080"/>
              <a:gd name="connsiteY4" fmla="*/ 4212668 h 5055222"/>
              <a:gd name="connsiteX5" fmla="*/ 5143526 w 5986080"/>
              <a:gd name="connsiteY5" fmla="*/ 5055222 h 5055222"/>
              <a:gd name="connsiteX6" fmla="*/ 571503 w 5986080"/>
              <a:gd name="connsiteY6" fmla="*/ 5055222 h 5055222"/>
              <a:gd name="connsiteX0" fmla="*/ 338669 w 5753246"/>
              <a:gd name="connsiteY0" fmla="*/ 5055222 h 5055222"/>
              <a:gd name="connsiteX1" fmla="*/ 338669 w 5753246"/>
              <a:gd name="connsiteY1" fmla="*/ 0 h 5055222"/>
              <a:gd name="connsiteX2" fmla="*/ 4910692 w 5753246"/>
              <a:gd name="connsiteY2" fmla="*/ 0 h 5055222"/>
              <a:gd name="connsiteX3" fmla="*/ 5753246 w 5753246"/>
              <a:gd name="connsiteY3" fmla="*/ 842554 h 5055222"/>
              <a:gd name="connsiteX4" fmla="*/ 5753246 w 5753246"/>
              <a:gd name="connsiteY4" fmla="*/ 4212668 h 5055222"/>
              <a:gd name="connsiteX5" fmla="*/ 4910692 w 5753246"/>
              <a:gd name="connsiteY5" fmla="*/ 5055222 h 5055222"/>
              <a:gd name="connsiteX6" fmla="*/ 338669 w 5753246"/>
              <a:gd name="connsiteY6" fmla="*/ 5055222 h 5055222"/>
              <a:gd name="connsiteX0" fmla="*/ 0 w 5414577"/>
              <a:gd name="connsiteY0" fmla="*/ 5055222 h 5055222"/>
              <a:gd name="connsiteX1" fmla="*/ 0 w 5414577"/>
              <a:gd name="connsiteY1" fmla="*/ 0 h 5055222"/>
              <a:gd name="connsiteX2" fmla="*/ 4572023 w 5414577"/>
              <a:gd name="connsiteY2" fmla="*/ 0 h 5055222"/>
              <a:gd name="connsiteX3" fmla="*/ 5414577 w 5414577"/>
              <a:gd name="connsiteY3" fmla="*/ 842554 h 5055222"/>
              <a:gd name="connsiteX4" fmla="*/ 5414577 w 5414577"/>
              <a:gd name="connsiteY4" fmla="*/ 4212668 h 5055222"/>
              <a:gd name="connsiteX5" fmla="*/ 4572023 w 5414577"/>
              <a:gd name="connsiteY5" fmla="*/ 5055222 h 5055222"/>
              <a:gd name="connsiteX6" fmla="*/ 0 w 5414577"/>
              <a:gd name="connsiteY6" fmla="*/ 5055222 h 5055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14577" h="5055222">
                <a:moveTo>
                  <a:pt x="0" y="5055222"/>
                </a:moveTo>
                <a:lnTo>
                  <a:pt x="0" y="0"/>
                </a:lnTo>
                <a:lnTo>
                  <a:pt x="4572023" y="0"/>
                </a:lnTo>
                <a:cubicBezTo>
                  <a:pt x="5037353" y="0"/>
                  <a:pt x="5414577" y="377224"/>
                  <a:pt x="5414577" y="842554"/>
                </a:cubicBezTo>
                <a:lnTo>
                  <a:pt x="5414577" y="4212668"/>
                </a:lnTo>
                <a:cubicBezTo>
                  <a:pt x="5414577" y="4677998"/>
                  <a:pt x="5037353" y="5055222"/>
                  <a:pt x="4572023" y="5055222"/>
                </a:cubicBezTo>
                <a:lnTo>
                  <a:pt x="0" y="5055222"/>
                </a:ln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icon to add picture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014137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Title, picture, text and object - text large (3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 (JU-Free)">
            <a:extLst>
              <a:ext uri="{FF2B5EF4-FFF2-40B4-BE49-F238E27FC236}">
                <a16:creationId xmlns:a16="http://schemas.microsoft.com/office/drawing/2014/main" id="{5835D4EB-EC90-49C5-AAD5-4D5F4400F7F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8F18802B-E4C7-4B2D-B37A-6B7CC3C134E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A blue and black logo&#10;&#10;Description automatically generated">
            <a:extLst>
              <a:ext uri="{FF2B5EF4-FFF2-40B4-BE49-F238E27FC236}">
                <a16:creationId xmlns:a16="http://schemas.microsoft.com/office/drawing/2014/main" id="{D2E05737-42EE-DEB2-E5CE-4FC1AF06F9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9471" y="182000"/>
            <a:ext cx="1185915" cy="296479"/>
          </a:xfrm>
          <a:prstGeom prst="rect">
            <a:avLst/>
          </a:prstGeom>
        </p:spPr>
      </p:pic>
      <p:sp>
        <p:nvSpPr>
          <p:cNvPr id="7" name="Frame 1[PHJU] (JU-Free)">
            <a:extLst>
              <a:ext uri="{FF2B5EF4-FFF2-40B4-BE49-F238E27FC236}">
                <a16:creationId xmlns:a16="http://schemas.microsoft.com/office/drawing/2014/main" id="{2E8CCA62-5433-546A-1967-1B506490691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56400" y="785191"/>
            <a:ext cx="5435600" cy="5055222"/>
          </a:xfrm>
          <a:custGeom>
            <a:avLst/>
            <a:gdLst>
              <a:gd name="connsiteX0" fmla="*/ 823816 w 5435600"/>
              <a:gd name="connsiteY0" fmla="*/ 0 h 4821238"/>
              <a:gd name="connsiteX1" fmla="*/ 1242801 w 5435600"/>
              <a:gd name="connsiteY1" fmla="*/ 0 h 4821238"/>
              <a:gd name="connsiteX2" fmla="*/ 1635607 w 5435600"/>
              <a:gd name="connsiteY2" fmla="*/ 0 h 4821238"/>
              <a:gd name="connsiteX3" fmla="*/ 2003081 w 5435600"/>
              <a:gd name="connsiteY3" fmla="*/ 0 h 4821238"/>
              <a:gd name="connsiteX4" fmla="*/ 2346065 w 5435600"/>
              <a:gd name="connsiteY4" fmla="*/ 0 h 4821238"/>
              <a:gd name="connsiteX5" fmla="*/ 2665405 w 5435600"/>
              <a:gd name="connsiteY5" fmla="*/ 0 h 4821238"/>
              <a:gd name="connsiteX6" fmla="*/ 2961945 w 5435600"/>
              <a:gd name="connsiteY6" fmla="*/ 0 h 4821238"/>
              <a:gd name="connsiteX7" fmla="*/ 3236530 w 5435600"/>
              <a:gd name="connsiteY7" fmla="*/ 0 h 4821238"/>
              <a:gd name="connsiteX8" fmla="*/ 3490004 w 5435600"/>
              <a:gd name="connsiteY8" fmla="*/ 0 h 4821238"/>
              <a:gd name="connsiteX9" fmla="*/ 3723211 w 5435600"/>
              <a:gd name="connsiteY9" fmla="*/ 0 h 4821238"/>
              <a:gd name="connsiteX10" fmla="*/ 3936995 w 5435600"/>
              <a:gd name="connsiteY10" fmla="*/ 0 h 4821238"/>
              <a:gd name="connsiteX11" fmla="*/ 4132202 w 5435600"/>
              <a:gd name="connsiteY11" fmla="*/ 0 h 4821238"/>
              <a:gd name="connsiteX12" fmla="*/ 4309676 w 5435600"/>
              <a:gd name="connsiteY12" fmla="*/ 0 h 4821238"/>
              <a:gd name="connsiteX13" fmla="*/ 4470261 w 5435600"/>
              <a:gd name="connsiteY13" fmla="*/ 0 h 4821238"/>
              <a:gd name="connsiteX14" fmla="*/ 4614802 w 5435600"/>
              <a:gd name="connsiteY14" fmla="*/ 0 h 4821238"/>
              <a:gd name="connsiteX15" fmla="*/ 4744142 w 5435600"/>
              <a:gd name="connsiteY15" fmla="*/ 0 h 4821238"/>
              <a:gd name="connsiteX16" fmla="*/ 4859127 w 5435600"/>
              <a:gd name="connsiteY16" fmla="*/ 0 h 4821238"/>
              <a:gd name="connsiteX17" fmla="*/ 4960601 w 5435600"/>
              <a:gd name="connsiteY17" fmla="*/ 0 h 4821238"/>
              <a:gd name="connsiteX18" fmla="*/ 5049408 w 5435600"/>
              <a:gd name="connsiteY18" fmla="*/ 0 h 4821238"/>
              <a:gd name="connsiteX19" fmla="*/ 5126393 w 5435600"/>
              <a:gd name="connsiteY19" fmla="*/ 0 h 4821238"/>
              <a:gd name="connsiteX20" fmla="*/ 5192400 w 5435600"/>
              <a:gd name="connsiteY20" fmla="*/ 0 h 4821238"/>
              <a:gd name="connsiteX21" fmla="*/ 5248274 w 5435600"/>
              <a:gd name="connsiteY21" fmla="*/ 0 h 4821238"/>
              <a:gd name="connsiteX22" fmla="*/ 5294860 w 5435600"/>
              <a:gd name="connsiteY22" fmla="*/ 0 h 4821238"/>
              <a:gd name="connsiteX23" fmla="*/ 5363541 w 5435600"/>
              <a:gd name="connsiteY23" fmla="*/ 0 h 4821238"/>
              <a:gd name="connsiteX24" fmla="*/ 5405200 w 5435600"/>
              <a:gd name="connsiteY24" fmla="*/ 0 h 4821238"/>
              <a:gd name="connsiteX25" fmla="*/ 5426593 w 5435600"/>
              <a:gd name="connsiteY25" fmla="*/ 0 h 4821238"/>
              <a:gd name="connsiteX26" fmla="*/ 5434474 w 5435600"/>
              <a:gd name="connsiteY26" fmla="*/ 0 h 4821238"/>
              <a:gd name="connsiteX27" fmla="*/ 5435600 w 5435600"/>
              <a:gd name="connsiteY27" fmla="*/ 0 h 4821238"/>
              <a:gd name="connsiteX28" fmla="*/ 5435600 w 5435600"/>
              <a:gd name="connsiteY28" fmla="*/ 438014 h 4821238"/>
              <a:gd name="connsiteX29" fmla="*/ 5435600 w 5435600"/>
              <a:gd name="connsiteY29" fmla="*/ 848660 h 4821238"/>
              <a:gd name="connsiteX30" fmla="*/ 5435600 w 5435600"/>
              <a:gd name="connsiteY30" fmla="*/ 1232823 h 4821238"/>
              <a:gd name="connsiteX31" fmla="*/ 5435600 w 5435600"/>
              <a:gd name="connsiteY31" fmla="*/ 1591385 h 4821238"/>
              <a:gd name="connsiteX32" fmla="*/ 5435600 w 5435600"/>
              <a:gd name="connsiteY32" fmla="*/ 1925229 h 4821238"/>
              <a:gd name="connsiteX33" fmla="*/ 5435600 w 5435600"/>
              <a:gd name="connsiteY33" fmla="*/ 2235237 h 4821238"/>
              <a:gd name="connsiteX34" fmla="*/ 5435600 w 5435600"/>
              <a:gd name="connsiteY34" fmla="*/ 2522293 h 4821238"/>
              <a:gd name="connsiteX35" fmla="*/ 5435600 w 5435600"/>
              <a:gd name="connsiteY35" fmla="*/ 2787278 h 4821238"/>
              <a:gd name="connsiteX36" fmla="*/ 5435600 w 5435600"/>
              <a:gd name="connsiteY36" fmla="*/ 3031077 h 4821238"/>
              <a:gd name="connsiteX37" fmla="*/ 5435600 w 5435600"/>
              <a:gd name="connsiteY37" fmla="*/ 3254571 h 4821238"/>
              <a:gd name="connsiteX38" fmla="*/ 5435600 w 5435600"/>
              <a:gd name="connsiteY38" fmla="*/ 3458644 h 4821238"/>
              <a:gd name="connsiteX39" fmla="*/ 5435600 w 5435600"/>
              <a:gd name="connsiteY39" fmla="*/ 3644178 h 4821238"/>
              <a:gd name="connsiteX40" fmla="*/ 5435600 w 5435600"/>
              <a:gd name="connsiteY40" fmla="*/ 3812056 h 4821238"/>
              <a:gd name="connsiteX41" fmla="*/ 5435600 w 5435600"/>
              <a:gd name="connsiteY41" fmla="*/ 3963161 h 4821238"/>
              <a:gd name="connsiteX42" fmla="*/ 5435600 w 5435600"/>
              <a:gd name="connsiteY42" fmla="*/ 4098376 h 4821238"/>
              <a:gd name="connsiteX43" fmla="*/ 5435600 w 5435600"/>
              <a:gd name="connsiteY43" fmla="*/ 4218584 h 4821238"/>
              <a:gd name="connsiteX44" fmla="*/ 5435600 w 5435600"/>
              <a:gd name="connsiteY44" fmla="*/ 4324666 h 4821238"/>
              <a:gd name="connsiteX45" fmla="*/ 5435600 w 5435600"/>
              <a:gd name="connsiteY45" fmla="*/ 4417507 h 4821238"/>
              <a:gd name="connsiteX46" fmla="*/ 5435600 w 5435600"/>
              <a:gd name="connsiteY46" fmla="*/ 4497988 h 4821238"/>
              <a:gd name="connsiteX47" fmla="*/ 5435600 w 5435600"/>
              <a:gd name="connsiteY47" fmla="*/ 4566993 h 4821238"/>
              <a:gd name="connsiteX48" fmla="*/ 5435600 w 5435600"/>
              <a:gd name="connsiteY48" fmla="*/ 4625405 h 4821238"/>
              <a:gd name="connsiteX49" fmla="*/ 5435600 w 5435600"/>
              <a:gd name="connsiteY49" fmla="*/ 4674106 h 4821238"/>
              <a:gd name="connsiteX50" fmla="*/ 5435600 w 5435600"/>
              <a:gd name="connsiteY50" fmla="*/ 4713979 h 4821238"/>
              <a:gd name="connsiteX51" fmla="*/ 5435600 w 5435600"/>
              <a:gd name="connsiteY51" fmla="*/ 4745906 h 4821238"/>
              <a:gd name="connsiteX52" fmla="*/ 5435600 w 5435600"/>
              <a:gd name="connsiteY52" fmla="*/ 4789458 h 4821238"/>
              <a:gd name="connsiteX53" fmla="*/ 5435600 w 5435600"/>
              <a:gd name="connsiteY53" fmla="*/ 4811822 h 4821238"/>
              <a:gd name="connsiteX54" fmla="*/ 5435600 w 5435600"/>
              <a:gd name="connsiteY54" fmla="*/ 4820061 h 4821238"/>
              <a:gd name="connsiteX55" fmla="*/ 5435600 w 5435600"/>
              <a:gd name="connsiteY55" fmla="*/ 4821238 h 4821238"/>
              <a:gd name="connsiteX56" fmla="*/ 5016616 w 5435600"/>
              <a:gd name="connsiteY56" fmla="*/ 4821238 h 4821238"/>
              <a:gd name="connsiteX57" fmla="*/ 4623809 w 5435600"/>
              <a:gd name="connsiteY57" fmla="*/ 4821238 h 4821238"/>
              <a:gd name="connsiteX58" fmla="*/ 4256336 w 5435600"/>
              <a:gd name="connsiteY58" fmla="*/ 4821238 h 4821238"/>
              <a:gd name="connsiteX59" fmla="*/ 3913351 w 5435600"/>
              <a:gd name="connsiteY59" fmla="*/ 4821238 h 4821238"/>
              <a:gd name="connsiteX60" fmla="*/ 3594011 w 5435600"/>
              <a:gd name="connsiteY60" fmla="*/ 4821238 h 4821238"/>
              <a:gd name="connsiteX61" fmla="*/ 3297471 w 5435600"/>
              <a:gd name="connsiteY61" fmla="*/ 4821238 h 4821238"/>
              <a:gd name="connsiteX62" fmla="*/ 3022886 w 5435600"/>
              <a:gd name="connsiteY62" fmla="*/ 4821238 h 4821238"/>
              <a:gd name="connsiteX63" fmla="*/ 2769412 w 5435600"/>
              <a:gd name="connsiteY63" fmla="*/ 4821238 h 4821238"/>
              <a:gd name="connsiteX64" fmla="*/ 2536205 w 5435600"/>
              <a:gd name="connsiteY64" fmla="*/ 4821238 h 4821238"/>
              <a:gd name="connsiteX65" fmla="*/ 2322421 w 5435600"/>
              <a:gd name="connsiteY65" fmla="*/ 4821238 h 4821238"/>
              <a:gd name="connsiteX66" fmla="*/ 2127214 w 5435600"/>
              <a:gd name="connsiteY66" fmla="*/ 4821238 h 4821238"/>
              <a:gd name="connsiteX67" fmla="*/ 1949740 w 5435600"/>
              <a:gd name="connsiteY67" fmla="*/ 4821238 h 4821238"/>
              <a:gd name="connsiteX68" fmla="*/ 1789155 w 5435600"/>
              <a:gd name="connsiteY68" fmla="*/ 4821238 h 4821238"/>
              <a:gd name="connsiteX69" fmla="*/ 1644615 w 5435600"/>
              <a:gd name="connsiteY69" fmla="*/ 4821238 h 4821238"/>
              <a:gd name="connsiteX70" fmla="*/ 1515274 w 5435600"/>
              <a:gd name="connsiteY70" fmla="*/ 4821238 h 4821238"/>
              <a:gd name="connsiteX71" fmla="*/ 1400289 w 5435600"/>
              <a:gd name="connsiteY71" fmla="*/ 4821238 h 4821238"/>
              <a:gd name="connsiteX72" fmla="*/ 1298816 w 5435600"/>
              <a:gd name="connsiteY72" fmla="*/ 4821238 h 4821238"/>
              <a:gd name="connsiteX73" fmla="*/ 1210008 w 5435600"/>
              <a:gd name="connsiteY73" fmla="*/ 4821238 h 4821238"/>
              <a:gd name="connsiteX74" fmla="*/ 1133023 w 5435600"/>
              <a:gd name="connsiteY74" fmla="*/ 4821238 h 4821238"/>
              <a:gd name="connsiteX75" fmla="*/ 1067016 w 5435600"/>
              <a:gd name="connsiteY75" fmla="*/ 4821238 h 4821238"/>
              <a:gd name="connsiteX76" fmla="*/ 1011142 w 5435600"/>
              <a:gd name="connsiteY76" fmla="*/ 4821238 h 4821238"/>
              <a:gd name="connsiteX77" fmla="*/ 964557 w 5435600"/>
              <a:gd name="connsiteY77" fmla="*/ 4821238 h 4821238"/>
              <a:gd name="connsiteX78" fmla="*/ 895875 w 5435600"/>
              <a:gd name="connsiteY78" fmla="*/ 4821238 h 4821238"/>
              <a:gd name="connsiteX79" fmla="*/ 854216 w 5435600"/>
              <a:gd name="connsiteY79" fmla="*/ 4821238 h 4821238"/>
              <a:gd name="connsiteX80" fmla="*/ 832824 w 5435600"/>
              <a:gd name="connsiteY80" fmla="*/ 4821238 h 4821238"/>
              <a:gd name="connsiteX81" fmla="*/ 824942 w 5435600"/>
              <a:gd name="connsiteY81" fmla="*/ 4821238 h 4821238"/>
              <a:gd name="connsiteX82" fmla="*/ 823816 w 5435600"/>
              <a:gd name="connsiteY82" fmla="*/ 4821238 h 4821238"/>
              <a:gd name="connsiteX83" fmla="*/ 0 w 5435600"/>
              <a:gd name="connsiteY83" fmla="*/ 3997480 h 4821238"/>
              <a:gd name="connsiteX84" fmla="*/ 0 w 5435600"/>
              <a:gd name="connsiteY84" fmla="*/ 3709145 h 4821238"/>
              <a:gd name="connsiteX85" fmla="*/ 0 w 5435600"/>
              <a:gd name="connsiteY85" fmla="*/ 3438825 h 4821238"/>
              <a:gd name="connsiteX86" fmla="*/ 0 w 5435600"/>
              <a:gd name="connsiteY86" fmla="*/ 3185938 h 4821238"/>
              <a:gd name="connsiteX87" fmla="*/ 0 w 5435600"/>
              <a:gd name="connsiteY87" fmla="*/ 2949904 h 4821238"/>
              <a:gd name="connsiteX88" fmla="*/ 0 w 5435600"/>
              <a:gd name="connsiteY88" fmla="*/ 2730141 h 4821238"/>
              <a:gd name="connsiteX89" fmla="*/ 0 w 5435600"/>
              <a:gd name="connsiteY89" fmla="*/ 2526069 h 4821238"/>
              <a:gd name="connsiteX90" fmla="*/ 0 w 5435600"/>
              <a:gd name="connsiteY90" fmla="*/ 2337107 h 4821238"/>
              <a:gd name="connsiteX91" fmla="*/ 0 w 5435600"/>
              <a:gd name="connsiteY91" fmla="*/ 2162672 h 4821238"/>
              <a:gd name="connsiteX92" fmla="*/ 0 w 5435600"/>
              <a:gd name="connsiteY92" fmla="*/ 2002184 h 4821238"/>
              <a:gd name="connsiteX93" fmla="*/ 0 w 5435600"/>
              <a:gd name="connsiteY93" fmla="*/ 1855063 h 4821238"/>
              <a:gd name="connsiteX94" fmla="*/ 0 w 5435600"/>
              <a:gd name="connsiteY94" fmla="*/ 1720726 h 4821238"/>
              <a:gd name="connsiteX95" fmla="*/ 0 w 5435600"/>
              <a:gd name="connsiteY95" fmla="*/ 1598592 h 4821238"/>
              <a:gd name="connsiteX96" fmla="*/ 0 w 5435600"/>
              <a:gd name="connsiteY96" fmla="*/ 1488082 h 4821238"/>
              <a:gd name="connsiteX97" fmla="*/ 0 w 5435600"/>
              <a:gd name="connsiteY97" fmla="*/ 1388612 h 4821238"/>
              <a:gd name="connsiteX98" fmla="*/ 0 w 5435600"/>
              <a:gd name="connsiteY98" fmla="*/ 1299603 h 4821238"/>
              <a:gd name="connsiteX99" fmla="*/ 0 w 5435600"/>
              <a:gd name="connsiteY99" fmla="*/ 1220473 h 4821238"/>
              <a:gd name="connsiteX100" fmla="*/ 0 w 5435600"/>
              <a:gd name="connsiteY100" fmla="*/ 1150641 h 4821238"/>
              <a:gd name="connsiteX101" fmla="*/ 0 w 5435600"/>
              <a:gd name="connsiteY101" fmla="*/ 1089526 h 4821238"/>
              <a:gd name="connsiteX102" fmla="*/ 0 w 5435600"/>
              <a:gd name="connsiteY102" fmla="*/ 1036547 h 4821238"/>
              <a:gd name="connsiteX103" fmla="*/ 0 w 5435600"/>
              <a:gd name="connsiteY103" fmla="*/ 991122 h 4821238"/>
              <a:gd name="connsiteX104" fmla="*/ 0 w 5435600"/>
              <a:gd name="connsiteY104" fmla="*/ 920612 h 4821238"/>
              <a:gd name="connsiteX105" fmla="*/ 0 w 5435600"/>
              <a:gd name="connsiteY105" fmla="*/ 873347 h 4821238"/>
              <a:gd name="connsiteX106" fmla="*/ 0 w 5435600"/>
              <a:gd name="connsiteY106" fmla="*/ 844678 h 4821238"/>
              <a:gd name="connsiteX107" fmla="*/ 0 w 5435600"/>
              <a:gd name="connsiteY107" fmla="*/ 829957 h 4821238"/>
              <a:gd name="connsiteX108" fmla="*/ 0 w 5435600"/>
              <a:gd name="connsiteY108" fmla="*/ 824533 h 4821238"/>
              <a:gd name="connsiteX109" fmla="*/ 0 w 5435600"/>
              <a:gd name="connsiteY109" fmla="*/ 823758 h 4821238"/>
              <a:gd name="connsiteX110" fmla="*/ 823816 w 5435600"/>
              <a:gd name="connsiteY110" fmla="*/ 0 h 4821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5435600" h="4821238">
                <a:moveTo>
                  <a:pt x="823816" y="0"/>
                </a:moveTo>
                <a:lnTo>
                  <a:pt x="1242801" y="0"/>
                </a:lnTo>
                <a:lnTo>
                  <a:pt x="1635607" y="0"/>
                </a:lnTo>
                <a:lnTo>
                  <a:pt x="2003081" y="0"/>
                </a:lnTo>
                <a:lnTo>
                  <a:pt x="2346065" y="0"/>
                </a:lnTo>
                <a:lnTo>
                  <a:pt x="2665405" y="0"/>
                </a:lnTo>
                <a:lnTo>
                  <a:pt x="2961945" y="0"/>
                </a:lnTo>
                <a:lnTo>
                  <a:pt x="3236530" y="0"/>
                </a:lnTo>
                <a:lnTo>
                  <a:pt x="3490004" y="0"/>
                </a:lnTo>
                <a:lnTo>
                  <a:pt x="3723211" y="0"/>
                </a:lnTo>
                <a:lnTo>
                  <a:pt x="3936995" y="0"/>
                </a:lnTo>
                <a:lnTo>
                  <a:pt x="4132202" y="0"/>
                </a:lnTo>
                <a:lnTo>
                  <a:pt x="4309676" y="0"/>
                </a:lnTo>
                <a:lnTo>
                  <a:pt x="4470261" y="0"/>
                </a:lnTo>
                <a:lnTo>
                  <a:pt x="4614802" y="0"/>
                </a:lnTo>
                <a:lnTo>
                  <a:pt x="4744142" y="0"/>
                </a:lnTo>
                <a:lnTo>
                  <a:pt x="4859127" y="0"/>
                </a:lnTo>
                <a:lnTo>
                  <a:pt x="4960601" y="0"/>
                </a:lnTo>
                <a:lnTo>
                  <a:pt x="5049408" y="0"/>
                </a:lnTo>
                <a:lnTo>
                  <a:pt x="5126393" y="0"/>
                </a:lnTo>
                <a:lnTo>
                  <a:pt x="5192400" y="0"/>
                </a:lnTo>
                <a:lnTo>
                  <a:pt x="5248274" y="0"/>
                </a:lnTo>
                <a:lnTo>
                  <a:pt x="5294860" y="0"/>
                </a:lnTo>
                <a:lnTo>
                  <a:pt x="5363541" y="0"/>
                </a:lnTo>
                <a:lnTo>
                  <a:pt x="5405200" y="0"/>
                </a:lnTo>
                <a:lnTo>
                  <a:pt x="5426593" y="0"/>
                </a:lnTo>
                <a:lnTo>
                  <a:pt x="5434474" y="0"/>
                </a:lnTo>
                <a:lnTo>
                  <a:pt x="5435600" y="0"/>
                </a:lnTo>
                <a:lnTo>
                  <a:pt x="5435600" y="438014"/>
                </a:lnTo>
                <a:lnTo>
                  <a:pt x="5435600" y="848660"/>
                </a:lnTo>
                <a:lnTo>
                  <a:pt x="5435600" y="1232823"/>
                </a:lnTo>
                <a:lnTo>
                  <a:pt x="5435600" y="1591385"/>
                </a:lnTo>
                <a:lnTo>
                  <a:pt x="5435600" y="1925229"/>
                </a:lnTo>
                <a:lnTo>
                  <a:pt x="5435600" y="2235237"/>
                </a:lnTo>
                <a:lnTo>
                  <a:pt x="5435600" y="2522293"/>
                </a:lnTo>
                <a:lnTo>
                  <a:pt x="5435600" y="2787278"/>
                </a:lnTo>
                <a:lnTo>
                  <a:pt x="5435600" y="3031077"/>
                </a:lnTo>
                <a:lnTo>
                  <a:pt x="5435600" y="3254571"/>
                </a:lnTo>
                <a:lnTo>
                  <a:pt x="5435600" y="3458644"/>
                </a:lnTo>
                <a:lnTo>
                  <a:pt x="5435600" y="3644178"/>
                </a:lnTo>
                <a:lnTo>
                  <a:pt x="5435600" y="3812056"/>
                </a:lnTo>
                <a:lnTo>
                  <a:pt x="5435600" y="3963161"/>
                </a:lnTo>
                <a:lnTo>
                  <a:pt x="5435600" y="4098376"/>
                </a:lnTo>
                <a:lnTo>
                  <a:pt x="5435600" y="4218584"/>
                </a:lnTo>
                <a:lnTo>
                  <a:pt x="5435600" y="4324666"/>
                </a:lnTo>
                <a:lnTo>
                  <a:pt x="5435600" y="4417507"/>
                </a:lnTo>
                <a:lnTo>
                  <a:pt x="5435600" y="4497988"/>
                </a:lnTo>
                <a:lnTo>
                  <a:pt x="5435600" y="4566993"/>
                </a:lnTo>
                <a:lnTo>
                  <a:pt x="5435600" y="4625405"/>
                </a:lnTo>
                <a:lnTo>
                  <a:pt x="5435600" y="4674106"/>
                </a:lnTo>
                <a:lnTo>
                  <a:pt x="5435600" y="4713979"/>
                </a:lnTo>
                <a:lnTo>
                  <a:pt x="5435600" y="4745906"/>
                </a:lnTo>
                <a:lnTo>
                  <a:pt x="5435600" y="4789458"/>
                </a:lnTo>
                <a:lnTo>
                  <a:pt x="5435600" y="4811822"/>
                </a:lnTo>
                <a:lnTo>
                  <a:pt x="5435600" y="4820061"/>
                </a:lnTo>
                <a:lnTo>
                  <a:pt x="5435600" y="4821238"/>
                </a:lnTo>
                <a:lnTo>
                  <a:pt x="5016616" y="4821238"/>
                </a:lnTo>
                <a:lnTo>
                  <a:pt x="4623809" y="4821238"/>
                </a:lnTo>
                <a:lnTo>
                  <a:pt x="4256336" y="4821238"/>
                </a:lnTo>
                <a:lnTo>
                  <a:pt x="3913351" y="4821238"/>
                </a:lnTo>
                <a:lnTo>
                  <a:pt x="3594011" y="4821238"/>
                </a:lnTo>
                <a:lnTo>
                  <a:pt x="3297471" y="4821238"/>
                </a:lnTo>
                <a:lnTo>
                  <a:pt x="3022886" y="4821238"/>
                </a:lnTo>
                <a:lnTo>
                  <a:pt x="2769412" y="4821238"/>
                </a:lnTo>
                <a:lnTo>
                  <a:pt x="2536205" y="4821238"/>
                </a:lnTo>
                <a:lnTo>
                  <a:pt x="2322421" y="4821238"/>
                </a:lnTo>
                <a:lnTo>
                  <a:pt x="2127214" y="4821238"/>
                </a:lnTo>
                <a:lnTo>
                  <a:pt x="1949740" y="4821238"/>
                </a:lnTo>
                <a:lnTo>
                  <a:pt x="1789155" y="4821238"/>
                </a:lnTo>
                <a:lnTo>
                  <a:pt x="1644615" y="4821238"/>
                </a:lnTo>
                <a:lnTo>
                  <a:pt x="1515274" y="4821238"/>
                </a:lnTo>
                <a:lnTo>
                  <a:pt x="1400289" y="4821238"/>
                </a:lnTo>
                <a:lnTo>
                  <a:pt x="1298816" y="4821238"/>
                </a:lnTo>
                <a:lnTo>
                  <a:pt x="1210008" y="4821238"/>
                </a:lnTo>
                <a:lnTo>
                  <a:pt x="1133023" y="4821238"/>
                </a:lnTo>
                <a:lnTo>
                  <a:pt x="1067016" y="4821238"/>
                </a:lnTo>
                <a:lnTo>
                  <a:pt x="1011142" y="4821238"/>
                </a:lnTo>
                <a:lnTo>
                  <a:pt x="964557" y="4821238"/>
                </a:lnTo>
                <a:lnTo>
                  <a:pt x="895875" y="4821238"/>
                </a:lnTo>
                <a:lnTo>
                  <a:pt x="854216" y="4821238"/>
                </a:lnTo>
                <a:lnTo>
                  <a:pt x="832824" y="4821238"/>
                </a:lnTo>
                <a:lnTo>
                  <a:pt x="824942" y="4821238"/>
                </a:lnTo>
                <a:lnTo>
                  <a:pt x="823816" y="4821238"/>
                </a:lnTo>
                <a:cubicBezTo>
                  <a:pt x="368892" y="4821238"/>
                  <a:pt x="0" y="4452548"/>
                  <a:pt x="0" y="3997480"/>
                </a:cubicBezTo>
                <a:lnTo>
                  <a:pt x="0" y="3709145"/>
                </a:lnTo>
                <a:lnTo>
                  <a:pt x="0" y="3438825"/>
                </a:lnTo>
                <a:lnTo>
                  <a:pt x="0" y="3185938"/>
                </a:lnTo>
                <a:lnTo>
                  <a:pt x="0" y="2949904"/>
                </a:lnTo>
                <a:lnTo>
                  <a:pt x="0" y="2730141"/>
                </a:lnTo>
                <a:lnTo>
                  <a:pt x="0" y="2526069"/>
                </a:lnTo>
                <a:lnTo>
                  <a:pt x="0" y="2337107"/>
                </a:lnTo>
                <a:lnTo>
                  <a:pt x="0" y="2162672"/>
                </a:lnTo>
                <a:lnTo>
                  <a:pt x="0" y="2002184"/>
                </a:lnTo>
                <a:lnTo>
                  <a:pt x="0" y="1855063"/>
                </a:lnTo>
                <a:lnTo>
                  <a:pt x="0" y="1720726"/>
                </a:lnTo>
                <a:lnTo>
                  <a:pt x="0" y="1598592"/>
                </a:lnTo>
                <a:lnTo>
                  <a:pt x="0" y="1488082"/>
                </a:lnTo>
                <a:lnTo>
                  <a:pt x="0" y="1388612"/>
                </a:lnTo>
                <a:lnTo>
                  <a:pt x="0" y="1299603"/>
                </a:lnTo>
                <a:lnTo>
                  <a:pt x="0" y="1220473"/>
                </a:lnTo>
                <a:lnTo>
                  <a:pt x="0" y="1150641"/>
                </a:lnTo>
                <a:lnTo>
                  <a:pt x="0" y="1089526"/>
                </a:lnTo>
                <a:lnTo>
                  <a:pt x="0" y="1036547"/>
                </a:lnTo>
                <a:lnTo>
                  <a:pt x="0" y="991122"/>
                </a:lnTo>
                <a:lnTo>
                  <a:pt x="0" y="920612"/>
                </a:lnTo>
                <a:lnTo>
                  <a:pt x="0" y="873347"/>
                </a:lnTo>
                <a:lnTo>
                  <a:pt x="0" y="844678"/>
                </a:lnTo>
                <a:lnTo>
                  <a:pt x="0" y="829957"/>
                </a:lnTo>
                <a:lnTo>
                  <a:pt x="0" y="824533"/>
                </a:lnTo>
                <a:lnTo>
                  <a:pt x="0" y="823758"/>
                </a:lnTo>
                <a:cubicBezTo>
                  <a:pt x="0" y="369008"/>
                  <a:pt x="368892" y="0"/>
                  <a:pt x="823816" y="0"/>
                </a:cubicBezTo>
                <a:close/>
              </a:path>
            </a:pathLst>
          </a:cu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latin typeface="Aptos Light" panose="020B0004020202020204" pitchFamily="34" charset="0"/>
              </a:defRPr>
            </a:lvl1pPr>
          </a:lstStyle>
          <a:p>
            <a:r>
              <a:rPr lang="en-US"/>
              <a:t>[Picture]</a:t>
            </a:r>
          </a:p>
        </p:txBody>
      </p:sp>
      <p:pic>
        <p:nvPicPr>
          <p:cNvPr id="9" name="Picture 8" descr="A blue and black logo&#10;&#10;Description automatically generated">
            <a:extLst>
              <a:ext uri="{FF2B5EF4-FFF2-40B4-BE49-F238E27FC236}">
                <a16:creationId xmlns:a16="http://schemas.microsoft.com/office/drawing/2014/main" id="{626C6F16-E735-32F1-9132-E1C80A0B5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1871" y="334400"/>
            <a:ext cx="1185915" cy="29647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532BF6C-26C5-110D-BC20-C527BF227370}"/>
              </a:ext>
            </a:extLst>
          </p:cNvPr>
          <p:cNvGrpSpPr/>
          <p:nvPr userDrawn="1"/>
        </p:nvGrpSpPr>
        <p:grpSpPr>
          <a:xfrm>
            <a:off x="1100662" y="6973965"/>
            <a:ext cx="1397285" cy="268658"/>
            <a:chOff x="0" y="6980846"/>
            <a:chExt cx="1397285" cy="26865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51E6CB5-8E39-CA4F-B3B0-A9F65B8128A3}"/>
                </a:ext>
              </a:extLst>
            </p:cNvPr>
            <p:cNvSpPr/>
            <p:nvPr userDrawn="1"/>
          </p:nvSpPr>
          <p:spPr>
            <a:xfrm>
              <a:off x="0" y="6980846"/>
              <a:ext cx="1397285" cy="268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6A13CA4-7563-01FD-66CD-9B6A86509FA5}"/>
                </a:ext>
              </a:extLst>
            </p:cNvPr>
            <p:cNvSpPr/>
            <p:nvPr userDrawn="1"/>
          </p:nvSpPr>
          <p:spPr>
            <a:xfrm>
              <a:off x="57150" y="7029450"/>
              <a:ext cx="252000" cy="17145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C576834-931B-6E0D-2F19-80D171F89F76}"/>
                </a:ext>
              </a:extLst>
            </p:cNvPr>
            <p:cNvSpPr/>
            <p:nvPr userDrawn="1"/>
          </p:nvSpPr>
          <p:spPr>
            <a:xfrm>
              <a:off x="391161" y="7029450"/>
              <a:ext cx="252000" cy="171450"/>
            </a:xfrm>
            <a:prstGeom prst="rect">
              <a:avLst/>
            </a:prstGeom>
            <a:solidFill>
              <a:srgbClr val="1F2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4A6CA1E-4D0B-117A-21EE-AF8D5D6DFB24}"/>
                </a:ext>
              </a:extLst>
            </p:cNvPr>
            <p:cNvSpPr/>
            <p:nvPr userDrawn="1"/>
          </p:nvSpPr>
          <p:spPr>
            <a:xfrm>
              <a:off x="725172" y="7029450"/>
              <a:ext cx="252000" cy="171450"/>
            </a:xfrm>
            <a:prstGeom prst="rect">
              <a:avLst/>
            </a:prstGeom>
            <a:solidFill>
              <a:srgbClr val="0031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657EA10-107D-E9F5-8574-A4C330481379}"/>
                </a:ext>
              </a:extLst>
            </p:cNvPr>
            <p:cNvSpPr/>
            <p:nvPr userDrawn="1"/>
          </p:nvSpPr>
          <p:spPr>
            <a:xfrm>
              <a:off x="1059183" y="7029450"/>
              <a:ext cx="252000" cy="1714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2A57FFE-0204-60ED-C562-C83AA1695A67}"/>
              </a:ext>
            </a:extLst>
          </p:cNvPr>
          <p:cNvGrpSpPr/>
          <p:nvPr userDrawn="1"/>
        </p:nvGrpSpPr>
        <p:grpSpPr>
          <a:xfrm>
            <a:off x="4777693" y="6973965"/>
            <a:ext cx="1392143" cy="268658"/>
            <a:chOff x="3394364" y="6980846"/>
            <a:chExt cx="1392143" cy="26865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7536938-B5FB-E2CE-912D-6CC3AF5FD3E3}"/>
                </a:ext>
              </a:extLst>
            </p:cNvPr>
            <p:cNvSpPr/>
            <p:nvPr userDrawn="1"/>
          </p:nvSpPr>
          <p:spPr>
            <a:xfrm>
              <a:off x="3394364" y="6980846"/>
              <a:ext cx="1392143" cy="268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76DFEB4-874A-940A-402B-53EB566205ED}"/>
                </a:ext>
              </a:extLst>
            </p:cNvPr>
            <p:cNvSpPr/>
            <p:nvPr userDrawn="1"/>
          </p:nvSpPr>
          <p:spPr>
            <a:xfrm>
              <a:off x="3458999" y="7029450"/>
              <a:ext cx="252000" cy="17145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57D7D70-59B5-AC58-695F-2F5D2AF3B330}"/>
                </a:ext>
              </a:extLst>
            </p:cNvPr>
            <p:cNvSpPr/>
            <p:nvPr userDrawn="1"/>
          </p:nvSpPr>
          <p:spPr>
            <a:xfrm>
              <a:off x="3793010" y="7029450"/>
              <a:ext cx="252000" cy="17145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24BE789-D3C6-CB09-A594-FF179ECB0BE5}"/>
                </a:ext>
              </a:extLst>
            </p:cNvPr>
            <p:cNvSpPr/>
            <p:nvPr userDrawn="1"/>
          </p:nvSpPr>
          <p:spPr>
            <a:xfrm>
              <a:off x="4127021" y="7029450"/>
              <a:ext cx="252000" cy="171450"/>
            </a:xfrm>
            <a:prstGeom prst="rect">
              <a:avLst/>
            </a:prstGeom>
            <a:solidFill>
              <a:srgbClr val="6749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F488DAE-A40C-FFB2-5C40-E0A1A93C212C}"/>
                </a:ext>
              </a:extLst>
            </p:cNvPr>
            <p:cNvSpPr/>
            <p:nvPr userDrawn="1"/>
          </p:nvSpPr>
          <p:spPr>
            <a:xfrm>
              <a:off x="4461028" y="7029450"/>
              <a:ext cx="252000" cy="171450"/>
            </a:xfrm>
            <a:prstGeom prst="rect">
              <a:avLst/>
            </a:prstGeom>
            <a:solidFill>
              <a:srgbClr val="008C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D01BE22-6CAB-4E20-AF7B-A1ABFC73EEA4}"/>
              </a:ext>
            </a:extLst>
          </p:cNvPr>
          <p:cNvGrpSpPr/>
          <p:nvPr userDrawn="1"/>
        </p:nvGrpSpPr>
        <p:grpSpPr>
          <a:xfrm>
            <a:off x="10798806" y="6980846"/>
            <a:ext cx="1393194" cy="268658"/>
            <a:chOff x="1311095" y="6980846"/>
            <a:chExt cx="1393194" cy="26865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D280DBA-3ECA-89D2-EB75-851DFB9BD954}"/>
                </a:ext>
              </a:extLst>
            </p:cNvPr>
            <p:cNvSpPr/>
            <p:nvPr userDrawn="1"/>
          </p:nvSpPr>
          <p:spPr>
            <a:xfrm>
              <a:off x="1311095" y="6980846"/>
              <a:ext cx="1393194" cy="268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0E77BFC-B141-CE77-2FD4-754710868F7C}"/>
                </a:ext>
              </a:extLst>
            </p:cNvPr>
            <p:cNvSpPr/>
            <p:nvPr userDrawn="1"/>
          </p:nvSpPr>
          <p:spPr>
            <a:xfrm>
              <a:off x="1393194" y="7029450"/>
              <a:ext cx="252000" cy="171450"/>
            </a:xfrm>
            <a:prstGeom prst="rect">
              <a:avLst/>
            </a:prstGeom>
            <a:solidFill>
              <a:srgbClr val="6F6F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B5E6A66-CDB4-0EB6-3CFC-0B0F8C8C5E71}"/>
                </a:ext>
              </a:extLst>
            </p:cNvPr>
            <p:cNvSpPr/>
            <p:nvPr userDrawn="1"/>
          </p:nvSpPr>
          <p:spPr>
            <a:xfrm>
              <a:off x="1727205" y="7029450"/>
              <a:ext cx="252000" cy="171450"/>
            </a:xfrm>
            <a:prstGeom prst="rect">
              <a:avLst/>
            </a:prstGeom>
            <a:solidFill>
              <a:srgbClr val="B2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0D3FD33-DD97-5E70-E70F-7332933BA931}"/>
                </a:ext>
              </a:extLst>
            </p:cNvPr>
            <p:cNvSpPr/>
            <p:nvPr userDrawn="1"/>
          </p:nvSpPr>
          <p:spPr>
            <a:xfrm>
              <a:off x="2061216" y="7029450"/>
              <a:ext cx="252000" cy="171450"/>
            </a:xfrm>
            <a:prstGeom prst="rect">
              <a:avLst/>
            </a:prstGeom>
            <a:solidFill>
              <a:srgbClr val="E3E3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4DBAB3D-3B44-38D2-75A4-17092BD06C20}"/>
                </a:ext>
              </a:extLst>
            </p:cNvPr>
            <p:cNvSpPr/>
            <p:nvPr userDrawn="1"/>
          </p:nvSpPr>
          <p:spPr>
            <a:xfrm>
              <a:off x="2395227" y="7029450"/>
              <a:ext cx="252000" cy="171450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E0B56805-FC18-EEE0-85ED-4516745F7811}"/>
              </a:ext>
            </a:extLst>
          </p:cNvPr>
          <p:cNvSpPr txBox="1"/>
          <p:nvPr userDrawn="1"/>
        </p:nvSpPr>
        <p:spPr>
          <a:xfrm>
            <a:off x="1714" y="6965624"/>
            <a:ext cx="10896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u="none" strike="noStrike" baseline="0">
                <a:solidFill>
                  <a:srgbClr val="1F213B"/>
                </a:solidFill>
                <a:latin typeface="+mj-lt"/>
              </a:rPr>
              <a:t>Primary </a:t>
            </a:r>
            <a:r>
              <a:rPr lang="en-IN" sz="1100" b="0" i="0" u="none" strike="noStrike" baseline="0" err="1">
                <a:solidFill>
                  <a:srgbClr val="1F213B"/>
                </a:solidFill>
                <a:latin typeface="+mj-lt"/>
              </a:rPr>
              <a:t>colors</a:t>
            </a:r>
            <a:endParaRPr lang="en-IN" sz="1100">
              <a:latin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49393E9-FC0C-8F7C-5D94-F96C64B937DB}"/>
              </a:ext>
            </a:extLst>
          </p:cNvPr>
          <p:cNvSpPr txBox="1"/>
          <p:nvPr userDrawn="1"/>
        </p:nvSpPr>
        <p:spPr>
          <a:xfrm>
            <a:off x="3484019" y="6965624"/>
            <a:ext cx="129283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u="none" strike="noStrike" baseline="0">
                <a:solidFill>
                  <a:srgbClr val="1F213B"/>
                </a:solidFill>
                <a:latin typeface="+mj-lt"/>
              </a:rPr>
              <a:t>Supporting </a:t>
            </a:r>
            <a:r>
              <a:rPr lang="en-IN" sz="1100" b="0" i="0" u="none" strike="noStrike" baseline="0" err="1">
                <a:solidFill>
                  <a:srgbClr val="1F213B"/>
                </a:solidFill>
                <a:latin typeface="+mj-lt"/>
              </a:rPr>
              <a:t>colors</a:t>
            </a:r>
            <a:endParaRPr lang="en-IN" sz="1100">
              <a:latin typeface="+mj-lt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BDC24EA-6156-E1AE-0EA7-039050FB644B}"/>
              </a:ext>
            </a:extLst>
          </p:cNvPr>
          <p:cNvGrpSpPr/>
          <p:nvPr userDrawn="1"/>
        </p:nvGrpSpPr>
        <p:grpSpPr>
          <a:xfrm>
            <a:off x="8270895" y="6973965"/>
            <a:ext cx="376853" cy="268658"/>
            <a:chOff x="4734862" y="6980846"/>
            <a:chExt cx="376853" cy="268658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6C8B5C1-0860-5E4D-44FF-2AC819E3BBF6}"/>
                </a:ext>
              </a:extLst>
            </p:cNvPr>
            <p:cNvSpPr/>
            <p:nvPr userDrawn="1"/>
          </p:nvSpPr>
          <p:spPr>
            <a:xfrm>
              <a:off x="4734862" y="6980846"/>
              <a:ext cx="376853" cy="268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653F688-29E9-80B4-E590-063657247C16}"/>
                </a:ext>
              </a:extLst>
            </p:cNvPr>
            <p:cNvSpPr/>
            <p:nvPr userDrawn="1"/>
          </p:nvSpPr>
          <p:spPr>
            <a:xfrm>
              <a:off x="4795035" y="7029450"/>
              <a:ext cx="252000" cy="171450"/>
            </a:xfrm>
            <a:prstGeom prst="rect">
              <a:avLst/>
            </a:prstGeom>
            <a:solidFill>
              <a:srgbClr val="FA5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FE7DD6BC-1629-6657-E4BB-989849D7D8AC}"/>
              </a:ext>
            </a:extLst>
          </p:cNvPr>
          <p:cNvSpPr txBox="1"/>
          <p:nvPr userDrawn="1"/>
        </p:nvSpPr>
        <p:spPr>
          <a:xfrm>
            <a:off x="7283733" y="6965624"/>
            <a:ext cx="98388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u="none" strike="noStrike" baseline="0">
                <a:solidFill>
                  <a:srgbClr val="1F213B"/>
                </a:solidFill>
                <a:latin typeface="+mj-lt"/>
              </a:rPr>
              <a:t>Signal </a:t>
            </a:r>
            <a:r>
              <a:rPr lang="en-IN" sz="1100" b="0" i="0" u="none" strike="noStrike" baseline="0" err="1">
                <a:solidFill>
                  <a:srgbClr val="1F213B"/>
                </a:solidFill>
                <a:latin typeface="+mj-lt"/>
              </a:rPr>
              <a:t>colors</a:t>
            </a:r>
            <a:endParaRPr lang="en-IN" sz="1100">
              <a:latin typeface="+mj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BBF1EFF-9E0E-B29C-12BA-762E40BDD903}"/>
              </a:ext>
            </a:extLst>
          </p:cNvPr>
          <p:cNvSpPr txBox="1"/>
          <p:nvPr userDrawn="1"/>
        </p:nvSpPr>
        <p:spPr>
          <a:xfrm>
            <a:off x="9226532" y="6965624"/>
            <a:ext cx="157070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u="none" strike="noStrike" baseline="0">
                <a:solidFill>
                  <a:srgbClr val="1F213B"/>
                </a:solidFill>
                <a:latin typeface="+mj-lt"/>
              </a:rPr>
              <a:t>Additional Grayscales</a:t>
            </a:r>
            <a:endParaRPr lang="en-IN" sz="1100">
              <a:latin typeface="+mj-lt"/>
            </a:endParaRPr>
          </a:p>
        </p:txBody>
      </p:sp>
      <p:sp>
        <p:nvSpPr>
          <p:cNvPr id="33" name="Title 2 (JU-Free)">
            <a:extLst>
              <a:ext uri="{FF2B5EF4-FFF2-40B4-BE49-F238E27FC236}">
                <a16:creationId xmlns:a16="http://schemas.microsoft.com/office/drawing/2014/main" id="{F38C0E32-AE45-8982-052B-03B9DD3911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898" y="677200"/>
            <a:ext cx="5435816" cy="4936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[Title (max. 1li.)]</a:t>
            </a:r>
          </a:p>
        </p:txBody>
      </p:sp>
      <p:sp>
        <p:nvSpPr>
          <p:cNvPr id="34" name="Content Placeholder 3[PHJU] (JU-Free)">
            <a:extLst>
              <a:ext uri="{FF2B5EF4-FFF2-40B4-BE49-F238E27FC236}">
                <a16:creationId xmlns:a16="http://schemas.microsoft.com/office/drawing/2014/main" id="{29CD787A-25F1-6A12-B144-F598E78C216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851038" y="1512958"/>
            <a:ext cx="5435600" cy="4581482"/>
          </a:xfrm>
        </p:spPr>
        <p:txBody>
          <a:bodyPr/>
          <a:lstStyle>
            <a:lvl1pPr marL="180000" indent="-180000">
              <a:lnSpc>
                <a:spcPts val="2400"/>
              </a:lnSpc>
              <a:spcBef>
                <a:spcPts val="1000"/>
              </a:spcBef>
              <a:buClr>
                <a:schemeClr val="accent1"/>
              </a:buClr>
              <a:defRPr sz="1600">
                <a:latin typeface="+mj-lt"/>
              </a:defRPr>
            </a:lvl1pPr>
            <a:lvl2pPr>
              <a:lnSpc>
                <a:spcPct val="125000"/>
              </a:lnSpc>
              <a:defRPr sz="1400">
                <a:latin typeface="+mn-lt"/>
              </a:defRPr>
            </a:lvl2pPr>
            <a:lvl3pPr>
              <a:lnSpc>
                <a:spcPct val="125000"/>
              </a:lnSpc>
              <a:defRPr sz="1400">
                <a:latin typeface="+mn-lt"/>
              </a:defRPr>
            </a:lvl3pPr>
            <a:lvl4pPr>
              <a:lnSpc>
                <a:spcPts val="2400"/>
              </a:lnSpc>
              <a:defRPr sz="1600">
                <a:latin typeface="+mj-lt"/>
              </a:defRPr>
            </a:lvl4pPr>
            <a:lvl5pPr>
              <a:lnSpc>
                <a:spcPct val="125000"/>
              </a:lnSpc>
              <a:defRPr sz="1400">
                <a:latin typeface="+mn-lt"/>
              </a:defRPr>
            </a:lvl5pPr>
            <a:lvl6pPr>
              <a:lnSpc>
                <a:spcPct val="125000"/>
              </a:lnSpc>
              <a:defRPr sz="1400">
                <a:latin typeface="+mn-lt"/>
              </a:defRPr>
            </a:lvl6pPr>
            <a:lvl7pPr>
              <a:lnSpc>
                <a:spcPct val="125000"/>
              </a:lnSpc>
              <a:defRPr sz="1600">
                <a:latin typeface="+mj-lt"/>
              </a:defRPr>
            </a:lvl7pPr>
            <a:lvl8pPr>
              <a:lnSpc>
                <a:spcPct val="125000"/>
              </a:lnSpc>
              <a:spcAft>
                <a:spcPts val="0"/>
              </a:spcAft>
              <a:defRPr sz="2000" b="0">
                <a:solidFill>
                  <a:schemeClr val="accent3"/>
                </a:solidFill>
                <a:latin typeface="+mj-lt"/>
              </a:defRPr>
            </a:lvl8pPr>
            <a:lvl9pPr marL="0">
              <a:lnSpc>
                <a:spcPct val="125000"/>
              </a:lnSpc>
              <a:spcBef>
                <a:spcPts val="2600"/>
              </a:spcBef>
              <a:defRPr sz="1800">
                <a:solidFill>
                  <a:schemeClr val="accent3"/>
                </a:solidFill>
                <a:latin typeface="Aptos SemiBold" panose="020B0004020202020204" pitchFamily="34" charset="0"/>
              </a:defRPr>
            </a:lvl9pPr>
          </a:lstStyle>
          <a:p>
            <a:pPr marL="288000" marR="0" lvl="0" indent="-288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[Type text or click on icon to insert an object]</a:t>
            </a:r>
            <a:endParaRPr lang="nl-NL"/>
          </a:p>
          <a:p>
            <a:pPr lvl="0"/>
            <a:r>
              <a:rPr lang="nl-NL"/>
              <a:t>JU-LEVEL1=List </a:t>
            </a:r>
            <a:r>
              <a:rPr lang="nl-NL" err="1"/>
              <a:t>bullet</a:t>
            </a:r>
            <a:r>
              <a:rPr lang="nl-NL"/>
              <a:t> 1st level</a:t>
            </a:r>
          </a:p>
          <a:p>
            <a:pPr lvl="1"/>
            <a:r>
              <a:rPr lang="nl-NL"/>
              <a:t>JU-LEVEL2=List </a:t>
            </a:r>
            <a:r>
              <a:rPr lang="nl-NL" err="1"/>
              <a:t>bullet</a:t>
            </a:r>
            <a:r>
              <a:rPr lang="nl-NL"/>
              <a:t> 2nd level</a:t>
            </a:r>
          </a:p>
          <a:p>
            <a:pPr lvl="2"/>
            <a:r>
              <a:rPr lang="nl-NL"/>
              <a:t>JU-LEVEL3=List </a:t>
            </a:r>
            <a:r>
              <a:rPr lang="nl-NL" err="1"/>
              <a:t>bullet</a:t>
            </a:r>
            <a:r>
              <a:rPr lang="nl-NL"/>
              <a:t> 3rd level</a:t>
            </a:r>
          </a:p>
          <a:p>
            <a:pPr lvl="3"/>
            <a:r>
              <a:rPr lang="nl-NL"/>
              <a:t>JU-LEVEL4=List </a:t>
            </a:r>
            <a:r>
              <a:rPr lang="nl-NL" err="1"/>
              <a:t>number</a:t>
            </a:r>
            <a:r>
              <a:rPr lang="nl-NL"/>
              <a:t> 1st level</a:t>
            </a:r>
          </a:p>
          <a:p>
            <a:pPr lvl="4"/>
            <a:r>
              <a:rPr lang="nl-NL"/>
              <a:t>JU-LEVEL5=List </a:t>
            </a:r>
            <a:r>
              <a:rPr lang="nl-NL" err="1"/>
              <a:t>number</a:t>
            </a:r>
            <a:r>
              <a:rPr lang="nl-NL"/>
              <a:t> 2nd level</a:t>
            </a:r>
          </a:p>
          <a:p>
            <a:pPr lvl="5"/>
            <a:r>
              <a:rPr lang="nl-NL"/>
              <a:t>JU-LEVEL6=List </a:t>
            </a:r>
            <a:r>
              <a:rPr lang="nl-NL" err="1"/>
              <a:t>number</a:t>
            </a:r>
            <a:r>
              <a:rPr lang="nl-NL"/>
              <a:t> 3rd level</a:t>
            </a:r>
          </a:p>
          <a:p>
            <a:pPr lvl="6"/>
            <a:r>
              <a:rPr lang="nl-NL"/>
              <a:t>JU-LEVEL7=Body </a:t>
            </a:r>
            <a:r>
              <a:rPr lang="nl-NL" err="1"/>
              <a:t>text</a:t>
            </a:r>
            <a:endParaRPr lang="nl-NL"/>
          </a:p>
          <a:p>
            <a:pPr lvl="7"/>
            <a:r>
              <a:rPr lang="nl-NL"/>
              <a:t>JU-LEVEL8=</a:t>
            </a:r>
            <a:r>
              <a:rPr lang="nl-NL" err="1"/>
              <a:t>Bodyheading</a:t>
            </a:r>
            <a:r>
              <a:rPr lang="nl-NL"/>
              <a:t> 1</a:t>
            </a:r>
          </a:p>
          <a:p>
            <a:pPr lvl="8"/>
            <a:r>
              <a:rPr lang="nl-NL"/>
              <a:t>JU-LEVEL9=</a:t>
            </a:r>
            <a:r>
              <a:rPr lang="nl-NL" err="1"/>
              <a:t>Bodyheading</a:t>
            </a:r>
            <a:r>
              <a:rPr lang="nl-NL"/>
              <a:t> 2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8039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 Sunr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3B4598"/>
              </a:gs>
              <a:gs pos="50000">
                <a:srgbClr val="9C3C9A"/>
              </a:gs>
              <a:gs pos="0">
                <a:srgbClr val="ED3F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bright light in the dark&#10;&#10;AI-generated content may be incorrect.">
            <a:extLst>
              <a:ext uri="{FF2B5EF4-FFF2-40B4-BE49-F238E27FC236}">
                <a16:creationId xmlns:a16="http://schemas.microsoft.com/office/drawing/2014/main" id="{3E5594DF-9208-4697-904A-8DA68C1D61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04020">
            <a:off x="10674513" y="4210539"/>
            <a:ext cx="2613910" cy="422004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E820849-0AD2-0DF9-7E1F-A655D04AF34D}"/>
              </a:ext>
            </a:extLst>
          </p:cNvPr>
          <p:cNvGrpSpPr/>
          <p:nvPr userDrawn="1"/>
        </p:nvGrpSpPr>
        <p:grpSpPr>
          <a:xfrm>
            <a:off x="-115456" y="5592000"/>
            <a:ext cx="12646026" cy="1266001"/>
            <a:chOff x="-200297" y="5592000"/>
            <a:chExt cx="12646026" cy="12660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911F777-5810-21AF-2DDB-4648DC2CE6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0297" y="5592001"/>
              <a:ext cx="3787911" cy="1266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C6BBEF0-ED0C-734C-C602-AA75B98BC6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03781" y="5592001"/>
              <a:ext cx="3787911" cy="1266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974458A-5F50-8439-5525-3C9FD45534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10505" y="5592001"/>
              <a:ext cx="3787911" cy="1266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462E7BA-D1B1-A40D-DF99-06F394A68E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600308" y="5592000"/>
              <a:ext cx="3787911" cy="1266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CA03C73-9CBF-581A-3DEB-C762B020C0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657818" y="5592000"/>
              <a:ext cx="378791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7D6ECEB-EEAA-5121-61A6-4A2F068805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9C3C9A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52C302F-939E-5E71-CBFC-43FD0274D1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4316" y="1349603"/>
            <a:ext cx="5625484" cy="4421496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3E95EFA-C277-0DB3-1F35-091DEE00B28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50721" y="1347708"/>
            <a:ext cx="5625484" cy="4421496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035826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Title, icons, three content - text larg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 (JU-Free)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[Title (max. 1 line)]</a:t>
            </a:r>
          </a:p>
        </p:txBody>
      </p:sp>
      <p:sp>
        <p:nvSpPr>
          <p:cNvPr id="15" name="Slide Number Placeholder 6 (JU-Free)">
            <a:extLst>
              <a:ext uri="{FF2B5EF4-FFF2-40B4-BE49-F238E27FC236}">
                <a16:creationId xmlns:a16="http://schemas.microsoft.com/office/drawing/2014/main" id="{5835D4EB-EC90-49C5-AAD5-4D5F4400F7F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8F18802B-E4C7-4B2D-B37A-6B7CC3C134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Instruction icon 7 (JU-Free)">
            <a:extLst>
              <a:ext uri="{FF2B5EF4-FFF2-40B4-BE49-F238E27FC236}">
                <a16:creationId xmlns:a16="http://schemas.microsoft.com/office/drawing/2014/main" id="{2E6DF781-3CF4-41FC-BAAB-2A3A58EAD75A}"/>
              </a:ext>
            </a:extLst>
          </p:cNvPr>
          <p:cNvSpPr>
            <a:spLocks noGrp="1"/>
          </p:cNvSpPr>
          <p:nvPr>
            <p:ph type="body" sz="quarter" idx="1001" hasCustomPrompt="1"/>
          </p:nvPr>
        </p:nvSpPr>
        <p:spPr>
          <a:xfrm>
            <a:off x="-2160000" y="0"/>
            <a:ext cx="2052000" cy="1804680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36000" tIns="36000" rIns="36000" bIns="36000"/>
          <a:lstStyle>
            <a:lvl1pPr marL="127" indent="0">
              <a:lnSpc>
                <a:spcPct val="99000"/>
              </a:lnSpc>
              <a:spcBef>
                <a:spcPts val="1"/>
              </a:spcBef>
              <a:spcAft>
                <a:spcPts val="1"/>
              </a:spcAft>
              <a:buNone/>
              <a:defRPr sz="105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 sz="1100" b="0"/>
            </a:lvl2pPr>
            <a:lvl3pPr marL="0" indent="0">
              <a:buNone/>
              <a:defRPr sz="1100" b="0"/>
            </a:lvl3pPr>
            <a:lvl4pPr marL="0" indent="0">
              <a:buFont typeface="Arial" panose="020B0604020202020204" pitchFamily="34" charset="0"/>
              <a:buNone/>
              <a:defRPr sz="1100" b="0"/>
            </a:lvl4pPr>
            <a:lvl5pPr marL="0" indent="0">
              <a:lnSpc>
                <a:spcPct val="99000"/>
              </a:lnSpc>
              <a:buFont typeface="Arial" panose="020B0604020202020204" pitchFamily="34" charset="0"/>
              <a:buNone/>
              <a:defRPr sz="1050" b="0"/>
            </a:lvl5pPr>
          </a:lstStyle>
          <a:p>
            <a:pPr lvl="0"/>
            <a:r>
              <a:rPr lang="en-US"/>
              <a:t>To insert an icon: click in the border of the icon-box. Then choose your icon via Insert | Images. It’s also possible to paste an icon from the clipboard.</a:t>
            </a:r>
            <a:br>
              <a:rPr lang="en-US"/>
            </a:br>
            <a:br>
              <a:rPr lang="en-US"/>
            </a:br>
            <a:r>
              <a:rPr lang="en-US"/>
              <a:t>This frame will not be printed or shown in a presentation. To delete this explanation: click in the border of the frame and choose delete.</a:t>
            </a:r>
          </a:p>
        </p:txBody>
      </p:sp>
      <p:sp>
        <p:nvSpPr>
          <p:cNvPr id="18" name="Icon 8[PHJU] (JU-Free)">
            <a:extLst>
              <a:ext uri="{FF2B5EF4-FFF2-40B4-BE49-F238E27FC236}">
                <a16:creationId xmlns:a16="http://schemas.microsoft.com/office/drawing/2014/main" id="{DFF8AF9A-2B20-4DE7-B6D4-3D3FC48D5987}"/>
              </a:ext>
            </a:extLst>
          </p:cNvPr>
          <p:cNvSpPr>
            <a:spLocks noGrp="1"/>
          </p:cNvSpPr>
          <p:nvPr>
            <p:ph type="clipArt" sz="quarter" idx="1002" hasCustomPrompt="1"/>
          </p:nvPr>
        </p:nvSpPr>
        <p:spPr>
          <a:xfrm>
            <a:off x="851040" y="1452284"/>
            <a:ext cx="842400" cy="842400"/>
          </a:xfrm>
          <a:custGeom>
            <a:avLst/>
            <a:gdLst>
              <a:gd name="connsiteX0" fmla="*/ 0 w 842400"/>
              <a:gd name="connsiteY0" fmla="*/ 0 h 842400"/>
              <a:gd name="connsiteX1" fmla="*/ 842400 w 842400"/>
              <a:gd name="connsiteY1" fmla="*/ 0 h 842400"/>
              <a:gd name="connsiteX2" fmla="*/ 842400 w 842400"/>
              <a:gd name="connsiteY2" fmla="*/ 842400 h 842400"/>
              <a:gd name="connsiteX3" fmla="*/ 0 w 842400"/>
              <a:gd name="connsiteY3" fmla="*/ 842400 h 84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2400" h="842400">
                <a:moveTo>
                  <a:pt x="0" y="0"/>
                </a:moveTo>
                <a:lnTo>
                  <a:pt x="842400" y="0"/>
                </a:lnTo>
                <a:lnTo>
                  <a:pt x="842400" y="842400"/>
                </a:lnTo>
                <a:lnTo>
                  <a:pt x="0" y="842400"/>
                </a:lnTo>
                <a:close/>
              </a:path>
            </a:pathLst>
          </a:custGeom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600"/>
            </a:lvl1pPr>
          </a:lstStyle>
          <a:p>
            <a:r>
              <a:rPr lang="en-US"/>
              <a:t>[Icon (Click on border and choose Insert | Pictures)]</a:t>
            </a:r>
            <a:endParaRPr lang="de-DE"/>
          </a:p>
        </p:txBody>
      </p:sp>
      <p:sp>
        <p:nvSpPr>
          <p:cNvPr id="19" name="Icon 9[PHJU] (JU-Free)">
            <a:extLst>
              <a:ext uri="{FF2B5EF4-FFF2-40B4-BE49-F238E27FC236}">
                <a16:creationId xmlns:a16="http://schemas.microsoft.com/office/drawing/2014/main" id="{30D49F59-0D61-4090-A163-947F51CA22E9}"/>
              </a:ext>
            </a:extLst>
          </p:cNvPr>
          <p:cNvSpPr>
            <a:spLocks noGrp="1"/>
          </p:cNvSpPr>
          <p:nvPr>
            <p:ph type="clipArt" sz="quarter" idx="1003" hasCustomPrompt="1"/>
          </p:nvPr>
        </p:nvSpPr>
        <p:spPr>
          <a:xfrm>
            <a:off x="4508640" y="1452284"/>
            <a:ext cx="842400" cy="842400"/>
          </a:xfrm>
          <a:custGeom>
            <a:avLst/>
            <a:gdLst>
              <a:gd name="connsiteX0" fmla="*/ 0 w 842400"/>
              <a:gd name="connsiteY0" fmla="*/ 0 h 842400"/>
              <a:gd name="connsiteX1" fmla="*/ 842400 w 842400"/>
              <a:gd name="connsiteY1" fmla="*/ 0 h 842400"/>
              <a:gd name="connsiteX2" fmla="*/ 842400 w 842400"/>
              <a:gd name="connsiteY2" fmla="*/ 842400 h 842400"/>
              <a:gd name="connsiteX3" fmla="*/ 0 w 842400"/>
              <a:gd name="connsiteY3" fmla="*/ 842400 h 84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2400" h="842400">
                <a:moveTo>
                  <a:pt x="0" y="0"/>
                </a:moveTo>
                <a:lnTo>
                  <a:pt x="842400" y="0"/>
                </a:lnTo>
                <a:lnTo>
                  <a:pt x="842400" y="842400"/>
                </a:lnTo>
                <a:lnTo>
                  <a:pt x="0" y="842400"/>
                </a:lnTo>
                <a:close/>
              </a:path>
            </a:pathLst>
          </a:custGeom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600"/>
            </a:lvl1pPr>
          </a:lstStyle>
          <a:p>
            <a:r>
              <a:rPr lang="en-US"/>
              <a:t>[Icon (Click on border and choose Insert | Pictures)]</a:t>
            </a:r>
            <a:endParaRPr lang="de-DE"/>
          </a:p>
        </p:txBody>
      </p:sp>
      <p:sp>
        <p:nvSpPr>
          <p:cNvPr id="20" name="Icon 10[PHJU] (JU-Free)">
            <a:extLst>
              <a:ext uri="{FF2B5EF4-FFF2-40B4-BE49-F238E27FC236}">
                <a16:creationId xmlns:a16="http://schemas.microsoft.com/office/drawing/2014/main" id="{4319B498-9EEA-4DDA-8176-35F5B686129C}"/>
              </a:ext>
            </a:extLst>
          </p:cNvPr>
          <p:cNvSpPr>
            <a:spLocks noGrp="1"/>
          </p:cNvSpPr>
          <p:nvPr>
            <p:ph type="clipArt" sz="quarter" idx="1004" hasCustomPrompt="1"/>
          </p:nvPr>
        </p:nvSpPr>
        <p:spPr>
          <a:xfrm>
            <a:off x="8131680" y="1452284"/>
            <a:ext cx="842400" cy="842400"/>
          </a:xfrm>
          <a:custGeom>
            <a:avLst/>
            <a:gdLst>
              <a:gd name="connsiteX0" fmla="*/ 0 w 842400"/>
              <a:gd name="connsiteY0" fmla="*/ 0 h 842400"/>
              <a:gd name="connsiteX1" fmla="*/ 842400 w 842400"/>
              <a:gd name="connsiteY1" fmla="*/ 0 h 842400"/>
              <a:gd name="connsiteX2" fmla="*/ 842400 w 842400"/>
              <a:gd name="connsiteY2" fmla="*/ 842400 h 842400"/>
              <a:gd name="connsiteX3" fmla="*/ 0 w 842400"/>
              <a:gd name="connsiteY3" fmla="*/ 842400 h 84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2400" h="842400">
                <a:moveTo>
                  <a:pt x="0" y="0"/>
                </a:moveTo>
                <a:lnTo>
                  <a:pt x="842400" y="0"/>
                </a:lnTo>
                <a:lnTo>
                  <a:pt x="842400" y="842400"/>
                </a:lnTo>
                <a:lnTo>
                  <a:pt x="0" y="842400"/>
                </a:lnTo>
                <a:close/>
              </a:path>
            </a:pathLst>
          </a:custGeom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600"/>
            </a:lvl1pPr>
          </a:lstStyle>
          <a:p>
            <a:r>
              <a:rPr lang="en-US"/>
              <a:t>[Icon (Click on border and choose Insert | Pictures)]</a:t>
            </a:r>
            <a:endParaRPr lang="de-DE"/>
          </a:p>
        </p:txBody>
      </p:sp>
      <p:sp>
        <p:nvSpPr>
          <p:cNvPr id="3" name="Content Placeholder L [PHJU] 2 (JU-Free)">
            <a:extLst>
              <a:ext uri="{FF2B5EF4-FFF2-40B4-BE49-F238E27FC236}">
                <a16:creationId xmlns:a16="http://schemas.microsoft.com/office/drawing/2014/main" id="{25A65F10-BAE7-0187-75D0-0A42F4E949B7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851039" y="2430948"/>
            <a:ext cx="3488400" cy="3663492"/>
          </a:xfrm>
        </p:spPr>
        <p:txBody>
          <a:bodyPr/>
          <a:lstStyle>
            <a:lvl1pPr marL="180000" indent="-180000">
              <a:lnSpc>
                <a:spcPts val="2400"/>
              </a:lnSpc>
              <a:spcBef>
                <a:spcPts val="1000"/>
              </a:spcBef>
              <a:buClr>
                <a:schemeClr val="accent1"/>
              </a:buClr>
              <a:defRPr sz="1600">
                <a:latin typeface="+mj-lt"/>
              </a:defRPr>
            </a:lvl1pPr>
            <a:lvl2pPr>
              <a:lnSpc>
                <a:spcPct val="125000"/>
              </a:lnSpc>
              <a:defRPr sz="1400">
                <a:latin typeface="+mn-lt"/>
              </a:defRPr>
            </a:lvl2pPr>
            <a:lvl3pPr>
              <a:lnSpc>
                <a:spcPct val="125000"/>
              </a:lnSpc>
              <a:defRPr sz="1400">
                <a:latin typeface="+mn-lt"/>
              </a:defRPr>
            </a:lvl3pPr>
            <a:lvl4pPr>
              <a:lnSpc>
                <a:spcPts val="2400"/>
              </a:lnSpc>
              <a:defRPr sz="1600">
                <a:latin typeface="+mj-lt"/>
              </a:defRPr>
            </a:lvl4pPr>
            <a:lvl5pPr>
              <a:lnSpc>
                <a:spcPct val="125000"/>
              </a:lnSpc>
              <a:defRPr sz="1400">
                <a:latin typeface="+mn-lt"/>
              </a:defRPr>
            </a:lvl5pPr>
            <a:lvl6pPr>
              <a:lnSpc>
                <a:spcPct val="125000"/>
              </a:lnSpc>
              <a:defRPr sz="1400">
                <a:latin typeface="+mn-lt"/>
              </a:defRPr>
            </a:lvl6pPr>
            <a:lvl7pPr>
              <a:lnSpc>
                <a:spcPct val="125000"/>
              </a:lnSpc>
              <a:defRPr sz="1600">
                <a:latin typeface="+mj-lt"/>
              </a:defRPr>
            </a:lvl7pPr>
            <a:lvl8pPr>
              <a:lnSpc>
                <a:spcPct val="125000"/>
              </a:lnSpc>
              <a:spcAft>
                <a:spcPts val="0"/>
              </a:spcAft>
              <a:defRPr sz="2000" b="0">
                <a:solidFill>
                  <a:schemeClr val="accent3"/>
                </a:solidFill>
                <a:latin typeface="+mj-lt"/>
              </a:defRPr>
            </a:lvl8pPr>
            <a:lvl9pPr marL="0">
              <a:lnSpc>
                <a:spcPct val="125000"/>
              </a:lnSpc>
              <a:spcBef>
                <a:spcPts val="2600"/>
              </a:spcBef>
              <a:defRPr sz="1800">
                <a:solidFill>
                  <a:schemeClr val="accent3"/>
                </a:solidFill>
                <a:latin typeface="Aptos SemiBold" panose="020B0004020202020204" pitchFamily="34" charset="0"/>
              </a:defRPr>
            </a:lvl9pPr>
          </a:lstStyle>
          <a:p>
            <a:pPr marL="288000" marR="0" lvl="0" indent="-288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[Type text or click on icon to insert an object]</a:t>
            </a:r>
            <a:endParaRPr lang="nl-NL"/>
          </a:p>
          <a:p>
            <a:pPr lvl="0"/>
            <a:r>
              <a:rPr lang="nl-NL"/>
              <a:t>JU-LEVEL1=List </a:t>
            </a:r>
            <a:r>
              <a:rPr lang="nl-NL" err="1"/>
              <a:t>bullet</a:t>
            </a:r>
            <a:r>
              <a:rPr lang="nl-NL"/>
              <a:t> 1st level</a:t>
            </a:r>
          </a:p>
          <a:p>
            <a:pPr lvl="1"/>
            <a:r>
              <a:rPr lang="nl-NL"/>
              <a:t>JU-LEVEL2=List </a:t>
            </a:r>
            <a:r>
              <a:rPr lang="nl-NL" err="1"/>
              <a:t>bullet</a:t>
            </a:r>
            <a:r>
              <a:rPr lang="nl-NL"/>
              <a:t> 2nd level</a:t>
            </a:r>
          </a:p>
          <a:p>
            <a:pPr lvl="2"/>
            <a:r>
              <a:rPr lang="nl-NL"/>
              <a:t>JU-LEVEL3=List </a:t>
            </a:r>
            <a:r>
              <a:rPr lang="nl-NL" err="1"/>
              <a:t>bullet</a:t>
            </a:r>
            <a:r>
              <a:rPr lang="nl-NL"/>
              <a:t> 3rd level</a:t>
            </a:r>
          </a:p>
          <a:p>
            <a:pPr lvl="3"/>
            <a:r>
              <a:rPr lang="nl-NL"/>
              <a:t>JU-LEVEL4=List </a:t>
            </a:r>
            <a:r>
              <a:rPr lang="nl-NL" err="1"/>
              <a:t>number</a:t>
            </a:r>
            <a:r>
              <a:rPr lang="nl-NL"/>
              <a:t> 1st level</a:t>
            </a:r>
          </a:p>
          <a:p>
            <a:pPr lvl="4"/>
            <a:r>
              <a:rPr lang="nl-NL"/>
              <a:t>JU-LEVEL5=List </a:t>
            </a:r>
            <a:r>
              <a:rPr lang="nl-NL" err="1"/>
              <a:t>number</a:t>
            </a:r>
            <a:r>
              <a:rPr lang="nl-NL"/>
              <a:t> 2nd level</a:t>
            </a:r>
          </a:p>
          <a:p>
            <a:pPr lvl="5"/>
            <a:r>
              <a:rPr lang="nl-NL"/>
              <a:t>JU-LEVEL6=List </a:t>
            </a:r>
            <a:r>
              <a:rPr lang="nl-NL" err="1"/>
              <a:t>number</a:t>
            </a:r>
            <a:r>
              <a:rPr lang="nl-NL"/>
              <a:t> 3rd level</a:t>
            </a:r>
          </a:p>
          <a:p>
            <a:pPr lvl="6"/>
            <a:r>
              <a:rPr lang="nl-NL"/>
              <a:t>JU-LEVEL7=Body </a:t>
            </a:r>
            <a:r>
              <a:rPr lang="nl-NL" err="1"/>
              <a:t>text</a:t>
            </a:r>
            <a:endParaRPr lang="nl-NL"/>
          </a:p>
          <a:p>
            <a:pPr lvl="7"/>
            <a:r>
              <a:rPr lang="nl-NL"/>
              <a:t>JU-LEVEL8=Body </a:t>
            </a:r>
            <a:r>
              <a:rPr lang="nl-NL" err="1"/>
              <a:t>heading</a:t>
            </a:r>
            <a:r>
              <a:rPr lang="nl-NL"/>
              <a:t> 1</a:t>
            </a:r>
          </a:p>
          <a:p>
            <a:pPr lvl="8"/>
            <a:r>
              <a:rPr lang="nl-NL"/>
              <a:t>JU-LEVEL9=Body </a:t>
            </a:r>
            <a:r>
              <a:rPr lang="nl-NL" err="1"/>
              <a:t>heading</a:t>
            </a:r>
            <a:r>
              <a:rPr lang="nl-NL"/>
              <a:t> 2</a:t>
            </a:r>
            <a:endParaRPr lang="de-DE"/>
          </a:p>
        </p:txBody>
      </p:sp>
      <p:sp>
        <p:nvSpPr>
          <p:cNvPr id="4" name="Content Placeholder M [PHJU] 3 (JU-Free)">
            <a:extLst>
              <a:ext uri="{FF2B5EF4-FFF2-40B4-BE49-F238E27FC236}">
                <a16:creationId xmlns:a16="http://schemas.microsoft.com/office/drawing/2014/main" id="{7FCCC791-5935-0753-352B-380DCBC55367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4508537" y="2430948"/>
            <a:ext cx="3488400" cy="3663492"/>
          </a:xfrm>
        </p:spPr>
        <p:txBody>
          <a:bodyPr/>
          <a:lstStyle>
            <a:lvl1pPr marL="180000" indent="-180000">
              <a:lnSpc>
                <a:spcPts val="2400"/>
              </a:lnSpc>
              <a:spcBef>
                <a:spcPts val="1000"/>
              </a:spcBef>
              <a:buClr>
                <a:schemeClr val="accent1"/>
              </a:buClr>
              <a:defRPr sz="1600">
                <a:latin typeface="+mj-lt"/>
              </a:defRPr>
            </a:lvl1pPr>
            <a:lvl2pPr>
              <a:lnSpc>
                <a:spcPct val="125000"/>
              </a:lnSpc>
              <a:defRPr sz="1400">
                <a:latin typeface="Aptos" panose="020B0004020202020204" pitchFamily="34" charset="0"/>
              </a:defRPr>
            </a:lvl2pPr>
            <a:lvl3pPr>
              <a:lnSpc>
                <a:spcPct val="125000"/>
              </a:lnSpc>
              <a:defRPr sz="1400">
                <a:latin typeface="Aptos" panose="020B0004020202020204" pitchFamily="34" charset="0"/>
              </a:defRPr>
            </a:lvl3pPr>
            <a:lvl4pPr>
              <a:lnSpc>
                <a:spcPts val="2400"/>
              </a:lnSpc>
              <a:defRPr sz="1600">
                <a:latin typeface="+mj-lt"/>
              </a:defRPr>
            </a:lvl4pPr>
            <a:lvl5pPr>
              <a:lnSpc>
                <a:spcPct val="125000"/>
              </a:lnSpc>
              <a:defRPr sz="1400">
                <a:latin typeface="+mn-lt"/>
              </a:defRPr>
            </a:lvl5pPr>
            <a:lvl6pPr>
              <a:lnSpc>
                <a:spcPct val="125000"/>
              </a:lnSpc>
              <a:defRPr sz="1400">
                <a:latin typeface="+mn-lt"/>
              </a:defRPr>
            </a:lvl6pPr>
            <a:lvl7pPr>
              <a:lnSpc>
                <a:spcPct val="125000"/>
              </a:lnSpc>
              <a:defRPr sz="1600">
                <a:latin typeface="+mj-lt"/>
              </a:defRPr>
            </a:lvl7pPr>
            <a:lvl8pPr>
              <a:lnSpc>
                <a:spcPct val="125000"/>
              </a:lnSpc>
              <a:spcAft>
                <a:spcPts val="0"/>
              </a:spcAft>
              <a:defRPr sz="2000" b="0">
                <a:solidFill>
                  <a:schemeClr val="accent3"/>
                </a:solidFill>
                <a:latin typeface="+mj-lt"/>
              </a:defRPr>
            </a:lvl8pPr>
            <a:lvl9pPr marL="0">
              <a:lnSpc>
                <a:spcPct val="125000"/>
              </a:lnSpc>
              <a:spcBef>
                <a:spcPts val="2600"/>
              </a:spcBef>
              <a:defRPr sz="1800">
                <a:solidFill>
                  <a:schemeClr val="accent3"/>
                </a:solidFill>
                <a:latin typeface="Aptos SemiBold" panose="020B0004020202020204" pitchFamily="34" charset="0"/>
              </a:defRPr>
            </a:lvl9pPr>
          </a:lstStyle>
          <a:p>
            <a:pPr marL="288000" marR="0" lvl="0" indent="-288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[Type text or click on icon to insert an object]</a:t>
            </a:r>
            <a:endParaRPr lang="nl-NL"/>
          </a:p>
          <a:p>
            <a:pPr lvl="0"/>
            <a:r>
              <a:rPr lang="nl-NL"/>
              <a:t>JU-LEVEL1=List </a:t>
            </a:r>
            <a:r>
              <a:rPr lang="nl-NL" err="1"/>
              <a:t>bullet</a:t>
            </a:r>
            <a:r>
              <a:rPr lang="nl-NL"/>
              <a:t> 1st level</a:t>
            </a:r>
          </a:p>
          <a:p>
            <a:pPr lvl="1"/>
            <a:r>
              <a:rPr lang="nl-NL"/>
              <a:t>JU-LEVEL2=List </a:t>
            </a:r>
            <a:r>
              <a:rPr lang="nl-NL" err="1"/>
              <a:t>bullet</a:t>
            </a:r>
            <a:r>
              <a:rPr lang="nl-NL"/>
              <a:t> 2nd level</a:t>
            </a:r>
          </a:p>
          <a:p>
            <a:pPr lvl="2"/>
            <a:r>
              <a:rPr lang="nl-NL"/>
              <a:t>JU-LEVEL3=List </a:t>
            </a:r>
            <a:r>
              <a:rPr lang="nl-NL" err="1"/>
              <a:t>bullet</a:t>
            </a:r>
            <a:r>
              <a:rPr lang="nl-NL"/>
              <a:t> 3rd level</a:t>
            </a:r>
          </a:p>
          <a:p>
            <a:pPr lvl="3"/>
            <a:r>
              <a:rPr lang="nl-NL"/>
              <a:t>JU-LEVEL4=List </a:t>
            </a:r>
            <a:r>
              <a:rPr lang="nl-NL" err="1"/>
              <a:t>number</a:t>
            </a:r>
            <a:r>
              <a:rPr lang="nl-NL"/>
              <a:t> 1st level</a:t>
            </a:r>
          </a:p>
          <a:p>
            <a:pPr lvl="4"/>
            <a:r>
              <a:rPr lang="nl-NL"/>
              <a:t>JU-LEVEL5=List </a:t>
            </a:r>
            <a:r>
              <a:rPr lang="nl-NL" err="1"/>
              <a:t>number</a:t>
            </a:r>
            <a:r>
              <a:rPr lang="nl-NL"/>
              <a:t> 2nd level</a:t>
            </a:r>
          </a:p>
          <a:p>
            <a:pPr lvl="5"/>
            <a:r>
              <a:rPr lang="nl-NL"/>
              <a:t>JU-LEVEL6=List </a:t>
            </a:r>
            <a:r>
              <a:rPr lang="nl-NL" err="1"/>
              <a:t>number</a:t>
            </a:r>
            <a:r>
              <a:rPr lang="nl-NL"/>
              <a:t> 3rd level</a:t>
            </a:r>
          </a:p>
          <a:p>
            <a:pPr lvl="6"/>
            <a:r>
              <a:rPr lang="nl-NL"/>
              <a:t>JU-LEVEL7=Body </a:t>
            </a:r>
            <a:r>
              <a:rPr lang="nl-NL" err="1"/>
              <a:t>text</a:t>
            </a:r>
            <a:endParaRPr lang="nl-NL"/>
          </a:p>
          <a:p>
            <a:pPr lvl="7"/>
            <a:r>
              <a:rPr lang="nl-NL"/>
              <a:t>JU-LEVEL8=Body </a:t>
            </a:r>
            <a:r>
              <a:rPr lang="nl-NL" err="1"/>
              <a:t>heading</a:t>
            </a:r>
            <a:r>
              <a:rPr lang="nl-NL"/>
              <a:t> 1</a:t>
            </a:r>
          </a:p>
          <a:p>
            <a:pPr lvl="8"/>
            <a:r>
              <a:rPr lang="nl-NL"/>
              <a:t>JU-LEVEL9=Body </a:t>
            </a:r>
            <a:r>
              <a:rPr lang="nl-NL" err="1"/>
              <a:t>heading</a:t>
            </a:r>
            <a:r>
              <a:rPr lang="nl-NL"/>
              <a:t> 2</a:t>
            </a:r>
            <a:endParaRPr lang="de-DE"/>
          </a:p>
        </p:txBody>
      </p:sp>
      <p:sp>
        <p:nvSpPr>
          <p:cNvPr id="5" name="Content Placeholder R [PHJU] 4 (JU-Free)">
            <a:extLst>
              <a:ext uri="{FF2B5EF4-FFF2-40B4-BE49-F238E27FC236}">
                <a16:creationId xmlns:a16="http://schemas.microsoft.com/office/drawing/2014/main" id="{E66C0470-5870-F034-21D3-E46575B6C52B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8131622" y="2430948"/>
            <a:ext cx="3488400" cy="3663492"/>
          </a:xfrm>
        </p:spPr>
        <p:txBody>
          <a:bodyPr/>
          <a:lstStyle>
            <a:lvl1pPr marL="180000" indent="-180000">
              <a:lnSpc>
                <a:spcPts val="2400"/>
              </a:lnSpc>
              <a:spcBef>
                <a:spcPts val="1000"/>
              </a:spcBef>
              <a:buClr>
                <a:schemeClr val="accent1"/>
              </a:buClr>
              <a:defRPr sz="1600">
                <a:latin typeface="+mj-lt"/>
              </a:defRPr>
            </a:lvl1pPr>
            <a:lvl2pPr>
              <a:lnSpc>
                <a:spcPct val="125000"/>
              </a:lnSpc>
              <a:defRPr sz="1400">
                <a:latin typeface="Aptos" panose="020B0004020202020204" pitchFamily="34" charset="0"/>
              </a:defRPr>
            </a:lvl2pPr>
            <a:lvl3pPr>
              <a:lnSpc>
                <a:spcPct val="125000"/>
              </a:lnSpc>
              <a:defRPr sz="1400">
                <a:latin typeface="Aptos" panose="020B0004020202020204" pitchFamily="34" charset="0"/>
              </a:defRPr>
            </a:lvl3pPr>
            <a:lvl4pPr>
              <a:lnSpc>
                <a:spcPts val="2400"/>
              </a:lnSpc>
              <a:defRPr sz="1600">
                <a:latin typeface="+mj-lt"/>
              </a:defRPr>
            </a:lvl4pPr>
            <a:lvl5pPr>
              <a:lnSpc>
                <a:spcPct val="125000"/>
              </a:lnSpc>
              <a:defRPr sz="1400">
                <a:latin typeface="+mn-lt"/>
              </a:defRPr>
            </a:lvl5pPr>
            <a:lvl6pPr>
              <a:lnSpc>
                <a:spcPct val="125000"/>
              </a:lnSpc>
              <a:defRPr sz="1400">
                <a:latin typeface="+mn-lt"/>
              </a:defRPr>
            </a:lvl6pPr>
            <a:lvl7pPr>
              <a:lnSpc>
                <a:spcPct val="125000"/>
              </a:lnSpc>
              <a:defRPr sz="1600">
                <a:latin typeface="+mj-lt"/>
              </a:defRPr>
            </a:lvl7pPr>
            <a:lvl8pPr>
              <a:lnSpc>
                <a:spcPct val="125000"/>
              </a:lnSpc>
              <a:spcAft>
                <a:spcPts val="0"/>
              </a:spcAft>
              <a:defRPr sz="2000" b="0">
                <a:solidFill>
                  <a:schemeClr val="accent3"/>
                </a:solidFill>
                <a:latin typeface="+mj-lt"/>
              </a:defRPr>
            </a:lvl8pPr>
            <a:lvl9pPr marL="0">
              <a:lnSpc>
                <a:spcPct val="125000"/>
              </a:lnSpc>
              <a:spcBef>
                <a:spcPts val="2600"/>
              </a:spcBef>
              <a:defRPr sz="1800">
                <a:solidFill>
                  <a:schemeClr val="accent3"/>
                </a:solidFill>
                <a:latin typeface="Aptos SemiBold" panose="020B0004020202020204" pitchFamily="34" charset="0"/>
              </a:defRPr>
            </a:lvl9pPr>
          </a:lstStyle>
          <a:p>
            <a:pPr marL="288000" marR="0" lvl="0" indent="-288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[Type text or click on icon to insert an object]</a:t>
            </a:r>
            <a:endParaRPr lang="nl-NL"/>
          </a:p>
          <a:p>
            <a:pPr lvl="0"/>
            <a:r>
              <a:rPr lang="nl-NL"/>
              <a:t>JU-LEVEL1=List </a:t>
            </a:r>
            <a:r>
              <a:rPr lang="nl-NL" err="1"/>
              <a:t>bullet</a:t>
            </a:r>
            <a:r>
              <a:rPr lang="nl-NL"/>
              <a:t> 1st level</a:t>
            </a:r>
          </a:p>
          <a:p>
            <a:pPr lvl="1"/>
            <a:r>
              <a:rPr lang="nl-NL"/>
              <a:t>JU-LEVEL2=List </a:t>
            </a:r>
            <a:r>
              <a:rPr lang="nl-NL" err="1"/>
              <a:t>bullet</a:t>
            </a:r>
            <a:r>
              <a:rPr lang="nl-NL"/>
              <a:t> 2nd level</a:t>
            </a:r>
          </a:p>
          <a:p>
            <a:pPr lvl="2"/>
            <a:r>
              <a:rPr lang="nl-NL"/>
              <a:t>JU-LEVEL3=List </a:t>
            </a:r>
            <a:r>
              <a:rPr lang="nl-NL" err="1"/>
              <a:t>bullet</a:t>
            </a:r>
            <a:r>
              <a:rPr lang="nl-NL"/>
              <a:t> 3rd level</a:t>
            </a:r>
          </a:p>
          <a:p>
            <a:pPr lvl="3"/>
            <a:r>
              <a:rPr lang="nl-NL"/>
              <a:t>JU-LEVEL4=List </a:t>
            </a:r>
            <a:r>
              <a:rPr lang="nl-NL" err="1"/>
              <a:t>number</a:t>
            </a:r>
            <a:r>
              <a:rPr lang="nl-NL"/>
              <a:t> 1st level</a:t>
            </a:r>
          </a:p>
          <a:p>
            <a:pPr lvl="4"/>
            <a:r>
              <a:rPr lang="nl-NL"/>
              <a:t>JU-LEVEL5=List </a:t>
            </a:r>
            <a:r>
              <a:rPr lang="nl-NL" err="1"/>
              <a:t>number</a:t>
            </a:r>
            <a:r>
              <a:rPr lang="nl-NL"/>
              <a:t> 2nd level</a:t>
            </a:r>
          </a:p>
          <a:p>
            <a:pPr lvl="5"/>
            <a:r>
              <a:rPr lang="nl-NL"/>
              <a:t>JU-LEVEL6=List </a:t>
            </a:r>
            <a:r>
              <a:rPr lang="nl-NL" err="1"/>
              <a:t>number</a:t>
            </a:r>
            <a:r>
              <a:rPr lang="nl-NL"/>
              <a:t> 3rd level</a:t>
            </a:r>
          </a:p>
          <a:p>
            <a:pPr lvl="6"/>
            <a:r>
              <a:rPr lang="nl-NL"/>
              <a:t>JU-LEVEL7=Body </a:t>
            </a:r>
            <a:r>
              <a:rPr lang="nl-NL" err="1"/>
              <a:t>text</a:t>
            </a:r>
            <a:endParaRPr lang="nl-NL"/>
          </a:p>
          <a:p>
            <a:pPr lvl="7"/>
            <a:r>
              <a:rPr lang="nl-NL"/>
              <a:t>JU-LEVEL8=Body </a:t>
            </a:r>
            <a:r>
              <a:rPr lang="nl-NL" err="1"/>
              <a:t>heading</a:t>
            </a:r>
            <a:r>
              <a:rPr lang="nl-NL"/>
              <a:t> 1</a:t>
            </a:r>
          </a:p>
          <a:p>
            <a:pPr lvl="8"/>
            <a:r>
              <a:rPr lang="nl-NL"/>
              <a:t>JU-LEVEL9=Body </a:t>
            </a:r>
            <a:r>
              <a:rPr lang="nl-NL" err="1"/>
              <a:t>heading</a:t>
            </a:r>
            <a:r>
              <a:rPr lang="nl-NL"/>
              <a:t> 2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936833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Customer logo - text larg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ame 1">
            <a:extLst>
              <a:ext uri="{FF2B5EF4-FFF2-40B4-BE49-F238E27FC236}">
                <a16:creationId xmlns:a16="http://schemas.microsoft.com/office/drawing/2014/main" id="{F2460EB1-9E13-4124-80DA-4612E281E4EA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852488" y="857250"/>
            <a:ext cx="10490200" cy="5143500"/>
          </a:xfrm>
          <a:custGeom>
            <a:avLst/>
            <a:gdLst>
              <a:gd name="T0" fmla="*/ 32870 w 33050"/>
              <a:gd name="T1" fmla="*/ 16200 h 16200"/>
              <a:gd name="T2" fmla="*/ 180 w 33050"/>
              <a:gd name="T3" fmla="*/ 16200 h 16200"/>
              <a:gd name="T4" fmla="*/ 0 w 33050"/>
              <a:gd name="T5" fmla="*/ 16020 h 16200"/>
              <a:gd name="T6" fmla="*/ 0 w 33050"/>
              <a:gd name="T7" fmla="*/ 180 h 16200"/>
              <a:gd name="T8" fmla="*/ 180 w 33050"/>
              <a:gd name="T9" fmla="*/ 0 h 16200"/>
              <a:gd name="T10" fmla="*/ 32870 w 33050"/>
              <a:gd name="T11" fmla="*/ 0 h 16200"/>
              <a:gd name="T12" fmla="*/ 33050 w 33050"/>
              <a:gd name="T13" fmla="*/ 180 h 16200"/>
              <a:gd name="T14" fmla="*/ 33050 w 33050"/>
              <a:gd name="T15" fmla="*/ 16020 h 16200"/>
              <a:gd name="T16" fmla="*/ 32870 w 33050"/>
              <a:gd name="T17" fmla="*/ 16200 h 16200"/>
              <a:gd name="T18" fmla="*/ 180 w 33050"/>
              <a:gd name="T19" fmla="*/ 40 h 16200"/>
              <a:gd name="T20" fmla="*/ 40 w 33050"/>
              <a:gd name="T21" fmla="*/ 180 h 16200"/>
              <a:gd name="T22" fmla="*/ 40 w 33050"/>
              <a:gd name="T23" fmla="*/ 16020 h 16200"/>
              <a:gd name="T24" fmla="*/ 180 w 33050"/>
              <a:gd name="T25" fmla="*/ 16160 h 16200"/>
              <a:gd name="T26" fmla="*/ 32870 w 33050"/>
              <a:gd name="T27" fmla="*/ 16160 h 16200"/>
              <a:gd name="T28" fmla="*/ 33010 w 33050"/>
              <a:gd name="T29" fmla="*/ 16020 h 16200"/>
              <a:gd name="T30" fmla="*/ 33010 w 33050"/>
              <a:gd name="T31" fmla="*/ 180 h 16200"/>
              <a:gd name="T32" fmla="*/ 32870 w 33050"/>
              <a:gd name="T33" fmla="*/ 40 h 16200"/>
              <a:gd name="T34" fmla="*/ 180 w 33050"/>
              <a:gd name="T35" fmla="*/ 40 h 16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3050" h="16200">
                <a:moveTo>
                  <a:pt x="32870" y="16200"/>
                </a:moveTo>
                <a:cubicBezTo>
                  <a:pt x="180" y="16200"/>
                  <a:pt x="180" y="16200"/>
                  <a:pt x="180" y="16200"/>
                </a:cubicBezTo>
                <a:cubicBezTo>
                  <a:pt x="81" y="16200"/>
                  <a:pt x="0" y="16119"/>
                  <a:pt x="0" y="16020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81"/>
                  <a:pt x="81" y="0"/>
                  <a:pt x="180" y="0"/>
                </a:cubicBezTo>
                <a:cubicBezTo>
                  <a:pt x="32870" y="0"/>
                  <a:pt x="32870" y="0"/>
                  <a:pt x="32870" y="0"/>
                </a:cubicBezTo>
                <a:cubicBezTo>
                  <a:pt x="32969" y="0"/>
                  <a:pt x="33050" y="81"/>
                  <a:pt x="33050" y="180"/>
                </a:cubicBezTo>
                <a:cubicBezTo>
                  <a:pt x="33050" y="16020"/>
                  <a:pt x="33050" y="16020"/>
                  <a:pt x="33050" y="16020"/>
                </a:cubicBezTo>
                <a:cubicBezTo>
                  <a:pt x="33050" y="16119"/>
                  <a:pt x="32969" y="16200"/>
                  <a:pt x="32870" y="16200"/>
                </a:cubicBezTo>
                <a:close/>
                <a:moveTo>
                  <a:pt x="180" y="40"/>
                </a:moveTo>
                <a:cubicBezTo>
                  <a:pt x="103" y="40"/>
                  <a:pt x="40" y="103"/>
                  <a:pt x="40" y="180"/>
                </a:cubicBezTo>
                <a:cubicBezTo>
                  <a:pt x="40" y="16020"/>
                  <a:pt x="40" y="16020"/>
                  <a:pt x="40" y="16020"/>
                </a:cubicBezTo>
                <a:cubicBezTo>
                  <a:pt x="40" y="16097"/>
                  <a:pt x="103" y="16160"/>
                  <a:pt x="180" y="16160"/>
                </a:cubicBezTo>
                <a:cubicBezTo>
                  <a:pt x="32870" y="16160"/>
                  <a:pt x="32870" y="16160"/>
                  <a:pt x="32870" y="16160"/>
                </a:cubicBezTo>
                <a:cubicBezTo>
                  <a:pt x="32947" y="16160"/>
                  <a:pt x="33010" y="16097"/>
                  <a:pt x="33010" y="16020"/>
                </a:cubicBezTo>
                <a:cubicBezTo>
                  <a:pt x="33010" y="180"/>
                  <a:pt x="33010" y="180"/>
                  <a:pt x="33010" y="180"/>
                </a:cubicBezTo>
                <a:cubicBezTo>
                  <a:pt x="33010" y="103"/>
                  <a:pt x="32947" y="40"/>
                  <a:pt x="32870" y="40"/>
                </a:cubicBezTo>
                <a:lnTo>
                  <a:pt x="180" y="40"/>
                </a:lnTo>
                <a:close/>
              </a:path>
            </a:pathLst>
          </a:custGeom>
          <a:solidFill>
            <a:srgbClr val="B8B5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ame 2[PHJU] (JU-Free)">
            <a:extLst>
              <a:ext uri="{FF2B5EF4-FFF2-40B4-BE49-F238E27FC236}">
                <a16:creationId xmlns:a16="http://schemas.microsoft.com/office/drawing/2014/main" id="{54E1CA14-2A5E-4BE6-8FAF-9452C6B8C15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84275" y="2501900"/>
            <a:ext cx="4697413" cy="3175000"/>
          </a:xfrm>
          <a:custGeom>
            <a:avLst/>
            <a:gdLst>
              <a:gd name="connsiteX0" fmla="*/ 50783 w 4697413"/>
              <a:gd name="connsiteY0" fmla="*/ 0 h 3175000"/>
              <a:gd name="connsiteX1" fmla="*/ 4646630 w 4697413"/>
              <a:gd name="connsiteY1" fmla="*/ 0 h 3175000"/>
              <a:gd name="connsiteX2" fmla="*/ 4697413 w 4697413"/>
              <a:gd name="connsiteY2" fmla="*/ 50800 h 3175000"/>
              <a:gd name="connsiteX3" fmla="*/ 4697413 w 4697413"/>
              <a:gd name="connsiteY3" fmla="*/ 51551 h 3175000"/>
              <a:gd name="connsiteX4" fmla="*/ 4697413 w 4697413"/>
              <a:gd name="connsiteY4" fmla="*/ 56803 h 3175000"/>
              <a:gd name="connsiteX5" fmla="*/ 4697413 w 4697413"/>
              <a:gd name="connsiteY5" fmla="*/ 71059 h 3175000"/>
              <a:gd name="connsiteX6" fmla="*/ 4697413 w 4697413"/>
              <a:gd name="connsiteY6" fmla="*/ 98822 h 3175000"/>
              <a:gd name="connsiteX7" fmla="*/ 4697413 w 4697413"/>
              <a:gd name="connsiteY7" fmla="*/ 144593 h 3175000"/>
              <a:gd name="connsiteX8" fmla="*/ 4697413 w 4697413"/>
              <a:gd name="connsiteY8" fmla="*/ 212874 h 3175000"/>
              <a:gd name="connsiteX9" fmla="*/ 4697413 w 4697413"/>
              <a:gd name="connsiteY9" fmla="*/ 256863 h 3175000"/>
              <a:gd name="connsiteX10" fmla="*/ 4697413 w 4697413"/>
              <a:gd name="connsiteY10" fmla="*/ 308167 h 3175000"/>
              <a:gd name="connsiteX11" fmla="*/ 4697413 w 4697413"/>
              <a:gd name="connsiteY11" fmla="*/ 367351 h 3175000"/>
              <a:gd name="connsiteX12" fmla="*/ 4697413 w 4697413"/>
              <a:gd name="connsiteY12" fmla="*/ 434975 h 3175000"/>
              <a:gd name="connsiteX13" fmla="*/ 4697413 w 4697413"/>
              <a:gd name="connsiteY13" fmla="*/ 511604 h 3175000"/>
              <a:gd name="connsiteX14" fmla="*/ 4697413 w 4697413"/>
              <a:gd name="connsiteY14" fmla="*/ 597799 h 3175000"/>
              <a:gd name="connsiteX15" fmla="*/ 4697413 w 4697413"/>
              <a:gd name="connsiteY15" fmla="*/ 694124 h 3175000"/>
              <a:gd name="connsiteX16" fmla="*/ 4697413 w 4697413"/>
              <a:gd name="connsiteY16" fmla="*/ 801142 h 3175000"/>
              <a:gd name="connsiteX17" fmla="*/ 4697413 w 4697413"/>
              <a:gd name="connsiteY17" fmla="*/ 919415 h 3175000"/>
              <a:gd name="connsiteX18" fmla="*/ 4697413 w 4697413"/>
              <a:gd name="connsiteY18" fmla="*/ 1049505 h 3175000"/>
              <a:gd name="connsiteX19" fmla="*/ 4697413 w 4697413"/>
              <a:gd name="connsiteY19" fmla="*/ 1191976 h 3175000"/>
              <a:gd name="connsiteX20" fmla="*/ 4697413 w 4697413"/>
              <a:gd name="connsiteY20" fmla="*/ 1347391 h 3175000"/>
              <a:gd name="connsiteX21" fmla="*/ 4697413 w 4697413"/>
              <a:gd name="connsiteY21" fmla="*/ 1516311 h 3175000"/>
              <a:gd name="connsiteX22" fmla="*/ 4697413 w 4697413"/>
              <a:gd name="connsiteY22" fmla="*/ 1699301 h 3175000"/>
              <a:gd name="connsiteX23" fmla="*/ 4697413 w 4697413"/>
              <a:gd name="connsiteY23" fmla="*/ 1896922 h 3175000"/>
              <a:gd name="connsiteX24" fmla="*/ 4697413 w 4697413"/>
              <a:gd name="connsiteY24" fmla="*/ 2109738 h 3175000"/>
              <a:gd name="connsiteX25" fmla="*/ 4697413 w 4697413"/>
              <a:gd name="connsiteY25" fmla="*/ 2338311 h 3175000"/>
              <a:gd name="connsiteX26" fmla="*/ 4697413 w 4697413"/>
              <a:gd name="connsiteY26" fmla="*/ 2583204 h 3175000"/>
              <a:gd name="connsiteX27" fmla="*/ 4697413 w 4697413"/>
              <a:gd name="connsiteY27" fmla="*/ 2844979 h 3175000"/>
              <a:gd name="connsiteX28" fmla="*/ 4697413 w 4697413"/>
              <a:gd name="connsiteY28" fmla="*/ 3124200 h 3175000"/>
              <a:gd name="connsiteX29" fmla="*/ 4646630 w 4697413"/>
              <a:gd name="connsiteY29" fmla="*/ 3175000 h 3175000"/>
              <a:gd name="connsiteX30" fmla="*/ 4645508 w 4697413"/>
              <a:gd name="connsiteY30" fmla="*/ 3175000 h 3175000"/>
              <a:gd name="connsiteX31" fmla="*/ 4637654 w 4697413"/>
              <a:gd name="connsiteY31" fmla="*/ 3175000 h 3175000"/>
              <a:gd name="connsiteX32" fmla="*/ 4616335 w 4697413"/>
              <a:gd name="connsiteY32" fmla="*/ 3175000 h 3175000"/>
              <a:gd name="connsiteX33" fmla="*/ 4574820 w 4697413"/>
              <a:gd name="connsiteY33" fmla="*/ 3175000 h 3175000"/>
              <a:gd name="connsiteX34" fmla="*/ 4506376 w 4697413"/>
              <a:gd name="connsiteY34" fmla="*/ 3175000 h 3175000"/>
              <a:gd name="connsiteX35" fmla="*/ 4404271 w 4697413"/>
              <a:gd name="connsiteY35" fmla="*/ 3175000 h 3175000"/>
              <a:gd name="connsiteX36" fmla="*/ 4338492 w 4697413"/>
              <a:gd name="connsiteY36" fmla="*/ 3175000 h 3175000"/>
              <a:gd name="connsiteX37" fmla="*/ 4261773 w 4697413"/>
              <a:gd name="connsiteY37" fmla="*/ 3175000 h 3175000"/>
              <a:gd name="connsiteX38" fmla="*/ 4173273 w 4697413"/>
              <a:gd name="connsiteY38" fmla="*/ 3175000 h 3175000"/>
              <a:gd name="connsiteX39" fmla="*/ 4072149 w 4697413"/>
              <a:gd name="connsiteY39" fmla="*/ 3175000 h 3175000"/>
              <a:gd name="connsiteX40" fmla="*/ 3957562 w 4697413"/>
              <a:gd name="connsiteY40" fmla="*/ 3175000 h 3175000"/>
              <a:gd name="connsiteX41" fmla="*/ 3828668 w 4697413"/>
              <a:gd name="connsiteY41" fmla="*/ 3175000 h 3175000"/>
              <a:gd name="connsiteX42" fmla="*/ 3684627 w 4697413"/>
              <a:gd name="connsiteY42" fmla="*/ 3175000 h 3175000"/>
              <a:gd name="connsiteX43" fmla="*/ 3524597 w 4697413"/>
              <a:gd name="connsiteY43" fmla="*/ 3175000 h 3175000"/>
              <a:gd name="connsiteX44" fmla="*/ 3347737 w 4697413"/>
              <a:gd name="connsiteY44" fmla="*/ 3175000 h 3175000"/>
              <a:gd name="connsiteX45" fmla="*/ 3153204 w 4697413"/>
              <a:gd name="connsiteY45" fmla="*/ 3175000 h 3175000"/>
              <a:gd name="connsiteX46" fmla="*/ 2940158 w 4697413"/>
              <a:gd name="connsiteY46" fmla="*/ 3175000 h 3175000"/>
              <a:gd name="connsiteX47" fmla="*/ 2707757 w 4697413"/>
              <a:gd name="connsiteY47" fmla="*/ 3175000 h 3175000"/>
              <a:gd name="connsiteX48" fmla="*/ 2455159 w 4697413"/>
              <a:gd name="connsiteY48" fmla="*/ 3175000 h 3175000"/>
              <a:gd name="connsiteX49" fmla="*/ 2181524 w 4697413"/>
              <a:gd name="connsiteY49" fmla="*/ 3175000 h 3175000"/>
              <a:gd name="connsiteX50" fmla="*/ 1886008 w 4697413"/>
              <a:gd name="connsiteY50" fmla="*/ 3175000 h 3175000"/>
              <a:gd name="connsiteX51" fmla="*/ 1567772 w 4697413"/>
              <a:gd name="connsiteY51" fmla="*/ 3175000 h 3175000"/>
              <a:gd name="connsiteX52" fmla="*/ 1225972 w 4697413"/>
              <a:gd name="connsiteY52" fmla="*/ 3175000 h 3175000"/>
              <a:gd name="connsiteX53" fmla="*/ 859769 w 4697413"/>
              <a:gd name="connsiteY53" fmla="*/ 3175000 h 3175000"/>
              <a:gd name="connsiteX54" fmla="*/ 468320 w 4697413"/>
              <a:gd name="connsiteY54" fmla="*/ 3175000 h 3175000"/>
              <a:gd name="connsiteX55" fmla="*/ 50783 w 4697413"/>
              <a:gd name="connsiteY55" fmla="*/ 3175000 h 3175000"/>
              <a:gd name="connsiteX56" fmla="*/ 0 w 4697413"/>
              <a:gd name="connsiteY56" fmla="*/ 3124200 h 3175000"/>
              <a:gd name="connsiteX57" fmla="*/ 0 w 4697413"/>
              <a:gd name="connsiteY57" fmla="*/ 3123450 h 3175000"/>
              <a:gd name="connsiteX58" fmla="*/ 0 w 4697413"/>
              <a:gd name="connsiteY58" fmla="*/ 3118198 h 3175000"/>
              <a:gd name="connsiteX59" fmla="*/ 0 w 4697413"/>
              <a:gd name="connsiteY59" fmla="*/ 3103941 h 3175000"/>
              <a:gd name="connsiteX60" fmla="*/ 0 w 4697413"/>
              <a:gd name="connsiteY60" fmla="*/ 3076178 h 3175000"/>
              <a:gd name="connsiteX61" fmla="*/ 0 w 4697413"/>
              <a:gd name="connsiteY61" fmla="*/ 3030408 h 3175000"/>
              <a:gd name="connsiteX62" fmla="*/ 0 w 4697413"/>
              <a:gd name="connsiteY62" fmla="*/ 2962126 h 3175000"/>
              <a:gd name="connsiteX63" fmla="*/ 0 w 4697413"/>
              <a:gd name="connsiteY63" fmla="*/ 2918138 h 3175000"/>
              <a:gd name="connsiteX64" fmla="*/ 0 w 4697413"/>
              <a:gd name="connsiteY64" fmla="*/ 2866833 h 3175000"/>
              <a:gd name="connsiteX65" fmla="*/ 0 w 4697413"/>
              <a:gd name="connsiteY65" fmla="*/ 2807650 h 3175000"/>
              <a:gd name="connsiteX66" fmla="*/ 0 w 4697413"/>
              <a:gd name="connsiteY66" fmla="*/ 2740025 h 3175000"/>
              <a:gd name="connsiteX67" fmla="*/ 0 w 4697413"/>
              <a:gd name="connsiteY67" fmla="*/ 2663397 h 3175000"/>
              <a:gd name="connsiteX68" fmla="*/ 0 w 4697413"/>
              <a:gd name="connsiteY68" fmla="*/ 2577201 h 3175000"/>
              <a:gd name="connsiteX69" fmla="*/ 0 w 4697413"/>
              <a:gd name="connsiteY69" fmla="*/ 2480876 h 3175000"/>
              <a:gd name="connsiteX70" fmla="*/ 0 w 4697413"/>
              <a:gd name="connsiteY70" fmla="*/ 2373858 h 3175000"/>
              <a:gd name="connsiteX71" fmla="*/ 0 w 4697413"/>
              <a:gd name="connsiteY71" fmla="*/ 2255586 h 3175000"/>
              <a:gd name="connsiteX72" fmla="*/ 0 w 4697413"/>
              <a:gd name="connsiteY72" fmla="*/ 2125495 h 3175000"/>
              <a:gd name="connsiteX73" fmla="*/ 0 w 4697413"/>
              <a:gd name="connsiteY73" fmla="*/ 1983024 h 3175000"/>
              <a:gd name="connsiteX74" fmla="*/ 0 w 4697413"/>
              <a:gd name="connsiteY74" fmla="*/ 1827610 h 3175000"/>
              <a:gd name="connsiteX75" fmla="*/ 0 w 4697413"/>
              <a:gd name="connsiteY75" fmla="*/ 1658689 h 3175000"/>
              <a:gd name="connsiteX76" fmla="*/ 0 w 4697413"/>
              <a:gd name="connsiteY76" fmla="*/ 1475699 h 3175000"/>
              <a:gd name="connsiteX77" fmla="*/ 0 w 4697413"/>
              <a:gd name="connsiteY77" fmla="*/ 1278078 h 3175000"/>
              <a:gd name="connsiteX78" fmla="*/ 0 w 4697413"/>
              <a:gd name="connsiteY78" fmla="*/ 1065262 h 3175000"/>
              <a:gd name="connsiteX79" fmla="*/ 0 w 4697413"/>
              <a:gd name="connsiteY79" fmla="*/ 836689 h 3175000"/>
              <a:gd name="connsiteX80" fmla="*/ 0 w 4697413"/>
              <a:gd name="connsiteY80" fmla="*/ 591797 h 3175000"/>
              <a:gd name="connsiteX81" fmla="*/ 0 w 4697413"/>
              <a:gd name="connsiteY81" fmla="*/ 330021 h 3175000"/>
              <a:gd name="connsiteX82" fmla="*/ 0 w 4697413"/>
              <a:gd name="connsiteY82" fmla="*/ 50800 h 3175000"/>
              <a:gd name="connsiteX83" fmla="*/ 50783 w 4697413"/>
              <a:gd name="connsiteY83" fmla="*/ 0 h 317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4697413" h="3175000">
                <a:moveTo>
                  <a:pt x="50783" y="0"/>
                </a:moveTo>
                <a:lnTo>
                  <a:pt x="4646630" y="0"/>
                </a:lnTo>
                <a:cubicBezTo>
                  <a:pt x="4674878" y="0"/>
                  <a:pt x="4697413" y="22860"/>
                  <a:pt x="4697413" y="50800"/>
                </a:cubicBezTo>
                <a:lnTo>
                  <a:pt x="4697413" y="51551"/>
                </a:lnTo>
                <a:lnTo>
                  <a:pt x="4697413" y="56803"/>
                </a:lnTo>
                <a:lnTo>
                  <a:pt x="4697413" y="71059"/>
                </a:lnTo>
                <a:lnTo>
                  <a:pt x="4697413" y="98822"/>
                </a:lnTo>
                <a:lnTo>
                  <a:pt x="4697413" y="144593"/>
                </a:lnTo>
                <a:lnTo>
                  <a:pt x="4697413" y="212874"/>
                </a:lnTo>
                <a:lnTo>
                  <a:pt x="4697413" y="256863"/>
                </a:lnTo>
                <a:lnTo>
                  <a:pt x="4697413" y="308167"/>
                </a:lnTo>
                <a:lnTo>
                  <a:pt x="4697413" y="367351"/>
                </a:lnTo>
                <a:lnTo>
                  <a:pt x="4697413" y="434975"/>
                </a:lnTo>
                <a:lnTo>
                  <a:pt x="4697413" y="511604"/>
                </a:lnTo>
                <a:lnTo>
                  <a:pt x="4697413" y="597799"/>
                </a:lnTo>
                <a:lnTo>
                  <a:pt x="4697413" y="694124"/>
                </a:lnTo>
                <a:lnTo>
                  <a:pt x="4697413" y="801142"/>
                </a:lnTo>
                <a:lnTo>
                  <a:pt x="4697413" y="919415"/>
                </a:lnTo>
                <a:lnTo>
                  <a:pt x="4697413" y="1049505"/>
                </a:lnTo>
                <a:lnTo>
                  <a:pt x="4697413" y="1191976"/>
                </a:lnTo>
                <a:lnTo>
                  <a:pt x="4697413" y="1347391"/>
                </a:lnTo>
                <a:lnTo>
                  <a:pt x="4697413" y="1516311"/>
                </a:lnTo>
                <a:lnTo>
                  <a:pt x="4697413" y="1699301"/>
                </a:lnTo>
                <a:lnTo>
                  <a:pt x="4697413" y="1896922"/>
                </a:lnTo>
                <a:lnTo>
                  <a:pt x="4697413" y="2109738"/>
                </a:lnTo>
                <a:lnTo>
                  <a:pt x="4697413" y="2338311"/>
                </a:lnTo>
                <a:lnTo>
                  <a:pt x="4697413" y="2583204"/>
                </a:lnTo>
                <a:lnTo>
                  <a:pt x="4697413" y="2844979"/>
                </a:lnTo>
                <a:lnTo>
                  <a:pt x="4697413" y="3124200"/>
                </a:lnTo>
                <a:cubicBezTo>
                  <a:pt x="4697413" y="3152140"/>
                  <a:pt x="4674878" y="3175000"/>
                  <a:pt x="4646630" y="3175000"/>
                </a:cubicBezTo>
                <a:lnTo>
                  <a:pt x="4645508" y="3175000"/>
                </a:lnTo>
                <a:lnTo>
                  <a:pt x="4637654" y="3175000"/>
                </a:lnTo>
                <a:lnTo>
                  <a:pt x="4616335" y="3175000"/>
                </a:lnTo>
                <a:lnTo>
                  <a:pt x="4574820" y="3175000"/>
                </a:lnTo>
                <a:lnTo>
                  <a:pt x="4506376" y="3175000"/>
                </a:lnTo>
                <a:lnTo>
                  <a:pt x="4404271" y="3175000"/>
                </a:lnTo>
                <a:lnTo>
                  <a:pt x="4338492" y="3175000"/>
                </a:lnTo>
                <a:lnTo>
                  <a:pt x="4261773" y="3175000"/>
                </a:lnTo>
                <a:lnTo>
                  <a:pt x="4173273" y="3175000"/>
                </a:lnTo>
                <a:lnTo>
                  <a:pt x="4072149" y="3175000"/>
                </a:lnTo>
                <a:lnTo>
                  <a:pt x="3957562" y="3175000"/>
                </a:lnTo>
                <a:lnTo>
                  <a:pt x="3828668" y="3175000"/>
                </a:lnTo>
                <a:lnTo>
                  <a:pt x="3684627" y="3175000"/>
                </a:lnTo>
                <a:lnTo>
                  <a:pt x="3524597" y="3175000"/>
                </a:lnTo>
                <a:lnTo>
                  <a:pt x="3347737" y="3175000"/>
                </a:lnTo>
                <a:lnTo>
                  <a:pt x="3153204" y="3175000"/>
                </a:lnTo>
                <a:lnTo>
                  <a:pt x="2940158" y="3175000"/>
                </a:lnTo>
                <a:lnTo>
                  <a:pt x="2707757" y="3175000"/>
                </a:lnTo>
                <a:lnTo>
                  <a:pt x="2455159" y="3175000"/>
                </a:lnTo>
                <a:lnTo>
                  <a:pt x="2181524" y="3175000"/>
                </a:lnTo>
                <a:lnTo>
                  <a:pt x="1886008" y="3175000"/>
                </a:lnTo>
                <a:lnTo>
                  <a:pt x="1567772" y="3175000"/>
                </a:lnTo>
                <a:lnTo>
                  <a:pt x="1225972" y="3175000"/>
                </a:lnTo>
                <a:lnTo>
                  <a:pt x="859769" y="3175000"/>
                </a:lnTo>
                <a:lnTo>
                  <a:pt x="468320" y="3175000"/>
                </a:lnTo>
                <a:lnTo>
                  <a:pt x="50783" y="3175000"/>
                </a:lnTo>
                <a:cubicBezTo>
                  <a:pt x="22852" y="3175000"/>
                  <a:pt x="0" y="3152140"/>
                  <a:pt x="0" y="3124200"/>
                </a:cubicBezTo>
                <a:lnTo>
                  <a:pt x="0" y="3123450"/>
                </a:lnTo>
                <a:lnTo>
                  <a:pt x="0" y="3118198"/>
                </a:lnTo>
                <a:lnTo>
                  <a:pt x="0" y="3103941"/>
                </a:lnTo>
                <a:lnTo>
                  <a:pt x="0" y="3076178"/>
                </a:lnTo>
                <a:lnTo>
                  <a:pt x="0" y="3030408"/>
                </a:lnTo>
                <a:lnTo>
                  <a:pt x="0" y="2962126"/>
                </a:lnTo>
                <a:lnTo>
                  <a:pt x="0" y="2918138"/>
                </a:lnTo>
                <a:lnTo>
                  <a:pt x="0" y="2866833"/>
                </a:lnTo>
                <a:lnTo>
                  <a:pt x="0" y="2807650"/>
                </a:lnTo>
                <a:lnTo>
                  <a:pt x="0" y="2740025"/>
                </a:lnTo>
                <a:lnTo>
                  <a:pt x="0" y="2663397"/>
                </a:lnTo>
                <a:lnTo>
                  <a:pt x="0" y="2577201"/>
                </a:lnTo>
                <a:lnTo>
                  <a:pt x="0" y="2480876"/>
                </a:lnTo>
                <a:lnTo>
                  <a:pt x="0" y="2373858"/>
                </a:lnTo>
                <a:lnTo>
                  <a:pt x="0" y="2255586"/>
                </a:lnTo>
                <a:lnTo>
                  <a:pt x="0" y="2125495"/>
                </a:lnTo>
                <a:lnTo>
                  <a:pt x="0" y="1983024"/>
                </a:lnTo>
                <a:lnTo>
                  <a:pt x="0" y="1827610"/>
                </a:lnTo>
                <a:lnTo>
                  <a:pt x="0" y="1658689"/>
                </a:lnTo>
                <a:lnTo>
                  <a:pt x="0" y="1475699"/>
                </a:lnTo>
                <a:lnTo>
                  <a:pt x="0" y="1278078"/>
                </a:lnTo>
                <a:lnTo>
                  <a:pt x="0" y="1065262"/>
                </a:lnTo>
                <a:lnTo>
                  <a:pt x="0" y="836689"/>
                </a:lnTo>
                <a:lnTo>
                  <a:pt x="0" y="591797"/>
                </a:lnTo>
                <a:lnTo>
                  <a:pt x="0" y="330021"/>
                </a:lnTo>
                <a:lnTo>
                  <a:pt x="0" y="50800"/>
                </a:lnTo>
                <a:cubicBezTo>
                  <a:pt x="0" y="22860"/>
                  <a:pt x="22852" y="0"/>
                  <a:pt x="50783" y="0"/>
                </a:cubicBezTo>
                <a:close/>
              </a:path>
            </a:pathLst>
          </a:custGeom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latin typeface="Aptos" panose="020B0004020202020204" pitchFamily="34" charset="0"/>
              </a:defRPr>
            </a:lvl1pPr>
          </a:lstStyle>
          <a:p>
            <a:r>
              <a:rPr lang="en-US"/>
              <a:t>[Picture]</a:t>
            </a:r>
          </a:p>
        </p:txBody>
      </p:sp>
      <p:sp>
        <p:nvSpPr>
          <p:cNvPr id="18" name="Frame 3[PHJU] (JU-Free)">
            <a:extLst>
              <a:ext uri="{FF2B5EF4-FFF2-40B4-BE49-F238E27FC236}">
                <a16:creationId xmlns:a16="http://schemas.microsoft.com/office/drawing/2014/main" id="{EFF056A7-B979-4EBD-B56F-9598280B8282}"/>
              </a:ext>
            </a:extLst>
          </p:cNvPr>
          <p:cNvSpPr>
            <a:spLocks noGrp="1"/>
          </p:cNvSpPr>
          <p:nvPr>
            <p:ph type="clipArt" sz="quarter" idx="26" hasCustomPrompt="1"/>
          </p:nvPr>
        </p:nvSpPr>
        <p:spPr>
          <a:xfrm>
            <a:off x="1201738" y="1181100"/>
            <a:ext cx="2633663" cy="977900"/>
          </a:xfrm>
          <a:custGeom>
            <a:avLst/>
            <a:gdLst>
              <a:gd name="connsiteX0" fmla="*/ 0 w 2633663"/>
              <a:gd name="connsiteY0" fmla="*/ 0 h 977900"/>
              <a:gd name="connsiteX1" fmla="*/ 2633663 w 2633663"/>
              <a:gd name="connsiteY1" fmla="*/ 0 h 977900"/>
              <a:gd name="connsiteX2" fmla="*/ 2633663 w 2633663"/>
              <a:gd name="connsiteY2" fmla="*/ 977900 h 977900"/>
              <a:gd name="connsiteX3" fmla="*/ 0 w 2633663"/>
              <a:gd name="connsiteY3" fmla="*/ 977900 h 97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3663" h="977900">
                <a:moveTo>
                  <a:pt x="0" y="0"/>
                </a:moveTo>
                <a:lnTo>
                  <a:pt x="2633663" y="0"/>
                </a:lnTo>
                <a:lnTo>
                  <a:pt x="2633663" y="977900"/>
                </a:lnTo>
                <a:lnTo>
                  <a:pt x="0" y="977900"/>
                </a:lnTo>
                <a:close/>
              </a:path>
            </a:pathLst>
          </a:custGeom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1pPr>
          </a:lstStyle>
          <a:p>
            <a:r>
              <a:rPr lang="en-US"/>
              <a:t>[Customer logo (Click on border and choose Insert | Pictures)]</a:t>
            </a:r>
            <a:endParaRPr lang="de-DE"/>
          </a:p>
        </p:txBody>
      </p:sp>
      <p:sp>
        <p:nvSpPr>
          <p:cNvPr id="13" name="Frame 4[PHJU] (JU-Free)">
            <a:extLst>
              <a:ext uri="{FF2B5EF4-FFF2-40B4-BE49-F238E27FC236}">
                <a16:creationId xmlns:a16="http://schemas.microsoft.com/office/drawing/2014/main" id="{482A18CC-A772-4D75-B948-3B305483853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13488" y="2501900"/>
            <a:ext cx="4699000" cy="3175000"/>
          </a:xfrm>
          <a:custGeom>
            <a:avLst/>
            <a:gdLst>
              <a:gd name="connsiteX0" fmla="*/ 50800 w 4699000"/>
              <a:gd name="connsiteY0" fmla="*/ 0 h 3175000"/>
              <a:gd name="connsiteX1" fmla="*/ 4648200 w 4699000"/>
              <a:gd name="connsiteY1" fmla="*/ 0 h 3175000"/>
              <a:gd name="connsiteX2" fmla="*/ 4699000 w 4699000"/>
              <a:gd name="connsiteY2" fmla="*/ 50800 h 3175000"/>
              <a:gd name="connsiteX3" fmla="*/ 4699000 w 4699000"/>
              <a:gd name="connsiteY3" fmla="*/ 51551 h 3175000"/>
              <a:gd name="connsiteX4" fmla="*/ 4699000 w 4699000"/>
              <a:gd name="connsiteY4" fmla="*/ 56803 h 3175000"/>
              <a:gd name="connsiteX5" fmla="*/ 4699000 w 4699000"/>
              <a:gd name="connsiteY5" fmla="*/ 71059 h 3175000"/>
              <a:gd name="connsiteX6" fmla="*/ 4699000 w 4699000"/>
              <a:gd name="connsiteY6" fmla="*/ 98822 h 3175000"/>
              <a:gd name="connsiteX7" fmla="*/ 4699000 w 4699000"/>
              <a:gd name="connsiteY7" fmla="*/ 144593 h 3175000"/>
              <a:gd name="connsiteX8" fmla="*/ 4699000 w 4699000"/>
              <a:gd name="connsiteY8" fmla="*/ 212874 h 3175000"/>
              <a:gd name="connsiteX9" fmla="*/ 4699000 w 4699000"/>
              <a:gd name="connsiteY9" fmla="*/ 256863 h 3175000"/>
              <a:gd name="connsiteX10" fmla="*/ 4699000 w 4699000"/>
              <a:gd name="connsiteY10" fmla="*/ 308167 h 3175000"/>
              <a:gd name="connsiteX11" fmla="*/ 4699000 w 4699000"/>
              <a:gd name="connsiteY11" fmla="*/ 367351 h 3175000"/>
              <a:gd name="connsiteX12" fmla="*/ 4699000 w 4699000"/>
              <a:gd name="connsiteY12" fmla="*/ 434975 h 3175000"/>
              <a:gd name="connsiteX13" fmla="*/ 4699000 w 4699000"/>
              <a:gd name="connsiteY13" fmla="*/ 511604 h 3175000"/>
              <a:gd name="connsiteX14" fmla="*/ 4699000 w 4699000"/>
              <a:gd name="connsiteY14" fmla="*/ 597799 h 3175000"/>
              <a:gd name="connsiteX15" fmla="*/ 4699000 w 4699000"/>
              <a:gd name="connsiteY15" fmla="*/ 694124 h 3175000"/>
              <a:gd name="connsiteX16" fmla="*/ 4699000 w 4699000"/>
              <a:gd name="connsiteY16" fmla="*/ 801142 h 3175000"/>
              <a:gd name="connsiteX17" fmla="*/ 4699000 w 4699000"/>
              <a:gd name="connsiteY17" fmla="*/ 919415 h 3175000"/>
              <a:gd name="connsiteX18" fmla="*/ 4699000 w 4699000"/>
              <a:gd name="connsiteY18" fmla="*/ 1049505 h 3175000"/>
              <a:gd name="connsiteX19" fmla="*/ 4699000 w 4699000"/>
              <a:gd name="connsiteY19" fmla="*/ 1191976 h 3175000"/>
              <a:gd name="connsiteX20" fmla="*/ 4699000 w 4699000"/>
              <a:gd name="connsiteY20" fmla="*/ 1347391 h 3175000"/>
              <a:gd name="connsiteX21" fmla="*/ 4699000 w 4699000"/>
              <a:gd name="connsiteY21" fmla="*/ 1516311 h 3175000"/>
              <a:gd name="connsiteX22" fmla="*/ 4699000 w 4699000"/>
              <a:gd name="connsiteY22" fmla="*/ 1699301 h 3175000"/>
              <a:gd name="connsiteX23" fmla="*/ 4699000 w 4699000"/>
              <a:gd name="connsiteY23" fmla="*/ 1896922 h 3175000"/>
              <a:gd name="connsiteX24" fmla="*/ 4699000 w 4699000"/>
              <a:gd name="connsiteY24" fmla="*/ 2109738 h 3175000"/>
              <a:gd name="connsiteX25" fmla="*/ 4699000 w 4699000"/>
              <a:gd name="connsiteY25" fmla="*/ 2338311 h 3175000"/>
              <a:gd name="connsiteX26" fmla="*/ 4699000 w 4699000"/>
              <a:gd name="connsiteY26" fmla="*/ 2583204 h 3175000"/>
              <a:gd name="connsiteX27" fmla="*/ 4699000 w 4699000"/>
              <a:gd name="connsiteY27" fmla="*/ 2844979 h 3175000"/>
              <a:gd name="connsiteX28" fmla="*/ 4699000 w 4699000"/>
              <a:gd name="connsiteY28" fmla="*/ 3124200 h 3175000"/>
              <a:gd name="connsiteX29" fmla="*/ 4648200 w 4699000"/>
              <a:gd name="connsiteY29" fmla="*/ 3175000 h 3175000"/>
              <a:gd name="connsiteX30" fmla="*/ 4647078 w 4699000"/>
              <a:gd name="connsiteY30" fmla="*/ 3175000 h 3175000"/>
              <a:gd name="connsiteX31" fmla="*/ 4639221 w 4699000"/>
              <a:gd name="connsiteY31" fmla="*/ 3175000 h 3175000"/>
              <a:gd name="connsiteX32" fmla="*/ 4617895 w 4699000"/>
              <a:gd name="connsiteY32" fmla="*/ 3175000 h 3175000"/>
              <a:gd name="connsiteX33" fmla="*/ 4576366 w 4699000"/>
              <a:gd name="connsiteY33" fmla="*/ 3175000 h 3175000"/>
              <a:gd name="connsiteX34" fmla="*/ 4507898 w 4699000"/>
              <a:gd name="connsiteY34" fmla="*/ 3175000 h 3175000"/>
              <a:gd name="connsiteX35" fmla="*/ 4405759 w 4699000"/>
              <a:gd name="connsiteY35" fmla="*/ 3175000 h 3175000"/>
              <a:gd name="connsiteX36" fmla="*/ 4339958 w 4699000"/>
              <a:gd name="connsiteY36" fmla="*/ 3175000 h 3175000"/>
              <a:gd name="connsiteX37" fmla="*/ 4263213 w 4699000"/>
              <a:gd name="connsiteY37" fmla="*/ 3175000 h 3175000"/>
              <a:gd name="connsiteX38" fmla="*/ 4174682 w 4699000"/>
              <a:gd name="connsiteY38" fmla="*/ 3175000 h 3175000"/>
              <a:gd name="connsiteX39" fmla="*/ 4073525 w 4699000"/>
              <a:gd name="connsiteY39" fmla="*/ 3175000 h 3175000"/>
              <a:gd name="connsiteX40" fmla="*/ 3958899 w 4699000"/>
              <a:gd name="connsiteY40" fmla="*/ 3175000 h 3175000"/>
              <a:gd name="connsiteX41" fmla="*/ 3829962 w 4699000"/>
              <a:gd name="connsiteY41" fmla="*/ 3175000 h 3175000"/>
              <a:gd name="connsiteX42" fmla="*/ 3685872 w 4699000"/>
              <a:gd name="connsiteY42" fmla="*/ 3175000 h 3175000"/>
              <a:gd name="connsiteX43" fmla="*/ 3525788 w 4699000"/>
              <a:gd name="connsiteY43" fmla="*/ 3175000 h 3175000"/>
              <a:gd name="connsiteX44" fmla="*/ 3348868 w 4699000"/>
              <a:gd name="connsiteY44" fmla="*/ 3175000 h 3175000"/>
              <a:gd name="connsiteX45" fmla="*/ 3154269 w 4699000"/>
              <a:gd name="connsiteY45" fmla="*/ 3175000 h 3175000"/>
              <a:gd name="connsiteX46" fmla="*/ 2941151 w 4699000"/>
              <a:gd name="connsiteY46" fmla="*/ 3175000 h 3175000"/>
              <a:gd name="connsiteX47" fmla="*/ 2708672 w 4699000"/>
              <a:gd name="connsiteY47" fmla="*/ 3175000 h 3175000"/>
              <a:gd name="connsiteX48" fmla="*/ 2455989 w 4699000"/>
              <a:gd name="connsiteY48" fmla="*/ 3175000 h 3175000"/>
              <a:gd name="connsiteX49" fmla="*/ 2182261 w 4699000"/>
              <a:gd name="connsiteY49" fmla="*/ 3175000 h 3175000"/>
              <a:gd name="connsiteX50" fmla="*/ 1886646 w 4699000"/>
              <a:gd name="connsiteY50" fmla="*/ 3175000 h 3175000"/>
              <a:gd name="connsiteX51" fmla="*/ 1568301 w 4699000"/>
              <a:gd name="connsiteY51" fmla="*/ 3175000 h 3175000"/>
              <a:gd name="connsiteX52" fmla="*/ 1226387 w 4699000"/>
              <a:gd name="connsiteY52" fmla="*/ 3175000 h 3175000"/>
              <a:gd name="connsiteX53" fmla="*/ 860059 w 4699000"/>
              <a:gd name="connsiteY53" fmla="*/ 3175000 h 3175000"/>
              <a:gd name="connsiteX54" fmla="*/ 468478 w 4699000"/>
              <a:gd name="connsiteY54" fmla="*/ 3175000 h 3175000"/>
              <a:gd name="connsiteX55" fmla="*/ 50800 w 4699000"/>
              <a:gd name="connsiteY55" fmla="*/ 3175000 h 3175000"/>
              <a:gd name="connsiteX56" fmla="*/ 0 w 4699000"/>
              <a:gd name="connsiteY56" fmla="*/ 3124200 h 3175000"/>
              <a:gd name="connsiteX57" fmla="*/ 0 w 4699000"/>
              <a:gd name="connsiteY57" fmla="*/ 3123450 h 3175000"/>
              <a:gd name="connsiteX58" fmla="*/ 0 w 4699000"/>
              <a:gd name="connsiteY58" fmla="*/ 3118198 h 3175000"/>
              <a:gd name="connsiteX59" fmla="*/ 0 w 4699000"/>
              <a:gd name="connsiteY59" fmla="*/ 3103941 h 3175000"/>
              <a:gd name="connsiteX60" fmla="*/ 0 w 4699000"/>
              <a:gd name="connsiteY60" fmla="*/ 3076178 h 3175000"/>
              <a:gd name="connsiteX61" fmla="*/ 0 w 4699000"/>
              <a:gd name="connsiteY61" fmla="*/ 3030408 h 3175000"/>
              <a:gd name="connsiteX62" fmla="*/ 0 w 4699000"/>
              <a:gd name="connsiteY62" fmla="*/ 2962126 h 3175000"/>
              <a:gd name="connsiteX63" fmla="*/ 0 w 4699000"/>
              <a:gd name="connsiteY63" fmla="*/ 2918138 h 3175000"/>
              <a:gd name="connsiteX64" fmla="*/ 0 w 4699000"/>
              <a:gd name="connsiteY64" fmla="*/ 2866833 h 3175000"/>
              <a:gd name="connsiteX65" fmla="*/ 0 w 4699000"/>
              <a:gd name="connsiteY65" fmla="*/ 2807650 h 3175000"/>
              <a:gd name="connsiteX66" fmla="*/ 0 w 4699000"/>
              <a:gd name="connsiteY66" fmla="*/ 2740025 h 3175000"/>
              <a:gd name="connsiteX67" fmla="*/ 0 w 4699000"/>
              <a:gd name="connsiteY67" fmla="*/ 2663397 h 3175000"/>
              <a:gd name="connsiteX68" fmla="*/ 0 w 4699000"/>
              <a:gd name="connsiteY68" fmla="*/ 2577201 h 3175000"/>
              <a:gd name="connsiteX69" fmla="*/ 0 w 4699000"/>
              <a:gd name="connsiteY69" fmla="*/ 2480876 h 3175000"/>
              <a:gd name="connsiteX70" fmla="*/ 0 w 4699000"/>
              <a:gd name="connsiteY70" fmla="*/ 2373858 h 3175000"/>
              <a:gd name="connsiteX71" fmla="*/ 0 w 4699000"/>
              <a:gd name="connsiteY71" fmla="*/ 2255586 h 3175000"/>
              <a:gd name="connsiteX72" fmla="*/ 0 w 4699000"/>
              <a:gd name="connsiteY72" fmla="*/ 2125495 h 3175000"/>
              <a:gd name="connsiteX73" fmla="*/ 0 w 4699000"/>
              <a:gd name="connsiteY73" fmla="*/ 1983024 h 3175000"/>
              <a:gd name="connsiteX74" fmla="*/ 0 w 4699000"/>
              <a:gd name="connsiteY74" fmla="*/ 1827610 h 3175000"/>
              <a:gd name="connsiteX75" fmla="*/ 0 w 4699000"/>
              <a:gd name="connsiteY75" fmla="*/ 1658689 h 3175000"/>
              <a:gd name="connsiteX76" fmla="*/ 0 w 4699000"/>
              <a:gd name="connsiteY76" fmla="*/ 1475699 h 3175000"/>
              <a:gd name="connsiteX77" fmla="*/ 0 w 4699000"/>
              <a:gd name="connsiteY77" fmla="*/ 1278078 h 3175000"/>
              <a:gd name="connsiteX78" fmla="*/ 0 w 4699000"/>
              <a:gd name="connsiteY78" fmla="*/ 1065262 h 3175000"/>
              <a:gd name="connsiteX79" fmla="*/ 0 w 4699000"/>
              <a:gd name="connsiteY79" fmla="*/ 836689 h 3175000"/>
              <a:gd name="connsiteX80" fmla="*/ 0 w 4699000"/>
              <a:gd name="connsiteY80" fmla="*/ 591797 h 3175000"/>
              <a:gd name="connsiteX81" fmla="*/ 0 w 4699000"/>
              <a:gd name="connsiteY81" fmla="*/ 330021 h 3175000"/>
              <a:gd name="connsiteX82" fmla="*/ 0 w 4699000"/>
              <a:gd name="connsiteY82" fmla="*/ 50800 h 3175000"/>
              <a:gd name="connsiteX83" fmla="*/ 50800 w 4699000"/>
              <a:gd name="connsiteY83" fmla="*/ 0 h 317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4699000" h="3175000">
                <a:moveTo>
                  <a:pt x="50800" y="0"/>
                </a:moveTo>
                <a:lnTo>
                  <a:pt x="4648200" y="0"/>
                </a:lnTo>
                <a:cubicBezTo>
                  <a:pt x="4676458" y="0"/>
                  <a:pt x="4699000" y="22860"/>
                  <a:pt x="4699000" y="50800"/>
                </a:cubicBezTo>
                <a:lnTo>
                  <a:pt x="4699000" y="51551"/>
                </a:lnTo>
                <a:lnTo>
                  <a:pt x="4699000" y="56803"/>
                </a:lnTo>
                <a:lnTo>
                  <a:pt x="4699000" y="71059"/>
                </a:lnTo>
                <a:lnTo>
                  <a:pt x="4699000" y="98822"/>
                </a:lnTo>
                <a:lnTo>
                  <a:pt x="4699000" y="144593"/>
                </a:lnTo>
                <a:lnTo>
                  <a:pt x="4699000" y="212874"/>
                </a:lnTo>
                <a:lnTo>
                  <a:pt x="4699000" y="256863"/>
                </a:lnTo>
                <a:lnTo>
                  <a:pt x="4699000" y="308167"/>
                </a:lnTo>
                <a:lnTo>
                  <a:pt x="4699000" y="367351"/>
                </a:lnTo>
                <a:lnTo>
                  <a:pt x="4699000" y="434975"/>
                </a:lnTo>
                <a:lnTo>
                  <a:pt x="4699000" y="511604"/>
                </a:lnTo>
                <a:lnTo>
                  <a:pt x="4699000" y="597799"/>
                </a:lnTo>
                <a:lnTo>
                  <a:pt x="4699000" y="694124"/>
                </a:lnTo>
                <a:lnTo>
                  <a:pt x="4699000" y="801142"/>
                </a:lnTo>
                <a:lnTo>
                  <a:pt x="4699000" y="919415"/>
                </a:lnTo>
                <a:lnTo>
                  <a:pt x="4699000" y="1049505"/>
                </a:lnTo>
                <a:lnTo>
                  <a:pt x="4699000" y="1191976"/>
                </a:lnTo>
                <a:lnTo>
                  <a:pt x="4699000" y="1347391"/>
                </a:lnTo>
                <a:lnTo>
                  <a:pt x="4699000" y="1516311"/>
                </a:lnTo>
                <a:lnTo>
                  <a:pt x="4699000" y="1699301"/>
                </a:lnTo>
                <a:lnTo>
                  <a:pt x="4699000" y="1896922"/>
                </a:lnTo>
                <a:lnTo>
                  <a:pt x="4699000" y="2109738"/>
                </a:lnTo>
                <a:lnTo>
                  <a:pt x="4699000" y="2338311"/>
                </a:lnTo>
                <a:lnTo>
                  <a:pt x="4699000" y="2583204"/>
                </a:lnTo>
                <a:lnTo>
                  <a:pt x="4699000" y="2844979"/>
                </a:lnTo>
                <a:lnTo>
                  <a:pt x="4699000" y="3124200"/>
                </a:lnTo>
                <a:cubicBezTo>
                  <a:pt x="4699000" y="3152140"/>
                  <a:pt x="4676458" y="3175000"/>
                  <a:pt x="4648200" y="3175000"/>
                </a:cubicBezTo>
                <a:lnTo>
                  <a:pt x="4647078" y="3175000"/>
                </a:lnTo>
                <a:lnTo>
                  <a:pt x="4639221" y="3175000"/>
                </a:lnTo>
                <a:lnTo>
                  <a:pt x="4617895" y="3175000"/>
                </a:lnTo>
                <a:lnTo>
                  <a:pt x="4576366" y="3175000"/>
                </a:lnTo>
                <a:lnTo>
                  <a:pt x="4507898" y="3175000"/>
                </a:lnTo>
                <a:lnTo>
                  <a:pt x="4405759" y="3175000"/>
                </a:lnTo>
                <a:lnTo>
                  <a:pt x="4339958" y="3175000"/>
                </a:lnTo>
                <a:lnTo>
                  <a:pt x="4263213" y="3175000"/>
                </a:lnTo>
                <a:lnTo>
                  <a:pt x="4174682" y="3175000"/>
                </a:lnTo>
                <a:lnTo>
                  <a:pt x="4073525" y="3175000"/>
                </a:lnTo>
                <a:lnTo>
                  <a:pt x="3958899" y="3175000"/>
                </a:lnTo>
                <a:lnTo>
                  <a:pt x="3829962" y="3175000"/>
                </a:lnTo>
                <a:lnTo>
                  <a:pt x="3685872" y="3175000"/>
                </a:lnTo>
                <a:lnTo>
                  <a:pt x="3525788" y="3175000"/>
                </a:lnTo>
                <a:lnTo>
                  <a:pt x="3348868" y="3175000"/>
                </a:lnTo>
                <a:lnTo>
                  <a:pt x="3154269" y="3175000"/>
                </a:lnTo>
                <a:lnTo>
                  <a:pt x="2941151" y="3175000"/>
                </a:lnTo>
                <a:lnTo>
                  <a:pt x="2708672" y="3175000"/>
                </a:lnTo>
                <a:lnTo>
                  <a:pt x="2455989" y="3175000"/>
                </a:lnTo>
                <a:lnTo>
                  <a:pt x="2182261" y="3175000"/>
                </a:lnTo>
                <a:lnTo>
                  <a:pt x="1886646" y="3175000"/>
                </a:lnTo>
                <a:lnTo>
                  <a:pt x="1568301" y="3175000"/>
                </a:lnTo>
                <a:lnTo>
                  <a:pt x="1226387" y="3175000"/>
                </a:lnTo>
                <a:lnTo>
                  <a:pt x="860059" y="3175000"/>
                </a:lnTo>
                <a:lnTo>
                  <a:pt x="468478" y="3175000"/>
                </a:lnTo>
                <a:lnTo>
                  <a:pt x="50800" y="3175000"/>
                </a:lnTo>
                <a:cubicBezTo>
                  <a:pt x="22860" y="3175000"/>
                  <a:pt x="0" y="3152140"/>
                  <a:pt x="0" y="3124200"/>
                </a:cubicBezTo>
                <a:lnTo>
                  <a:pt x="0" y="3123450"/>
                </a:lnTo>
                <a:lnTo>
                  <a:pt x="0" y="3118198"/>
                </a:lnTo>
                <a:lnTo>
                  <a:pt x="0" y="3103941"/>
                </a:lnTo>
                <a:lnTo>
                  <a:pt x="0" y="3076178"/>
                </a:lnTo>
                <a:lnTo>
                  <a:pt x="0" y="3030408"/>
                </a:lnTo>
                <a:lnTo>
                  <a:pt x="0" y="2962126"/>
                </a:lnTo>
                <a:lnTo>
                  <a:pt x="0" y="2918138"/>
                </a:lnTo>
                <a:lnTo>
                  <a:pt x="0" y="2866833"/>
                </a:lnTo>
                <a:lnTo>
                  <a:pt x="0" y="2807650"/>
                </a:lnTo>
                <a:lnTo>
                  <a:pt x="0" y="2740025"/>
                </a:lnTo>
                <a:lnTo>
                  <a:pt x="0" y="2663397"/>
                </a:lnTo>
                <a:lnTo>
                  <a:pt x="0" y="2577201"/>
                </a:lnTo>
                <a:lnTo>
                  <a:pt x="0" y="2480876"/>
                </a:lnTo>
                <a:lnTo>
                  <a:pt x="0" y="2373858"/>
                </a:lnTo>
                <a:lnTo>
                  <a:pt x="0" y="2255586"/>
                </a:lnTo>
                <a:lnTo>
                  <a:pt x="0" y="2125495"/>
                </a:lnTo>
                <a:lnTo>
                  <a:pt x="0" y="1983024"/>
                </a:lnTo>
                <a:lnTo>
                  <a:pt x="0" y="1827610"/>
                </a:lnTo>
                <a:lnTo>
                  <a:pt x="0" y="1658689"/>
                </a:lnTo>
                <a:lnTo>
                  <a:pt x="0" y="1475699"/>
                </a:lnTo>
                <a:lnTo>
                  <a:pt x="0" y="1278078"/>
                </a:lnTo>
                <a:lnTo>
                  <a:pt x="0" y="1065262"/>
                </a:lnTo>
                <a:lnTo>
                  <a:pt x="0" y="836689"/>
                </a:lnTo>
                <a:lnTo>
                  <a:pt x="0" y="591797"/>
                </a:lnTo>
                <a:lnTo>
                  <a:pt x="0" y="330021"/>
                </a:lnTo>
                <a:lnTo>
                  <a:pt x="0" y="50800"/>
                </a:lnTo>
                <a:cubicBezTo>
                  <a:pt x="0" y="22860"/>
                  <a:pt x="22860" y="0"/>
                  <a:pt x="50800" y="0"/>
                </a:cubicBezTo>
                <a:close/>
              </a:path>
            </a:pathLst>
          </a:custGeom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latin typeface="Aptos" panose="020B0004020202020204" pitchFamily="34" charset="0"/>
              </a:defRPr>
            </a:lvl1pPr>
          </a:lstStyle>
          <a:p>
            <a:r>
              <a:rPr lang="en-US"/>
              <a:t>[Picture]</a:t>
            </a:r>
          </a:p>
        </p:txBody>
      </p:sp>
      <p:sp>
        <p:nvSpPr>
          <p:cNvPr id="15" name="Slide Number Placeholder 7 (JU-Free)">
            <a:extLst>
              <a:ext uri="{FF2B5EF4-FFF2-40B4-BE49-F238E27FC236}">
                <a16:creationId xmlns:a16="http://schemas.microsoft.com/office/drawing/2014/main" id="{5835D4EB-EC90-49C5-AAD5-4D5F4400F7F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8F18802B-E4C7-4B2D-B37A-6B7CC3C134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Content Placeholder 5[PHJU] (JU-Free)">
            <a:extLst>
              <a:ext uri="{FF2B5EF4-FFF2-40B4-BE49-F238E27FC236}">
                <a16:creationId xmlns:a16="http://schemas.microsoft.com/office/drawing/2014/main" id="{487F18BF-855A-1118-1950-F85F06BB633B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193355" y="1135647"/>
            <a:ext cx="6876436" cy="1120146"/>
          </a:xfrm>
        </p:spPr>
        <p:txBody>
          <a:bodyPr/>
          <a:lstStyle>
            <a:lvl1pPr>
              <a:lnSpc>
                <a:spcPts val="2400"/>
              </a:lnSpc>
              <a:buClr>
                <a:schemeClr val="accent1"/>
              </a:buClr>
              <a:defRPr sz="1600">
                <a:solidFill>
                  <a:schemeClr val="tx1"/>
                </a:solidFill>
                <a:latin typeface="+mj-lt"/>
              </a:defRPr>
            </a:lvl1pPr>
            <a:lvl2pPr>
              <a:lnSpc>
                <a:spcPct val="125000"/>
              </a:lnSpc>
              <a:defRPr sz="1400">
                <a:solidFill>
                  <a:schemeClr val="tx1"/>
                </a:solidFill>
                <a:latin typeface="+mn-lt"/>
              </a:defRPr>
            </a:lvl2pPr>
            <a:lvl3pPr>
              <a:lnSpc>
                <a:spcPct val="125000"/>
              </a:lnSpc>
              <a:defRPr sz="1400">
                <a:solidFill>
                  <a:schemeClr val="tx1"/>
                </a:solidFill>
                <a:latin typeface="+mn-lt"/>
              </a:defRPr>
            </a:lvl3pPr>
            <a:lvl4pPr>
              <a:lnSpc>
                <a:spcPts val="2400"/>
              </a:lnSpc>
              <a:defRPr sz="1400">
                <a:solidFill>
                  <a:schemeClr val="tx1"/>
                </a:solidFill>
                <a:latin typeface="+mj-lt"/>
              </a:defRPr>
            </a:lvl4pPr>
            <a:lvl5pPr>
              <a:lnSpc>
                <a:spcPct val="125000"/>
              </a:lnSpc>
              <a:defRPr sz="1400">
                <a:solidFill>
                  <a:schemeClr val="tx1"/>
                </a:solidFill>
                <a:latin typeface="+mn-lt"/>
              </a:defRPr>
            </a:lvl5pPr>
            <a:lvl6pPr>
              <a:lnSpc>
                <a:spcPct val="125000"/>
              </a:lnSpc>
              <a:defRPr sz="1400">
                <a:solidFill>
                  <a:schemeClr val="tx1"/>
                </a:solidFill>
                <a:latin typeface="+mn-lt"/>
              </a:defRPr>
            </a:lvl6pPr>
            <a:lvl7pPr>
              <a:lnSpc>
                <a:spcPct val="125000"/>
              </a:lnSpc>
              <a:defRPr sz="1600">
                <a:solidFill>
                  <a:schemeClr val="tx1"/>
                </a:solidFill>
                <a:latin typeface="+mj-lt"/>
              </a:defRPr>
            </a:lvl7pPr>
            <a:lvl8pPr>
              <a:lnSpc>
                <a:spcPct val="125000"/>
              </a:lnSpc>
              <a:spcAft>
                <a:spcPts val="0"/>
              </a:spcAft>
              <a:defRPr sz="2000" b="0">
                <a:solidFill>
                  <a:schemeClr val="accent3"/>
                </a:solidFill>
                <a:latin typeface="+mj-lt"/>
              </a:defRPr>
            </a:lvl8pPr>
            <a:lvl9pPr marL="0">
              <a:lnSpc>
                <a:spcPct val="125000"/>
              </a:lnSpc>
              <a:spcBef>
                <a:spcPts val="2600"/>
              </a:spcBef>
              <a:defRPr sz="1800">
                <a:solidFill>
                  <a:schemeClr val="accent3"/>
                </a:solidFill>
                <a:latin typeface="Aptos SemiBold" panose="020B0004020202020204" pitchFamily="34" charset="0"/>
              </a:defRPr>
            </a:lvl9pPr>
          </a:lstStyle>
          <a:p>
            <a:pPr marL="288000" marR="0" lvl="0" indent="-288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[Type text]</a:t>
            </a:r>
            <a:endParaRPr lang="nl-NL"/>
          </a:p>
          <a:p>
            <a:pPr lvl="0"/>
            <a:r>
              <a:rPr lang="nl-NL"/>
              <a:t>JU-LEVEL1=List </a:t>
            </a:r>
            <a:r>
              <a:rPr lang="nl-NL" err="1"/>
              <a:t>bullet</a:t>
            </a:r>
            <a:r>
              <a:rPr lang="nl-NL"/>
              <a:t> 1st level</a:t>
            </a:r>
          </a:p>
          <a:p>
            <a:pPr lvl="1"/>
            <a:r>
              <a:rPr lang="nl-NL"/>
              <a:t>JU-LEVEL2=List </a:t>
            </a:r>
            <a:r>
              <a:rPr lang="nl-NL" err="1"/>
              <a:t>bullet</a:t>
            </a:r>
            <a:r>
              <a:rPr lang="nl-NL"/>
              <a:t> 2nd level</a:t>
            </a:r>
          </a:p>
          <a:p>
            <a:pPr lvl="2"/>
            <a:r>
              <a:rPr lang="nl-NL"/>
              <a:t>JU-LEVEL3=List </a:t>
            </a:r>
            <a:r>
              <a:rPr lang="nl-NL" err="1"/>
              <a:t>bullet</a:t>
            </a:r>
            <a:r>
              <a:rPr lang="nl-NL"/>
              <a:t> 3rd level</a:t>
            </a:r>
          </a:p>
          <a:p>
            <a:pPr lvl="3"/>
            <a:r>
              <a:rPr lang="nl-NL"/>
              <a:t>JU-LEVEL4=List </a:t>
            </a:r>
            <a:r>
              <a:rPr lang="nl-NL" err="1"/>
              <a:t>number</a:t>
            </a:r>
            <a:r>
              <a:rPr lang="nl-NL"/>
              <a:t> 1st level</a:t>
            </a:r>
          </a:p>
          <a:p>
            <a:pPr lvl="4"/>
            <a:r>
              <a:rPr lang="nl-NL"/>
              <a:t>JU-LEVEL5=List </a:t>
            </a:r>
            <a:r>
              <a:rPr lang="nl-NL" err="1"/>
              <a:t>number</a:t>
            </a:r>
            <a:r>
              <a:rPr lang="nl-NL"/>
              <a:t> 2nd level</a:t>
            </a:r>
          </a:p>
          <a:p>
            <a:pPr lvl="5"/>
            <a:r>
              <a:rPr lang="nl-NL"/>
              <a:t>JU-LEVEL6=List </a:t>
            </a:r>
            <a:r>
              <a:rPr lang="nl-NL" err="1"/>
              <a:t>number</a:t>
            </a:r>
            <a:r>
              <a:rPr lang="nl-NL"/>
              <a:t> 3rd level</a:t>
            </a:r>
          </a:p>
          <a:p>
            <a:pPr lvl="6"/>
            <a:r>
              <a:rPr lang="nl-NL"/>
              <a:t>JU-LEVEL7=Body </a:t>
            </a:r>
            <a:r>
              <a:rPr lang="nl-NL" err="1"/>
              <a:t>text</a:t>
            </a:r>
            <a:endParaRPr lang="nl-NL"/>
          </a:p>
          <a:p>
            <a:pPr lvl="7"/>
            <a:r>
              <a:rPr lang="nl-NL"/>
              <a:t>JU-LEVEL8=</a:t>
            </a:r>
            <a:r>
              <a:rPr lang="nl-NL" err="1"/>
              <a:t>Bodyheading</a:t>
            </a:r>
            <a:r>
              <a:rPr lang="nl-NL"/>
              <a:t> 1</a:t>
            </a:r>
          </a:p>
          <a:p>
            <a:pPr lvl="8"/>
            <a:r>
              <a:rPr lang="nl-NL"/>
              <a:t>JU-LEVEL9=</a:t>
            </a:r>
            <a:r>
              <a:rPr lang="nl-NL" err="1"/>
              <a:t>Bodyheading</a:t>
            </a:r>
            <a:r>
              <a:rPr lang="nl-NL"/>
              <a:t> 2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540228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Title and tabl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 (JU-Free)">
            <a:extLst>
              <a:ext uri="{FF2B5EF4-FFF2-40B4-BE49-F238E27FC236}">
                <a16:creationId xmlns:a16="http://schemas.microsoft.com/office/drawing/2014/main" id="{61065A15-760A-4ECB-8F92-B635012EAFF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8F18802B-E4C7-4B2D-B37A-6B7CC3C134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able Placeholder 4[PHJU] (JU-Free)">
            <a:extLst>
              <a:ext uri="{FF2B5EF4-FFF2-40B4-BE49-F238E27FC236}">
                <a16:creationId xmlns:a16="http://schemas.microsoft.com/office/drawing/2014/main" id="{D37955FA-02A1-B67A-E1F1-E2AEDD0B4BD0}"/>
              </a:ext>
            </a:extLst>
          </p:cNvPr>
          <p:cNvSpPr>
            <a:spLocks noGrp="1"/>
          </p:cNvSpPr>
          <p:nvPr>
            <p:ph type="tbl" sz="quarter" idx="25" hasCustomPrompt="1"/>
          </p:nvPr>
        </p:nvSpPr>
        <p:spPr>
          <a:xfrm>
            <a:off x="850899" y="1512956"/>
            <a:ext cx="10764485" cy="458148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[Table]</a:t>
            </a:r>
          </a:p>
        </p:txBody>
      </p:sp>
      <p:sp>
        <p:nvSpPr>
          <p:cNvPr id="4" name="***Title 1 (JU-Free)">
            <a:extLst>
              <a:ext uri="{FF2B5EF4-FFF2-40B4-BE49-F238E27FC236}">
                <a16:creationId xmlns:a16="http://schemas.microsoft.com/office/drawing/2014/main" id="{C63D9FB5-E7F1-531D-CBA4-90E5495BDD14}"/>
              </a:ext>
            </a:extLst>
          </p:cNvPr>
          <p:cNvSpPr>
            <a:spLocks noGrp="1"/>
          </p:cNvSpPr>
          <p:nvPr>
            <p:ph type="title" idx="28" hasCustomPrompt="1"/>
          </p:nvPr>
        </p:nvSpPr>
        <p:spPr>
          <a:xfrm>
            <a:off x="850900" y="678454"/>
            <a:ext cx="5328000" cy="493688"/>
          </a:xfrm>
        </p:spPr>
        <p:txBody>
          <a:bodyPr/>
          <a:lstStyle>
            <a:lvl1pPr>
              <a:defRPr>
                <a:solidFill>
                  <a:srgbClr val="1F2342"/>
                </a:solidFill>
              </a:defRPr>
            </a:lvl1pPr>
          </a:lstStyle>
          <a:p>
            <a:r>
              <a:rPr lang="en-US"/>
              <a:t>[Title]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467907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Title only Layout]">
    <p:bg>
      <p:bgPr>
        <a:solidFill>
          <a:srgbClr val="1F23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D44967-5F53-906C-5299-16CEDAC25B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18802B-E4C7-4B2D-B37A-6B7CC3C134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9 (JU-Free)">
            <a:extLst>
              <a:ext uri="{FF2B5EF4-FFF2-40B4-BE49-F238E27FC236}">
                <a16:creationId xmlns:a16="http://schemas.microsoft.com/office/drawing/2014/main" id="{E0BE18DB-1BC5-03F2-4E11-E275F3F433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900" y="683818"/>
            <a:ext cx="10764486" cy="4936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[Title]</a:t>
            </a:r>
          </a:p>
        </p:txBody>
      </p:sp>
    </p:spTree>
    <p:extLst>
      <p:ext uri="{BB962C8B-B14F-4D97-AF65-F5344CB8AC3E}">
        <p14:creationId xmlns:p14="http://schemas.microsoft.com/office/powerpoint/2010/main" val="1070602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Images, and Text Sunr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3B4598"/>
              </a:gs>
              <a:gs pos="50000">
                <a:srgbClr val="9C3C9A"/>
              </a:gs>
              <a:gs pos="0">
                <a:srgbClr val="ED3F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bright light in the dark&#10;&#10;AI-generated content may be incorrect.">
            <a:extLst>
              <a:ext uri="{FF2B5EF4-FFF2-40B4-BE49-F238E27FC236}">
                <a16:creationId xmlns:a16="http://schemas.microsoft.com/office/drawing/2014/main" id="{3E5594DF-9208-4697-904A-8DA68C1D61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04020">
            <a:off x="10674513" y="4210539"/>
            <a:ext cx="2613910" cy="422004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E820849-0AD2-0DF9-7E1F-A655D04AF34D}"/>
              </a:ext>
            </a:extLst>
          </p:cNvPr>
          <p:cNvGrpSpPr/>
          <p:nvPr userDrawn="1"/>
        </p:nvGrpSpPr>
        <p:grpSpPr>
          <a:xfrm>
            <a:off x="-115456" y="5592000"/>
            <a:ext cx="12646026" cy="1266001"/>
            <a:chOff x="-200297" y="5592000"/>
            <a:chExt cx="12646026" cy="12660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911F777-5810-21AF-2DDB-4648DC2CE6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0297" y="5592001"/>
              <a:ext cx="3787911" cy="1266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C6BBEF0-ED0C-734C-C602-AA75B98BC6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03781" y="5592001"/>
              <a:ext cx="3787911" cy="1266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974458A-5F50-8439-5525-3C9FD45534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10505" y="5592001"/>
              <a:ext cx="3787911" cy="1266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462E7BA-D1B1-A40D-DF99-06F394A68E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600308" y="5592000"/>
              <a:ext cx="3787911" cy="1266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CA03C73-9CBF-581A-3DEB-C762B020C0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657818" y="5592000"/>
              <a:ext cx="378791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ABDAF7-7D88-44D0-BC27-CB75499A2B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9C3C9A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044C0-65DE-877D-FE31-0C379C882ED9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94316" y="3963177"/>
            <a:ext cx="11381889" cy="1796600"/>
          </a:xfrm>
        </p:spPr>
        <p:txBody>
          <a:bodyPr/>
          <a:lstStyle>
            <a:lvl1pPr>
              <a:defRPr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3B1E3C-48F2-9EDD-568B-3257F7F03F2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51106" y="1347708"/>
            <a:ext cx="5628821" cy="2518929"/>
          </a:xfrm>
        </p:spPr>
        <p:txBody>
          <a:bodyPr/>
          <a:lstStyle>
            <a:lvl1pPr>
              <a:defRPr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7AE59C2F-82FD-FF57-D52C-2AEC5B9B7A47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06507" y="1347708"/>
            <a:ext cx="5628821" cy="2518929"/>
          </a:xfrm>
        </p:spPr>
        <p:txBody>
          <a:bodyPr/>
          <a:lstStyle>
            <a:lvl1pPr>
              <a:defRPr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2332185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9" Type="http://schemas.openxmlformats.org/officeDocument/2006/relationships/slideLayout" Target="../slideLayouts/slideLayout74.xml"/><Relationship Id="rId21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69.xml"/><Relationship Id="rId42" Type="http://schemas.openxmlformats.org/officeDocument/2006/relationships/slideLayout" Target="../slideLayouts/slideLayout77.xml"/><Relationship Id="rId47" Type="http://schemas.openxmlformats.org/officeDocument/2006/relationships/slideLayout" Target="../slideLayouts/slideLayout82.xml"/><Relationship Id="rId50" Type="http://schemas.openxmlformats.org/officeDocument/2006/relationships/image" Target="../media/image19.png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9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37" Type="http://schemas.openxmlformats.org/officeDocument/2006/relationships/slideLayout" Target="../slideLayouts/slideLayout72.xml"/><Relationship Id="rId40" Type="http://schemas.openxmlformats.org/officeDocument/2006/relationships/slideLayout" Target="../slideLayouts/slideLayout75.xml"/><Relationship Id="rId45" Type="http://schemas.openxmlformats.org/officeDocument/2006/relationships/slideLayout" Target="../slideLayouts/slideLayout80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slideLayout" Target="../slideLayouts/slideLayout71.xml"/><Relationship Id="rId49" Type="http://schemas.openxmlformats.org/officeDocument/2006/relationships/theme" Target="../theme/theme2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4" Type="http://schemas.openxmlformats.org/officeDocument/2006/relationships/slideLayout" Target="../slideLayouts/slideLayout79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slideLayout" Target="../slideLayouts/slideLayout70.xml"/><Relationship Id="rId43" Type="http://schemas.openxmlformats.org/officeDocument/2006/relationships/slideLayout" Target="../slideLayouts/slideLayout78.xml"/><Relationship Id="rId48" Type="http://schemas.openxmlformats.org/officeDocument/2006/relationships/slideLayout" Target="../slideLayouts/slideLayout83.xml"/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38" Type="http://schemas.openxmlformats.org/officeDocument/2006/relationships/slideLayout" Target="../slideLayouts/slideLayout73.xml"/><Relationship Id="rId4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55.xml"/><Relationship Id="rId41" Type="http://schemas.openxmlformats.org/officeDocument/2006/relationships/slideLayout" Target="../slideLayouts/slideLayout76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C5B7E9-8EA7-88AC-CDDC-5E81BBB88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23C6FC-51FE-80FC-BA42-121E4A268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D28646-EEDB-4412-5DEC-0955445A65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AF657A-ACF9-4E40-A2DA-3323CFDC064A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04D493-2110-A893-929D-F273EB9DB5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08D4F-B5C1-966A-1FDE-A22812AF25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0DF7C2-04DF-C149-BAB4-89733FA2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782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726" r:id="rId2"/>
    <p:sldLayoutId id="2147483724" r:id="rId3"/>
    <p:sldLayoutId id="2147483650" r:id="rId4"/>
    <p:sldLayoutId id="2147483727" r:id="rId5"/>
    <p:sldLayoutId id="2147483725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733" r:id="rId17"/>
    <p:sldLayoutId id="2147483735" r:id="rId18"/>
    <p:sldLayoutId id="2147483734" r:id="rId19"/>
    <p:sldLayoutId id="2147483671" r:id="rId20"/>
    <p:sldLayoutId id="2147483672" r:id="rId21"/>
    <p:sldLayoutId id="2147483673" r:id="rId22"/>
    <p:sldLayoutId id="2147483674" r:id="rId23"/>
    <p:sldLayoutId id="2147483675" r:id="rId24"/>
    <p:sldLayoutId id="2147483676" r:id="rId25"/>
    <p:sldLayoutId id="2147483677" r:id="rId26"/>
    <p:sldLayoutId id="2147483651" r:id="rId27"/>
    <p:sldLayoutId id="2147483652" r:id="rId28"/>
    <p:sldLayoutId id="2147483653" r:id="rId29"/>
    <p:sldLayoutId id="2147483654" r:id="rId30"/>
    <p:sldLayoutId id="2147483655" r:id="rId31"/>
    <p:sldLayoutId id="2147483656" r:id="rId32"/>
    <p:sldLayoutId id="2147483657" r:id="rId33"/>
    <p:sldLayoutId id="2147483658" r:id="rId34"/>
    <p:sldLayoutId id="2147483659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 (JU-Free)"/>
          <p:cNvSpPr>
            <a:spLocks noGrp="1"/>
          </p:cNvSpPr>
          <p:nvPr>
            <p:ph type="title"/>
          </p:nvPr>
        </p:nvSpPr>
        <p:spPr>
          <a:xfrm>
            <a:off x="850900" y="683818"/>
            <a:ext cx="10764486" cy="4936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[</a:t>
            </a:r>
            <a:r>
              <a:rPr lang="en-US" noProof="0"/>
              <a:t>Title</a:t>
            </a:r>
            <a:r>
              <a:rPr lang="en-US"/>
              <a:t>]</a:t>
            </a:r>
          </a:p>
        </p:txBody>
      </p:sp>
      <p:sp>
        <p:nvSpPr>
          <p:cNvPr id="6" name="Slide Number Placeholder 5 (JU-Free)"/>
          <p:cNvSpPr>
            <a:spLocks noGrp="1"/>
          </p:cNvSpPr>
          <p:nvPr>
            <p:ph type="sldNum" sz="quarter" idx="4"/>
          </p:nvPr>
        </p:nvSpPr>
        <p:spPr>
          <a:xfrm>
            <a:off x="10704240" y="6301339"/>
            <a:ext cx="91548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1100" b="0">
                <a:solidFill>
                  <a:schemeClr val="tx1"/>
                </a:solidFill>
                <a:latin typeface="+mn-lt"/>
              </a:defRPr>
            </a:lvl1pPr>
          </a:lstStyle>
          <a:p>
            <a:fld id="{8F18802B-E4C7-4B2D-B37A-6B7CC3C134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Logo sm 6" hidden="1">
            <a:extLst>
              <a:ext uri="{FF2B5EF4-FFF2-40B4-BE49-F238E27FC236}">
                <a16:creationId xmlns:a16="http://schemas.microsoft.com/office/drawing/2014/main" id="{B87EB183-A092-49E6-917F-CED8321C34F1}"/>
              </a:ext>
            </a:extLst>
          </p:cNvPr>
          <p:cNvSpPr>
            <a:spLocks noSelect="1" noChangeAspect="1"/>
          </p:cNvSpPr>
          <p:nvPr userDrawn="1"/>
        </p:nvSpPr>
        <p:spPr bwMode="auto">
          <a:xfrm>
            <a:off x="10433008" y="376242"/>
            <a:ext cx="1188000" cy="159242"/>
          </a:xfrm>
          <a:custGeom>
            <a:avLst/>
            <a:gdLst>
              <a:gd name="T0" fmla="*/ 1655 w 5185"/>
              <a:gd name="T1" fmla="*/ 681 h 697"/>
              <a:gd name="T2" fmla="*/ 1355 w 5185"/>
              <a:gd name="T3" fmla="*/ 697 h 697"/>
              <a:gd name="T4" fmla="*/ 1590 w 5185"/>
              <a:gd name="T5" fmla="*/ 360 h 697"/>
              <a:gd name="T6" fmla="*/ 1355 w 5185"/>
              <a:gd name="T7" fmla="*/ 573 h 697"/>
              <a:gd name="T8" fmla="*/ 1474 w 5185"/>
              <a:gd name="T9" fmla="*/ 183 h 697"/>
              <a:gd name="T10" fmla="*/ 1162 w 5185"/>
              <a:gd name="T11" fmla="*/ 279 h 697"/>
              <a:gd name="T12" fmla="*/ 1762 w 5185"/>
              <a:gd name="T13" fmla="*/ 340 h 697"/>
              <a:gd name="T14" fmla="*/ 4146 w 5185"/>
              <a:gd name="T15" fmla="*/ 60 h 697"/>
              <a:gd name="T16" fmla="*/ 4004 w 5185"/>
              <a:gd name="T17" fmla="*/ 267 h 697"/>
              <a:gd name="T18" fmla="*/ 4363 w 5185"/>
              <a:gd name="T19" fmla="*/ 417 h 697"/>
              <a:gd name="T20" fmla="*/ 4018 w 5185"/>
              <a:gd name="T21" fmla="*/ 439 h 697"/>
              <a:gd name="T22" fmla="*/ 4000 w 5185"/>
              <a:gd name="T23" fmla="*/ 341 h 697"/>
              <a:gd name="T24" fmla="*/ 4363 w 5185"/>
              <a:gd name="T25" fmla="*/ 627 h 697"/>
              <a:gd name="T26" fmla="*/ 4490 w 5185"/>
              <a:gd name="T27" fmla="*/ 662 h 697"/>
              <a:gd name="T28" fmla="*/ 4882 w 5185"/>
              <a:gd name="T29" fmla="*/ 60 h 697"/>
              <a:gd name="T30" fmla="*/ 4599 w 5185"/>
              <a:gd name="T31" fmla="*/ 76 h 697"/>
              <a:gd name="T32" fmla="*/ 4689 w 5185"/>
              <a:gd name="T33" fmla="*/ 681 h 697"/>
              <a:gd name="T34" fmla="*/ 4906 w 5185"/>
              <a:gd name="T35" fmla="*/ 176 h 697"/>
              <a:gd name="T36" fmla="*/ 5168 w 5185"/>
              <a:gd name="T37" fmla="*/ 681 h 697"/>
              <a:gd name="T38" fmla="*/ 4906 w 5185"/>
              <a:gd name="T39" fmla="*/ 60 h 697"/>
              <a:gd name="T40" fmla="*/ 1819 w 5185"/>
              <a:gd name="T41" fmla="*/ 359 h 697"/>
              <a:gd name="T42" fmla="*/ 2436 w 5185"/>
              <a:gd name="T43" fmla="*/ 503 h 697"/>
              <a:gd name="T44" fmla="*/ 2162 w 5185"/>
              <a:gd name="T45" fmla="*/ 573 h 697"/>
              <a:gd name="T46" fmla="*/ 2126 w 5185"/>
              <a:gd name="T47" fmla="*/ 183 h 697"/>
              <a:gd name="T48" fmla="*/ 1991 w 5185"/>
              <a:gd name="T49" fmla="*/ 398 h 697"/>
              <a:gd name="T50" fmla="*/ 2343 w 5185"/>
              <a:gd name="T51" fmla="*/ 416 h 697"/>
              <a:gd name="T52" fmla="*/ 2142 w 5185"/>
              <a:gd name="T53" fmla="*/ 60 h 697"/>
              <a:gd name="T54" fmla="*/ 3170 w 5185"/>
              <a:gd name="T55" fmla="*/ 359 h 697"/>
              <a:gd name="T56" fmla="*/ 3788 w 5185"/>
              <a:gd name="T57" fmla="*/ 503 h 697"/>
              <a:gd name="T58" fmla="*/ 3514 w 5185"/>
              <a:gd name="T59" fmla="*/ 573 h 697"/>
              <a:gd name="T60" fmla="*/ 3477 w 5185"/>
              <a:gd name="T61" fmla="*/ 183 h 697"/>
              <a:gd name="T62" fmla="*/ 3342 w 5185"/>
              <a:gd name="T63" fmla="*/ 398 h 697"/>
              <a:gd name="T64" fmla="*/ 3694 w 5185"/>
              <a:gd name="T65" fmla="*/ 416 h 697"/>
              <a:gd name="T66" fmla="*/ 3494 w 5185"/>
              <a:gd name="T67" fmla="*/ 60 h 697"/>
              <a:gd name="T68" fmla="*/ 992 w 5185"/>
              <a:gd name="T69" fmla="*/ 565 h 697"/>
              <a:gd name="T70" fmla="*/ 1062 w 5185"/>
              <a:gd name="T71" fmla="*/ 150 h 697"/>
              <a:gd name="T72" fmla="*/ 819 w 5185"/>
              <a:gd name="T73" fmla="*/ 2 h 697"/>
              <a:gd name="T74" fmla="*/ 992 w 5185"/>
              <a:gd name="T75" fmla="*/ 681 h 697"/>
              <a:gd name="T76" fmla="*/ 1091 w 5185"/>
              <a:gd name="T77" fmla="*/ 577 h 697"/>
              <a:gd name="T78" fmla="*/ 2520 w 5185"/>
              <a:gd name="T79" fmla="*/ 75 h 697"/>
              <a:gd name="T80" fmla="*/ 2991 w 5185"/>
              <a:gd name="T81" fmla="*/ 365 h 697"/>
              <a:gd name="T82" fmla="*/ 2647 w 5185"/>
              <a:gd name="T83" fmla="*/ 262 h 697"/>
              <a:gd name="T84" fmla="*/ 2521 w 5185"/>
              <a:gd name="T85" fmla="*/ 666 h 697"/>
              <a:gd name="T86" fmla="*/ 3118 w 5185"/>
              <a:gd name="T87" fmla="*/ 382 h 697"/>
              <a:gd name="T88" fmla="*/ 416 w 5185"/>
              <a:gd name="T89" fmla="*/ 313 h 697"/>
              <a:gd name="T90" fmla="*/ 195 w 5185"/>
              <a:gd name="T91" fmla="*/ 193 h 697"/>
              <a:gd name="T92" fmla="*/ 492 w 5185"/>
              <a:gd name="T93" fmla="*/ 254 h 697"/>
              <a:gd name="T94" fmla="*/ 636 w 5185"/>
              <a:gd name="T95" fmla="*/ 250 h 697"/>
              <a:gd name="T96" fmla="*/ 159 w 5185"/>
              <a:gd name="T97" fmla="*/ 86 h 697"/>
              <a:gd name="T98" fmla="*/ 118 w 5185"/>
              <a:gd name="T99" fmla="*/ 400 h 697"/>
              <a:gd name="T100" fmla="*/ 509 w 5185"/>
              <a:gd name="T101" fmla="*/ 500 h 697"/>
              <a:gd name="T102" fmla="*/ 175 w 5185"/>
              <a:gd name="T103" fmla="*/ 533 h 697"/>
              <a:gd name="T104" fmla="*/ 4 w 5185"/>
              <a:gd name="T105" fmla="*/ 480 h 697"/>
              <a:gd name="T106" fmla="*/ 332 w 5185"/>
              <a:gd name="T107" fmla="*/ 692 h 697"/>
              <a:gd name="T108" fmla="*/ 648 w 5185"/>
              <a:gd name="T109" fmla="*/ 488 h 6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5185" h="697">
                <a:moveTo>
                  <a:pt x="1762" y="662"/>
                </a:moveTo>
                <a:cubicBezTo>
                  <a:pt x="1762" y="662"/>
                  <a:pt x="1762" y="662"/>
                  <a:pt x="1762" y="662"/>
                </a:cubicBezTo>
                <a:cubicBezTo>
                  <a:pt x="1762" y="673"/>
                  <a:pt x="1753" y="681"/>
                  <a:pt x="1742" y="681"/>
                </a:cubicBezTo>
                <a:cubicBezTo>
                  <a:pt x="1655" y="681"/>
                  <a:pt x="1655" y="681"/>
                  <a:pt x="1655" y="681"/>
                </a:cubicBezTo>
                <a:cubicBezTo>
                  <a:pt x="1644" y="681"/>
                  <a:pt x="1635" y="673"/>
                  <a:pt x="1635" y="662"/>
                </a:cubicBezTo>
                <a:cubicBezTo>
                  <a:pt x="1635" y="627"/>
                  <a:pt x="1635" y="627"/>
                  <a:pt x="1635" y="627"/>
                </a:cubicBezTo>
                <a:cubicBezTo>
                  <a:pt x="1589" y="667"/>
                  <a:pt x="1534" y="697"/>
                  <a:pt x="1474" y="697"/>
                </a:cubicBezTo>
                <a:cubicBezTo>
                  <a:pt x="1355" y="697"/>
                  <a:pt x="1355" y="697"/>
                  <a:pt x="1355" y="697"/>
                </a:cubicBezTo>
                <a:cubicBezTo>
                  <a:pt x="1231" y="697"/>
                  <a:pt x="1130" y="599"/>
                  <a:pt x="1130" y="478"/>
                </a:cubicBezTo>
                <a:cubicBezTo>
                  <a:pt x="1130" y="402"/>
                  <a:pt x="1194" y="341"/>
                  <a:pt x="1272" y="341"/>
                </a:cubicBezTo>
                <a:cubicBezTo>
                  <a:pt x="1567" y="341"/>
                  <a:pt x="1567" y="341"/>
                  <a:pt x="1567" y="341"/>
                </a:cubicBezTo>
                <a:cubicBezTo>
                  <a:pt x="1578" y="341"/>
                  <a:pt x="1589" y="349"/>
                  <a:pt x="1590" y="360"/>
                </a:cubicBezTo>
                <a:cubicBezTo>
                  <a:pt x="1591" y="371"/>
                  <a:pt x="1583" y="381"/>
                  <a:pt x="1572" y="383"/>
                </a:cubicBezTo>
                <a:cubicBezTo>
                  <a:pt x="1290" y="439"/>
                  <a:pt x="1290" y="439"/>
                  <a:pt x="1290" y="439"/>
                </a:cubicBezTo>
                <a:cubicBezTo>
                  <a:pt x="1271" y="443"/>
                  <a:pt x="1257" y="459"/>
                  <a:pt x="1257" y="478"/>
                </a:cubicBezTo>
                <a:cubicBezTo>
                  <a:pt x="1257" y="531"/>
                  <a:pt x="1301" y="573"/>
                  <a:pt x="1355" y="573"/>
                </a:cubicBezTo>
                <a:cubicBezTo>
                  <a:pt x="1474" y="573"/>
                  <a:pt x="1474" y="573"/>
                  <a:pt x="1474" y="573"/>
                </a:cubicBezTo>
                <a:cubicBezTo>
                  <a:pt x="1563" y="573"/>
                  <a:pt x="1635" y="503"/>
                  <a:pt x="1635" y="417"/>
                </a:cubicBezTo>
                <a:cubicBezTo>
                  <a:pt x="1635" y="340"/>
                  <a:pt x="1635" y="340"/>
                  <a:pt x="1635" y="340"/>
                </a:cubicBezTo>
                <a:cubicBezTo>
                  <a:pt x="1635" y="253"/>
                  <a:pt x="1563" y="183"/>
                  <a:pt x="1474" y="183"/>
                </a:cubicBezTo>
                <a:cubicBezTo>
                  <a:pt x="1418" y="183"/>
                  <a:pt x="1418" y="183"/>
                  <a:pt x="1418" y="183"/>
                </a:cubicBezTo>
                <a:cubicBezTo>
                  <a:pt x="1357" y="183"/>
                  <a:pt x="1303" y="217"/>
                  <a:pt x="1276" y="267"/>
                </a:cubicBezTo>
                <a:cubicBezTo>
                  <a:pt x="1272" y="274"/>
                  <a:pt x="1265" y="279"/>
                  <a:pt x="1256" y="279"/>
                </a:cubicBezTo>
                <a:cubicBezTo>
                  <a:pt x="1162" y="279"/>
                  <a:pt x="1162" y="279"/>
                  <a:pt x="1162" y="279"/>
                </a:cubicBezTo>
                <a:cubicBezTo>
                  <a:pt x="1149" y="279"/>
                  <a:pt x="1140" y="267"/>
                  <a:pt x="1144" y="255"/>
                </a:cubicBezTo>
                <a:cubicBezTo>
                  <a:pt x="1181" y="142"/>
                  <a:pt x="1290" y="60"/>
                  <a:pt x="1418" y="60"/>
                </a:cubicBezTo>
                <a:cubicBezTo>
                  <a:pt x="1474" y="60"/>
                  <a:pt x="1474" y="60"/>
                  <a:pt x="1474" y="60"/>
                </a:cubicBezTo>
                <a:cubicBezTo>
                  <a:pt x="1633" y="60"/>
                  <a:pt x="1762" y="185"/>
                  <a:pt x="1762" y="340"/>
                </a:cubicBezTo>
                <a:lnTo>
                  <a:pt x="1762" y="662"/>
                </a:lnTo>
                <a:close/>
                <a:moveTo>
                  <a:pt x="4490" y="340"/>
                </a:moveTo>
                <a:cubicBezTo>
                  <a:pt x="4490" y="185"/>
                  <a:pt x="4361" y="60"/>
                  <a:pt x="4202" y="60"/>
                </a:cubicBezTo>
                <a:cubicBezTo>
                  <a:pt x="4146" y="60"/>
                  <a:pt x="4146" y="60"/>
                  <a:pt x="4146" y="60"/>
                </a:cubicBezTo>
                <a:cubicBezTo>
                  <a:pt x="4018" y="60"/>
                  <a:pt x="3909" y="142"/>
                  <a:pt x="3872" y="255"/>
                </a:cubicBezTo>
                <a:cubicBezTo>
                  <a:pt x="3868" y="267"/>
                  <a:pt x="3877" y="279"/>
                  <a:pt x="3890" y="279"/>
                </a:cubicBezTo>
                <a:cubicBezTo>
                  <a:pt x="3984" y="279"/>
                  <a:pt x="3984" y="279"/>
                  <a:pt x="3984" y="279"/>
                </a:cubicBezTo>
                <a:cubicBezTo>
                  <a:pt x="3992" y="279"/>
                  <a:pt x="4000" y="274"/>
                  <a:pt x="4004" y="267"/>
                </a:cubicBezTo>
                <a:cubicBezTo>
                  <a:pt x="4031" y="217"/>
                  <a:pt x="4084" y="183"/>
                  <a:pt x="4146" y="183"/>
                </a:cubicBezTo>
                <a:cubicBezTo>
                  <a:pt x="4202" y="183"/>
                  <a:pt x="4202" y="183"/>
                  <a:pt x="4202" y="183"/>
                </a:cubicBezTo>
                <a:cubicBezTo>
                  <a:pt x="4291" y="183"/>
                  <a:pt x="4363" y="253"/>
                  <a:pt x="4363" y="340"/>
                </a:cubicBezTo>
                <a:cubicBezTo>
                  <a:pt x="4363" y="417"/>
                  <a:pt x="4363" y="417"/>
                  <a:pt x="4363" y="417"/>
                </a:cubicBezTo>
                <a:cubicBezTo>
                  <a:pt x="4363" y="503"/>
                  <a:pt x="4291" y="573"/>
                  <a:pt x="4202" y="573"/>
                </a:cubicBezTo>
                <a:cubicBezTo>
                  <a:pt x="4083" y="573"/>
                  <a:pt x="4083" y="573"/>
                  <a:pt x="4083" y="573"/>
                </a:cubicBezTo>
                <a:cubicBezTo>
                  <a:pt x="4029" y="573"/>
                  <a:pt x="3985" y="531"/>
                  <a:pt x="3985" y="478"/>
                </a:cubicBezTo>
                <a:cubicBezTo>
                  <a:pt x="3985" y="459"/>
                  <a:pt x="3999" y="443"/>
                  <a:pt x="4018" y="439"/>
                </a:cubicBezTo>
                <a:cubicBezTo>
                  <a:pt x="4300" y="383"/>
                  <a:pt x="4300" y="383"/>
                  <a:pt x="4300" y="383"/>
                </a:cubicBezTo>
                <a:cubicBezTo>
                  <a:pt x="4311" y="381"/>
                  <a:pt x="4318" y="371"/>
                  <a:pt x="4317" y="360"/>
                </a:cubicBezTo>
                <a:cubicBezTo>
                  <a:pt x="4317" y="349"/>
                  <a:pt x="4306" y="341"/>
                  <a:pt x="4295" y="341"/>
                </a:cubicBezTo>
                <a:cubicBezTo>
                  <a:pt x="4000" y="341"/>
                  <a:pt x="4000" y="341"/>
                  <a:pt x="4000" y="341"/>
                </a:cubicBezTo>
                <a:cubicBezTo>
                  <a:pt x="3921" y="341"/>
                  <a:pt x="3858" y="402"/>
                  <a:pt x="3858" y="478"/>
                </a:cubicBezTo>
                <a:cubicBezTo>
                  <a:pt x="3858" y="599"/>
                  <a:pt x="3959" y="697"/>
                  <a:pt x="4083" y="697"/>
                </a:cubicBezTo>
                <a:cubicBezTo>
                  <a:pt x="4202" y="697"/>
                  <a:pt x="4202" y="697"/>
                  <a:pt x="4202" y="697"/>
                </a:cubicBezTo>
                <a:cubicBezTo>
                  <a:pt x="4262" y="697"/>
                  <a:pt x="4317" y="667"/>
                  <a:pt x="4363" y="627"/>
                </a:cubicBezTo>
                <a:cubicBezTo>
                  <a:pt x="4363" y="662"/>
                  <a:pt x="4363" y="662"/>
                  <a:pt x="4363" y="662"/>
                </a:cubicBezTo>
                <a:cubicBezTo>
                  <a:pt x="4363" y="673"/>
                  <a:pt x="4372" y="681"/>
                  <a:pt x="4383" y="681"/>
                </a:cubicBezTo>
                <a:cubicBezTo>
                  <a:pt x="4470" y="681"/>
                  <a:pt x="4470" y="681"/>
                  <a:pt x="4470" y="681"/>
                </a:cubicBezTo>
                <a:cubicBezTo>
                  <a:pt x="4481" y="681"/>
                  <a:pt x="4490" y="673"/>
                  <a:pt x="4490" y="662"/>
                </a:cubicBezTo>
                <a:cubicBezTo>
                  <a:pt x="4490" y="662"/>
                  <a:pt x="4490" y="662"/>
                  <a:pt x="4490" y="662"/>
                </a:cubicBezTo>
                <a:lnTo>
                  <a:pt x="4490" y="340"/>
                </a:lnTo>
                <a:close/>
                <a:moveTo>
                  <a:pt x="4906" y="60"/>
                </a:moveTo>
                <a:cubicBezTo>
                  <a:pt x="4882" y="60"/>
                  <a:pt x="4882" y="60"/>
                  <a:pt x="4882" y="60"/>
                </a:cubicBezTo>
                <a:cubicBezTo>
                  <a:pt x="4818" y="60"/>
                  <a:pt x="4756" y="87"/>
                  <a:pt x="4706" y="126"/>
                </a:cubicBezTo>
                <a:cubicBezTo>
                  <a:pt x="4706" y="95"/>
                  <a:pt x="4706" y="95"/>
                  <a:pt x="4706" y="95"/>
                </a:cubicBezTo>
                <a:cubicBezTo>
                  <a:pt x="4706" y="84"/>
                  <a:pt x="4697" y="76"/>
                  <a:pt x="4686" y="76"/>
                </a:cubicBezTo>
                <a:cubicBezTo>
                  <a:pt x="4599" y="76"/>
                  <a:pt x="4599" y="76"/>
                  <a:pt x="4599" y="76"/>
                </a:cubicBezTo>
                <a:cubicBezTo>
                  <a:pt x="4588" y="76"/>
                  <a:pt x="4579" y="84"/>
                  <a:pt x="4579" y="95"/>
                </a:cubicBezTo>
                <a:cubicBezTo>
                  <a:pt x="4579" y="665"/>
                  <a:pt x="4579" y="665"/>
                  <a:pt x="4579" y="665"/>
                </a:cubicBezTo>
                <a:cubicBezTo>
                  <a:pt x="4579" y="674"/>
                  <a:pt x="4587" y="681"/>
                  <a:pt x="4596" y="681"/>
                </a:cubicBezTo>
                <a:cubicBezTo>
                  <a:pt x="4689" y="681"/>
                  <a:pt x="4689" y="681"/>
                  <a:pt x="4689" y="681"/>
                </a:cubicBezTo>
                <a:cubicBezTo>
                  <a:pt x="4699" y="681"/>
                  <a:pt x="4706" y="674"/>
                  <a:pt x="4706" y="665"/>
                </a:cubicBezTo>
                <a:cubicBezTo>
                  <a:pt x="4706" y="347"/>
                  <a:pt x="4706" y="347"/>
                  <a:pt x="4706" y="347"/>
                </a:cubicBezTo>
                <a:cubicBezTo>
                  <a:pt x="4706" y="257"/>
                  <a:pt x="4769" y="176"/>
                  <a:pt x="4882" y="176"/>
                </a:cubicBezTo>
                <a:cubicBezTo>
                  <a:pt x="4906" y="176"/>
                  <a:pt x="4906" y="176"/>
                  <a:pt x="4906" y="176"/>
                </a:cubicBezTo>
                <a:cubicBezTo>
                  <a:pt x="5014" y="176"/>
                  <a:pt x="5059" y="257"/>
                  <a:pt x="5059" y="347"/>
                </a:cubicBezTo>
                <a:cubicBezTo>
                  <a:pt x="5059" y="665"/>
                  <a:pt x="5059" y="665"/>
                  <a:pt x="5059" y="665"/>
                </a:cubicBezTo>
                <a:cubicBezTo>
                  <a:pt x="5059" y="674"/>
                  <a:pt x="5066" y="681"/>
                  <a:pt x="5076" y="681"/>
                </a:cubicBezTo>
                <a:cubicBezTo>
                  <a:pt x="5168" y="681"/>
                  <a:pt x="5168" y="681"/>
                  <a:pt x="5168" y="681"/>
                </a:cubicBezTo>
                <a:cubicBezTo>
                  <a:pt x="5178" y="681"/>
                  <a:pt x="5185" y="674"/>
                  <a:pt x="5185" y="665"/>
                </a:cubicBezTo>
                <a:cubicBezTo>
                  <a:pt x="5185" y="665"/>
                  <a:pt x="5185" y="665"/>
                  <a:pt x="5185" y="665"/>
                </a:cubicBezTo>
                <a:cubicBezTo>
                  <a:pt x="5185" y="347"/>
                  <a:pt x="5185" y="347"/>
                  <a:pt x="5185" y="347"/>
                </a:cubicBezTo>
                <a:cubicBezTo>
                  <a:pt x="5185" y="189"/>
                  <a:pt x="5080" y="60"/>
                  <a:pt x="4906" y="60"/>
                </a:cubicBezTo>
                <a:close/>
                <a:moveTo>
                  <a:pt x="2142" y="60"/>
                </a:moveTo>
                <a:cubicBezTo>
                  <a:pt x="2143" y="60"/>
                  <a:pt x="2143" y="60"/>
                  <a:pt x="2143" y="60"/>
                </a:cubicBezTo>
                <a:cubicBezTo>
                  <a:pt x="2126" y="60"/>
                  <a:pt x="2126" y="60"/>
                  <a:pt x="2126" y="60"/>
                </a:cubicBezTo>
                <a:cubicBezTo>
                  <a:pt x="1956" y="60"/>
                  <a:pt x="1819" y="194"/>
                  <a:pt x="1819" y="359"/>
                </a:cubicBezTo>
                <a:cubicBezTo>
                  <a:pt x="1819" y="398"/>
                  <a:pt x="1819" y="398"/>
                  <a:pt x="1819" y="398"/>
                </a:cubicBezTo>
                <a:cubicBezTo>
                  <a:pt x="1819" y="563"/>
                  <a:pt x="1956" y="697"/>
                  <a:pt x="2126" y="697"/>
                </a:cubicBezTo>
                <a:cubicBezTo>
                  <a:pt x="2163" y="697"/>
                  <a:pt x="2163" y="697"/>
                  <a:pt x="2163" y="697"/>
                </a:cubicBezTo>
                <a:cubicBezTo>
                  <a:pt x="2290" y="697"/>
                  <a:pt x="2399" y="616"/>
                  <a:pt x="2436" y="503"/>
                </a:cubicBezTo>
                <a:cubicBezTo>
                  <a:pt x="2440" y="491"/>
                  <a:pt x="2431" y="478"/>
                  <a:pt x="2417" y="478"/>
                </a:cubicBezTo>
                <a:cubicBezTo>
                  <a:pt x="2323" y="478"/>
                  <a:pt x="2323" y="478"/>
                  <a:pt x="2323" y="478"/>
                </a:cubicBezTo>
                <a:cubicBezTo>
                  <a:pt x="2315" y="478"/>
                  <a:pt x="2309" y="482"/>
                  <a:pt x="2305" y="489"/>
                </a:cubicBezTo>
                <a:cubicBezTo>
                  <a:pt x="2278" y="539"/>
                  <a:pt x="2225" y="573"/>
                  <a:pt x="2162" y="573"/>
                </a:cubicBezTo>
                <a:cubicBezTo>
                  <a:pt x="2126" y="573"/>
                  <a:pt x="2126" y="573"/>
                  <a:pt x="2126" y="573"/>
                </a:cubicBezTo>
                <a:cubicBezTo>
                  <a:pt x="2026" y="573"/>
                  <a:pt x="1945" y="495"/>
                  <a:pt x="1945" y="398"/>
                </a:cubicBezTo>
                <a:cubicBezTo>
                  <a:pt x="1945" y="365"/>
                  <a:pt x="1945" y="365"/>
                  <a:pt x="1945" y="365"/>
                </a:cubicBezTo>
                <a:cubicBezTo>
                  <a:pt x="1945" y="262"/>
                  <a:pt x="2026" y="183"/>
                  <a:pt x="2126" y="183"/>
                </a:cubicBezTo>
                <a:cubicBezTo>
                  <a:pt x="2143" y="183"/>
                  <a:pt x="2143" y="183"/>
                  <a:pt x="2143" y="183"/>
                </a:cubicBezTo>
                <a:cubicBezTo>
                  <a:pt x="2226" y="183"/>
                  <a:pt x="2296" y="238"/>
                  <a:pt x="2316" y="312"/>
                </a:cubicBezTo>
                <a:cubicBezTo>
                  <a:pt x="2008" y="374"/>
                  <a:pt x="2008" y="374"/>
                  <a:pt x="2008" y="374"/>
                </a:cubicBezTo>
                <a:cubicBezTo>
                  <a:pt x="1997" y="376"/>
                  <a:pt x="1989" y="387"/>
                  <a:pt x="1991" y="398"/>
                </a:cubicBezTo>
                <a:cubicBezTo>
                  <a:pt x="1993" y="409"/>
                  <a:pt x="2002" y="416"/>
                  <a:pt x="2013" y="416"/>
                </a:cubicBezTo>
                <a:cubicBezTo>
                  <a:pt x="2336" y="416"/>
                  <a:pt x="2336" y="416"/>
                  <a:pt x="2336" y="416"/>
                </a:cubicBezTo>
                <a:cubicBezTo>
                  <a:pt x="2337" y="416"/>
                  <a:pt x="2338" y="416"/>
                  <a:pt x="2340" y="416"/>
                </a:cubicBezTo>
                <a:cubicBezTo>
                  <a:pt x="2341" y="416"/>
                  <a:pt x="2342" y="416"/>
                  <a:pt x="2343" y="416"/>
                </a:cubicBezTo>
                <a:cubicBezTo>
                  <a:pt x="2430" y="416"/>
                  <a:pt x="2430" y="416"/>
                  <a:pt x="2430" y="416"/>
                </a:cubicBezTo>
                <a:cubicBezTo>
                  <a:pt x="2441" y="416"/>
                  <a:pt x="2450" y="408"/>
                  <a:pt x="2450" y="397"/>
                </a:cubicBezTo>
                <a:cubicBezTo>
                  <a:pt x="2450" y="359"/>
                  <a:pt x="2450" y="359"/>
                  <a:pt x="2450" y="359"/>
                </a:cubicBezTo>
                <a:cubicBezTo>
                  <a:pt x="2450" y="194"/>
                  <a:pt x="2312" y="60"/>
                  <a:pt x="2142" y="60"/>
                </a:cubicBezTo>
                <a:close/>
                <a:moveTo>
                  <a:pt x="3494" y="60"/>
                </a:moveTo>
                <a:cubicBezTo>
                  <a:pt x="3494" y="60"/>
                  <a:pt x="3494" y="60"/>
                  <a:pt x="3494" y="60"/>
                </a:cubicBezTo>
                <a:cubicBezTo>
                  <a:pt x="3477" y="60"/>
                  <a:pt x="3477" y="60"/>
                  <a:pt x="3477" y="60"/>
                </a:cubicBezTo>
                <a:cubicBezTo>
                  <a:pt x="3308" y="60"/>
                  <a:pt x="3170" y="194"/>
                  <a:pt x="3170" y="359"/>
                </a:cubicBezTo>
                <a:cubicBezTo>
                  <a:pt x="3170" y="398"/>
                  <a:pt x="3170" y="398"/>
                  <a:pt x="3170" y="398"/>
                </a:cubicBezTo>
                <a:cubicBezTo>
                  <a:pt x="3170" y="563"/>
                  <a:pt x="3308" y="697"/>
                  <a:pt x="3477" y="697"/>
                </a:cubicBezTo>
                <a:cubicBezTo>
                  <a:pt x="3514" y="697"/>
                  <a:pt x="3514" y="697"/>
                  <a:pt x="3514" y="697"/>
                </a:cubicBezTo>
                <a:cubicBezTo>
                  <a:pt x="3641" y="697"/>
                  <a:pt x="3750" y="616"/>
                  <a:pt x="3788" y="503"/>
                </a:cubicBezTo>
                <a:cubicBezTo>
                  <a:pt x="3792" y="491"/>
                  <a:pt x="3782" y="478"/>
                  <a:pt x="3769" y="478"/>
                </a:cubicBezTo>
                <a:cubicBezTo>
                  <a:pt x="3674" y="478"/>
                  <a:pt x="3674" y="478"/>
                  <a:pt x="3674" y="478"/>
                </a:cubicBezTo>
                <a:cubicBezTo>
                  <a:pt x="3667" y="478"/>
                  <a:pt x="3660" y="482"/>
                  <a:pt x="3657" y="489"/>
                </a:cubicBezTo>
                <a:cubicBezTo>
                  <a:pt x="3630" y="539"/>
                  <a:pt x="3576" y="573"/>
                  <a:pt x="3514" y="573"/>
                </a:cubicBezTo>
                <a:cubicBezTo>
                  <a:pt x="3477" y="573"/>
                  <a:pt x="3477" y="573"/>
                  <a:pt x="3477" y="573"/>
                </a:cubicBezTo>
                <a:cubicBezTo>
                  <a:pt x="3378" y="573"/>
                  <a:pt x="3297" y="495"/>
                  <a:pt x="3297" y="398"/>
                </a:cubicBezTo>
                <a:cubicBezTo>
                  <a:pt x="3297" y="365"/>
                  <a:pt x="3297" y="365"/>
                  <a:pt x="3297" y="365"/>
                </a:cubicBezTo>
                <a:cubicBezTo>
                  <a:pt x="3297" y="262"/>
                  <a:pt x="3377" y="183"/>
                  <a:pt x="3477" y="183"/>
                </a:cubicBezTo>
                <a:cubicBezTo>
                  <a:pt x="3494" y="183"/>
                  <a:pt x="3494" y="183"/>
                  <a:pt x="3494" y="183"/>
                </a:cubicBezTo>
                <a:cubicBezTo>
                  <a:pt x="3577" y="183"/>
                  <a:pt x="3647" y="238"/>
                  <a:pt x="3668" y="312"/>
                </a:cubicBezTo>
                <a:cubicBezTo>
                  <a:pt x="3359" y="374"/>
                  <a:pt x="3359" y="374"/>
                  <a:pt x="3359" y="374"/>
                </a:cubicBezTo>
                <a:cubicBezTo>
                  <a:pt x="3348" y="376"/>
                  <a:pt x="3340" y="387"/>
                  <a:pt x="3342" y="398"/>
                </a:cubicBezTo>
                <a:cubicBezTo>
                  <a:pt x="3344" y="409"/>
                  <a:pt x="3353" y="416"/>
                  <a:pt x="3364" y="416"/>
                </a:cubicBezTo>
                <a:cubicBezTo>
                  <a:pt x="3687" y="416"/>
                  <a:pt x="3687" y="416"/>
                  <a:pt x="3687" y="416"/>
                </a:cubicBezTo>
                <a:cubicBezTo>
                  <a:pt x="3688" y="416"/>
                  <a:pt x="3690" y="416"/>
                  <a:pt x="3691" y="416"/>
                </a:cubicBezTo>
                <a:cubicBezTo>
                  <a:pt x="3692" y="416"/>
                  <a:pt x="3693" y="416"/>
                  <a:pt x="3694" y="416"/>
                </a:cubicBezTo>
                <a:cubicBezTo>
                  <a:pt x="3781" y="416"/>
                  <a:pt x="3781" y="416"/>
                  <a:pt x="3781" y="416"/>
                </a:cubicBezTo>
                <a:cubicBezTo>
                  <a:pt x="3792" y="416"/>
                  <a:pt x="3801" y="408"/>
                  <a:pt x="3801" y="397"/>
                </a:cubicBezTo>
                <a:cubicBezTo>
                  <a:pt x="3801" y="359"/>
                  <a:pt x="3801" y="359"/>
                  <a:pt x="3801" y="359"/>
                </a:cubicBezTo>
                <a:cubicBezTo>
                  <a:pt x="3801" y="194"/>
                  <a:pt x="3664" y="60"/>
                  <a:pt x="3494" y="60"/>
                </a:cubicBezTo>
                <a:close/>
                <a:moveTo>
                  <a:pt x="1091" y="577"/>
                </a:moveTo>
                <a:cubicBezTo>
                  <a:pt x="1090" y="570"/>
                  <a:pt x="1083" y="565"/>
                  <a:pt x="1075" y="565"/>
                </a:cubicBezTo>
                <a:cubicBezTo>
                  <a:pt x="1023" y="565"/>
                  <a:pt x="1023" y="565"/>
                  <a:pt x="1023" y="565"/>
                </a:cubicBezTo>
                <a:cubicBezTo>
                  <a:pt x="992" y="565"/>
                  <a:pt x="992" y="565"/>
                  <a:pt x="992" y="565"/>
                </a:cubicBezTo>
                <a:cubicBezTo>
                  <a:pt x="884" y="565"/>
                  <a:pt x="839" y="484"/>
                  <a:pt x="839" y="394"/>
                </a:cubicBezTo>
                <a:cubicBezTo>
                  <a:pt x="839" y="223"/>
                  <a:pt x="839" y="223"/>
                  <a:pt x="839" y="223"/>
                </a:cubicBezTo>
                <a:cubicBezTo>
                  <a:pt x="1040" y="172"/>
                  <a:pt x="1040" y="172"/>
                  <a:pt x="1040" y="172"/>
                </a:cubicBezTo>
                <a:cubicBezTo>
                  <a:pt x="1056" y="167"/>
                  <a:pt x="1062" y="163"/>
                  <a:pt x="1062" y="150"/>
                </a:cubicBezTo>
                <a:cubicBezTo>
                  <a:pt x="1062" y="137"/>
                  <a:pt x="1052" y="130"/>
                  <a:pt x="1039" y="130"/>
                </a:cubicBezTo>
                <a:cubicBezTo>
                  <a:pt x="839" y="130"/>
                  <a:pt x="839" y="130"/>
                  <a:pt x="839" y="130"/>
                </a:cubicBezTo>
                <a:cubicBezTo>
                  <a:pt x="839" y="18"/>
                  <a:pt x="839" y="18"/>
                  <a:pt x="839" y="18"/>
                </a:cubicBezTo>
                <a:cubicBezTo>
                  <a:pt x="839" y="9"/>
                  <a:pt x="830" y="0"/>
                  <a:pt x="819" y="2"/>
                </a:cubicBezTo>
                <a:cubicBezTo>
                  <a:pt x="729" y="20"/>
                  <a:pt x="729" y="20"/>
                  <a:pt x="729" y="20"/>
                </a:cubicBezTo>
                <a:cubicBezTo>
                  <a:pt x="719" y="22"/>
                  <a:pt x="712" y="28"/>
                  <a:pt x="712" y="37"/>
                </a:cubicBezTo>
                <a:cubicBezTo>
                  <a:pt x="712" y="394"/>
                  <a:pt x="712" y="394"/>
                  <a:pt x="712" y="394"/>
                </a:cubicBezTo>
                <a:cubicBezTo>
                  <a:pt x="712" y="552"/>
                  <a:pt x="818" y="681"/>
                  <a:pt x="992" y="681"/>
                </a:cubicBezTo>
                <a:cubicBezTo>
                  <a:pt x="1099" y="681"/>
                  <a:pt x="1099" y="681"/>
                  <a:pt x="1099" y="681"/>
                </a:cubicBezTo>
                <a:cubicBezTo>
                  <a:pt x="1109" y="681"/>
                  <a:pt x="1116" y="672"/>
                  <a:pt x="1113" y="663"/>
                </a:cubicBezTo>
                <a:cubicBezTo>
                  <a:pt x="1114" y="663"/>
                  <a:pt x="1114" y="663"/>
                  <a:pt x="1114" y="663"/>
                </a:cubicBezTo>
                <a:lnTo>
                  <a:pt x="1091" y="577"/>
                </a:lnTo>
                <a:close/>
                <a:moveTo>
                  <a:pt x="3118" y="359"/>
                </a:moveTo>
                <a:cubicBezTo>
                  <a:pt x="3118" y="194"/>
                  <a:pt x="2981" y="60"/>
                  <a:pt x="2811" y="60"/>
                </a:cubicBezTo>
                <a:cubicBezTo>
                  <a:pt x="2536" y="60"/>
                  <a:pt x="2536" y="60"/>
                  <a:pt x="2536" y="60"/>
                </a:cubicBezTo>
                <a:cubicBezTo>
                  <a:pt x="2527" y="60"/>
                  <a:pt x="2520" y="67"/>
                  <a:pt x="2520" y="75"/>
                </a:cubicBezTo>
                <a:cubicBezTo>
                  <a:pt x="2520" y="169"/>
                  <a:pt x="2520" y="169"/>
                  <a:pt x="2520" y="169"/>
                </a:cubicBezTo>
                <a:cubicBezTo>
                  <a:pt x="2520" y="177"/>
                  <a:pt x="2527" y="184"/>
                  <a:pt x="2536" y="184"/>
                </a:cubicBezTo>
                <a:cubicBezTo>
                  <a:pt x="2811" y="184"/>
                  <a:pt x="2811" y="184"/>
                  <a:pt x="2811" y="184"/>
                </a:cubicBezTo>
                <a:cubicBezTo>
                  <a:pt x="2910" y="184"/>
                  <a:pt x="2991" y="262"/>
                  <a:pt x="2991" y="365"/>
                </a:cubicBezTo>
                <a:cubicBezTo>
                  <a:pt x="2991" y="382"/>
                  <a:pt x="2991" y="382"/>
                  <a:pt x="2991" y="382"/>
                </a:cubicBezTo>
                <a:cubicBezTo>
                  <a:pt x="2991" y="479"/>
                  <a:pt x="2910" y="557"/>
                  <a:pt x="2811" y="557"/>
                </a:cubicBezTo>
                <a:cubicBezTo>
                  <a:pt x="2647" y="557"/>
                  <a:pt x="2647" y="557"/>
                  <a:pt x="2647" y="557"/>
                </a:cubicBezTo>
                <a:cubicBezTo>
                  <a:pt x="2647" y="262"/>
                  <a:pt x="2647" y="262"/>
                  <a:pt x="2647" y="262"/>
                </a:cubicBezTo>
                <a:cubicBezTo>
                  <a:pt x="2647" y="253"/>
                  <a:pt x="2639" y="246"/>
                  <a:pt x="2629" y="248"/>
                </a:cubicBezTo>
                <a:cubicBezTo>
                  <a:pt x="2534" y="267"/>
                  <a:pt x="2534" y="267"/>
                  <a:pt x="2534" y="267"/>
                </a:cubicBezTo>
                <a:cubicBezTo>
                  <a:pt x="2526" y="268"/>
                  <a:pt x="2521" y="275"/>
                  <a:pt x="2521" y="282"/>
                </a:cubicBezTo>
                <a:cubicBezTo>
                  <a:pt x="2521" y="666"/>
                  <a:pt x="2521" y="666"/>
                  <a:pt x="2521" y="666"/>
                </a:cubicBezTo>
                <a:cubicBezTo>
                  <a:pt x="2521" y="674"/>
                  <a:pt x="2527" y="681"/>
                  <a:pt x="2536" y="681"/>
                </a:cubicBezTo>
                <a:cubicBezTo>
                  <a:pt x="2811" y="681"/>
                  <a:pt x="2811" y="681"/>
                  <a:pt x="2811" y="681"/>
                </a:cubicBezTo>
                <a:cubicBezTo>
                  <a:pt x="2981" y="681"/>
                  <a:pt x="3118" y="547"/>
                  <a:pt x="3118" y="382"/>
                </a:cubicBezTo>
                <a:cubicBezTo>
                  <a:pt x="3118" y="382"/>
                  <a:pt x="3118" y="382"/>
                  <a:pt x="3118" y="382"/>
                </a:cubicBezTo>
                <a:lnTo>
                  <a:pt x="3118" y="359"/>
                </a:lnTo>
                <a:close/>
                <a:moveTo>
                  <a:pt x="627" y="404"/>
                </a:moveTo>
                <a:cubicBezTo>
                  <a:pt x="613" y="379"/>
                  <a:pt x="589" y="358"/>
                  <a:pt x="555" y="343"/>
                </a:cubicBezTo>
                <a:cubicBezTo>
                  <a:pt x="522" y="328"/>
                  <a:pt x="475" y="318"/>
                  <a:pt x="416" y="313"/>
                </a:cubicBezTo>
                <a:cubicBezTo>
                  <a:pt x="269" y="302"/>
                  <a:pt x="269" y="302"/>
                  <a:pt x="269" y="302"/>
                </a:cubicBezTo>
                <a:cubicBezTo>
                  <a:pt x="226" y="299"/>
                  <a:pt x="196" y="292"/>
                  <a:pt x="180" y="282"/>
                </a:cubicBezTo>
                <a:cubicBezTo>
                  <a:pt x="165" y="272"/>
                  <a:pt x="157" y="260"/>
                  <a:pt x="157" y="246"/>
                </a:cubicBezTo>
                <a:cubicBezTo>
                  <a:pt x="157" y="223"/>
                  <a:pt x="170" y="205"/>
                  <a:pt x="195" y="193"/>
                </a:cubicBezTo>
                <a:cubicBezTo>
                  <a:pt x="222" y="180"/>
                  <a:pt x="259" y="173"/>
                  <a:pt x="306" y="173"/>
                </a:cubicBezTo>
                <a:cubicBezTo>
                  <a:pt x="350" y="172"/>
                  <a:pt x="386" y="176"/>
                  <a:pt x="413" y="186"/>
                </a:cubicBezTo>
                <a:cubicBezTo>
                  <a:pt x="439" y="195"/>
                  <a:pt x="459" y="207"/>
                  <a:pt x="471" y="221"/>
                </a:cubicBezTo>
                <a:cubicBezTo>
                  <a:pt x="481" y="232"/>
                  <a:pt x="488" y="243"/>
                  <a:pt x="492" y="254"/>
                </a:cubicBezTo>
                <a:cubicBezTo>
                  <a:pt x="495" y="263"/>
                  <a:pt x="503" y="269"/>
                  <a:pt x="513" y="268"/>
                </a:cubicBezTo>
                <a:cubicBezTo>
                  <a:pt x="622" y="267"/>
                  <a:pt x="622" y="267"/>
                  <a:pt x="622" y="267"/>
                </a:cubicBezTo>
                <a:cubicBezTo>
                  <a:pt x="626" y="267"/>
                  <a:pt x="630" y="265"/>
                  <a:pt x="633" y="262"/>
                </a:cubicBezTo>
                <a:cubicBezTo>
                  <a:pt x="635" y="258"/>
                  <a:pt x="636" y="254"/>
                  <a:pt x="636" y="250"/>
                </a:cubicBezTo>
                <a:cubicBezTo>
                  <a:pt x="631" y="215"/>
                  <a:pt x="615" y="183"/>
                  <a:pt x="589" y="156"/>
                </a:cubicBezTo>
                <a:cubicBezTo>
                  <a:pt x="561" y="125"/>
                  <a:pt x="523" y="102"/>
                  <a:pt x="475" y="85"/>
                </a:cubicBezTo>
                <a:cubicBezTo>
                  <a:pt x="428" y="69"/>
                  <a:pt x="373" y="61"/>
                  <a:pt x="313" y="62"/>
                </a:cubicBezTo>
                <a:cubicBezTo>
                  <a:pt x="255" y="63"/>
                  <a:pt x="203" y="71"/>
                  <a:pt x="159" y="86"/>
                </a:cubicBezTo>
                <a:cubicBezTo>
                  <a:pt x="115" y="102"/>
                  <a:pt x="80" y="123"/>
                  <a:pt x="55" y="151"/>
                </a:cubicBezTo>
                <a:cubicBezTo>
                  <a:pt x="30" y="180"/>
                  <a:pt x="17" y="215"/>
                  <a:pt x="17" y="256"/>
                </a:cubicBezTo>
                <a:cubicBezTo>
                  <a:pt x="17" y="285"/>
                  <a:pt x="25" y="312"/>
                  <a:pt x="40" y="337"/>
                </a:cubicBezTo>
                <a:cubicBezTo>
                  <a:pt x="56" y="362"/>
                  <a:pt x="82" y="383"/>
                  <a:pt x="118" y="400"/>
                </a:cubicBezTo>
                <a:cubicBezTo>
                  <a:pt x="153" y="417"/>
                  <a:pt x="203" y="427"/>
                  <a:pt x="265" y="432"/>
                </a:cubicBezTo>
                <a:cubicBezTo>
                  <a:pt x="378" y="441"/>
                  <a:pt x="378" y="441"/>
                  <a:pt x="378" y="441"/>
                </a:cubicBezTo>
                <a:cubicBezTo>
                  <a:pt x="429" y="444"/>
                  <a:pt x="465" y="451"/>
                  <a:pt x="483" y="460"/>
                </a:cubicBezTo>
                <a:cubicBezTo>
                  <a:pt x="500" y="469"/>
                  <a:pt x="509" y="482"/>
                  <a:pt x="509" y="500"/>
                </a:cubicBezTo>
                <a:cubicBezTo>
                  <a:pt x="509" y="526"/>
                  <a:pt x="496" y="546"/>
                  <a:pt x="469" y="559"/>
                </a:cubicBezTo>
                <a:cubicBezTo>
                  <a:pt x="442" y="573"/>
                  <a:pt x="400" y="581"/>
                  <a:pt x="346" y="582"/>
                </a:cubicBezTo>
                <a:cubicBezTo>
                  <a:pt x="308" y="582"/>
                  <a:pt x="274" y="578"/>
                  <a:pt x="245" y="570"/>
                </a:cubicBezTo>
                <a:cubicBezTo>
                  <a:pt x="216" y="562"/>
                  <a:pt x="192" y="549"/>
                  <a:pt x="175" y="533"/>
                </a:cubicBezTo>
                <a:cubicBezTo>
                  <a:pt x="161" y="520"/>
                  <a:pt x="151" y="505"/>
                  <a:pt x="146" y="489"/>
                </a:cubicBezTo>
                <a:cubicBezTo>
                  <a:pt x="143" y="480"/>
                  <a:pt x="133" y="473"/>
                  <a:pt x="123" y="473"/>
                </a:cubicBezTo>
                <a:cubicBezTo>
                  <a:pt x="15" y="475"/>
                  <a:pt x="15" y="475"/>
                  <a:pt x="15" y="475"/>
                </a:cubicBezTo>
                <a:cubicBezTo>
                  <a:pt x="11" y="475"/>
                  <a:pt x="7" y="477"/>
                  <a:pt x="4" y="480"/>
                </a:cubicBezTo>
                <a:cubicBezTo>
                  <a:pt x="1" y="483"/>
                  <a:pt x="0" y="487"/>
                  <a:pt x="0" y="491"/>
                </a:cubicBezTo>
                <a:cubicBezTo>
                  <a:pt x="5" y="529"/>
                  <a:pt x="20" y="563"/>
                  <a:pt x="45" y="593"/>
                </a:cubicBezTo>
                <a:cubicBezTo>
                  <a:pt x="73" y="625"/>
                  <a:pt x="113" y="651"/>
                  <a:pt x="164" y="668"/>
                </a:cubicBezTo>
                <a:cubicBezTo>
                  <a:pt x="212" y="684"/>
                  <a:pt x="268" y="692"/>
                  <a:pt x="332" y="692"/>
                </a:cubicBezTo>
                <a:cubicBezTo>
                  <a:pt x="336" y="692"/>
                  <a:pt x="340" y="692"/>
                  <a:pt x="345" y="692"/>
                </a:cubicBezTo>
                <a:cubicBezTo>
                  <a:pt x="412" y="691"/>
                  <a:pt x="468" y="682"/>
                  <a:pt x="513" y="665"/>
                </a:cubicBezTo>
                <a:cubicBezTo>
                  <a:pt x="558" y="648"/>
                  <a:pt x="592" y="625"/>
                  <a:pt x="614" y="594"/>
                </a:cubicBezTo>
                <a:cubicBezTo>
                  <a:pt x="636" y="564"/>
                  <a:pt x="648" y="528"/>
                  <a:pt x="648" y="488"/>
                </a:cubicBezTo>
                <a:cubicBezTo>
                  <a:pt x="648" y="457"/>
                  <a:pt x="640" y="428"/>
                  <a:pt x="627" y="404"/>
                </a:cubicBezTo>
                <a:close/>
              </a:path>
            </a:pathLst>
          </a:custGeom>
          <a:solidFill>
            <a:srgbClr val="17C8B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3" name="Picture 32" descr="A blue and black logo&#10;&#10;Description automatically generated">
            <a:extLst>
              <a:ext uri="{FF2B5EF4-FFF2-40B4-BE49-F238E27FC236}">
                <a16:creationId xmlns:a16="http://schemas.microsoft.com/office/drawing/2014/main" id="{BB25FBF2-5DD8-B3A0-3830-409CECBF78F2}"/>
              </a:ext>
            </a:extLst>
          </p:cNvPr>
          <p:cNvPicPr>
            <a:picLocks noChangeAspect="1"/>
          </p:cNvPicPr>
          <p:nvPr userDrawn="1"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9471" y="182000"/>
            <a:ext cx="1185915" cy="29647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830484C4-A882-F829-83AF-36E1E9B3B958}"/>
              </a:ext>
            </a:extLst>
          </p:cNvPr>
          <p:cNvGrpSpPr/>
          <p:nvPr userDrawn="1"/>
        </p:nvGrpSpPr>
        <p:grpSpPr>
          <a:xfrm>
            <a:off x="1100662" y="6973965"/>
            <a:ext cx="1397285" cy="268658"/>
            <a:chOff x="0" y="6980846"/>
            <a:chExt cx="1397285" cy="26865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8CC1047-B373-320D-BCBA-C1D02FBDD61C}"/>
                </a:ext>
              </a:extLst>
            </p:cNvPr>
            <p:cNvSpPr/>
            <p:nvPr userDrawn="1"/>
          </p:nvSpPr>
          <p:spPr>
            <a:xfrm>
              <a:off x="0" y="6980846"/>
              <a:ext cx="1397285" cy="268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3FAB7DB-5619-AD5C-CB9F-DE1B16E513EA}"/>
                </a:ext>
              </a:extLst>
            </p:cNvPr>
            <p:cNvSpPr/>
            <p:nvPr userDrawn="1"/>
          </p:nvSpPr>
          <p:spPr>
            <a:xfrm>
              <a:off x="57150" y="7029450"/>
              <a:ext cx="252000" cy="17145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0509904-CDAE-0F76-3B91-D02D6B4CBF76}"/>
                </a:ext>
              </a:extLst>
            </p:cNvPr>
            <p:cNvSpPr/>
            <p:nvPr userDrawn="1"/>
          </p:nvSpPr>
          <p:spPr>
            <a:xfrm>
              <a:off x="391161" y="7029450"/>
              <a:ext cx="252000" cy="171450"/>
            </a:xfrm>
            <a:prstGeom prst="rect">
              <a:avLst/>
            </a:prstGeom>
            <a:solidFill>
              <a:srgbClr val="1F2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C8207D5-3401-8071-7C54-4FC6B4743FA8}"/>
                </a:ext>
              </a:extLst>
            </p:cNvPr>
            <p:cNvSpPr/>
            <p:nvPr userDrawn="1"/>
          </p:nvSpPr>
          <p:spPr>
            <a:xfrm>
              <a:off x="725172" y="7029450"/>
              <a:ext cx="252000" cy="171450"/>
            </a:xfrm>
            <a:prstGeom prst="rect">
              <a:avLst/>
            </a:prstGeom>
            <a:solidFill>
              <a:srgbClr val="0031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C631828-1A52-8101-B9CD-9EBDEF3CD46B}"/>
                </a:ext>
              </a:extLst>
            </p:cNvPr>
            <p:cNvSpPr/>
            <p:nvPr userDrawn="1"/>
          </p:nvSpPr>
          <p:spPr>
            <a:xfrm>
              <a:off x="1059183" y="7029450"/>
              <a:ext cx="252000" cy="1714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328B435-177A-D46D-1AF0-4A1C2C0B6D58}"/>
              </a:ext>
            </a:extLst>
          </p:cNvPr>
          <p:cNvGrpSpPr/>
          <p:nvPr userDrawn="1"/>
        </p:nvGrpSpPr>
        <p:grpSpPr>
          <a:xfrm>
            <a:off x="4777693" y="6973965"/>
            <a:ext cx="1392143" cy="268658"/>
            <a:chOff x="3394364" y="6980846"/>
            <a:chExt cx="1392143" cy="26865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DA845C8-5E55-9333-FA3E-A5DFE2A13E1F}"/>
                </a:ext>
              </a:extLst>
            </p:cNvPr>
            <p:cNvSpPr/>
            <p:nvPr userDrawn="1"/>
          </p:nvSpPr>
          <p:spPr>
            <a:xfrm>
              <a:off x="3394364" y="6980846"/>
              <a:ext cx="1392143" cy="268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FBED5F9-7AAE-3925-F400-359095744B54}"/>
                </a:ext>
              </a:extLst>
            </p:cNvPr>
            <p:cNvSpPr/>
            <p:nvPr userDrawn="1"/>
          </p:nvSpPr>
          <p:spPr>
            <a:xfrm>
              <a:off x="3458999" y="7029450"/>
              <a:ext cx="252000" cy="17145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5F76C00-FC2A-DD4E-0B3A-DF09E8D76B44}"/>
                </a:ext>
              </a:extLst>
            </p:cNvPr>
            <p:cNvSpPr/>
            <p:nvPr userDrawn="1"/>
          </p:nvSpPr>
          <p:spPr>
            <a:xfrm>
              <a:off x="3793010" y="7029450"/>
              <a:ext cx="252000" cy="17145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DCB328A-B26E-D594-CE93-E5A90AC2B66D}"/>
                </a:ext>
              </a:extLst>
            </p:cNvPr>
            <p:cNvSpPr/>
            <p:nvPr userDrawn="1"/>
          </p:nvSpPr>
          <p:spPr>
            <a:xfrm>
              <a:off x="4127021" y="7029450"/>
              <a:ext cx="252000" cy="171450"/>
            </a:xfrm>
            <a:prstGeom prst="rect">
              <a:avLst/>
            </a:prstGeom>
            <a:solidFill>
              <a:srgbClr val="6749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E4889E6-7E6B-6999-7758-A2FB6060FA0D}"/>
                </a:ext>
              </a:extLst>
            </p:cNvPr>
            <p:cNvSpPr/>
            <p:nvPr userDrawn="1"/>
          </p:nvSpPr>
          <p:spPr>
            <a:xfrm>
              <a:off x="4461028" y="7029450"/>
              <a:ext cx="252000" cy="171450"/>
            </a:xfrm>
            <a:prstGeom prst="rect">
              <a:avLst/>
            </a:prstGeom>
            <a:solidFill>
              <a:srgbClr val="008C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6F348E6-DFBF-811E-033F-6B9D606919AF}"/>
              </a:ext>
            </a:extLst>
          </p:cNvPr>
          <p:cNvGrpSpPr/>
          <p:nvPr userDrawn="1"/>
        </p:nvGrpSpPr>
        <p:grpSpPr>
          <a:xfrm>
            <a:off x="10798806" y="6980846"/>
            <a:ext cx="1393194" cy="268658"/>
            <a:chOff x="1311095" y="6980846"/>
            <a:chExt cx="1393194" cy="268658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FF90B15-58DC-6E68-418B-84B495E647EA}"/>
                </a:ext>
              </a:extLst>
            </p:cNvPr>
            <p:cNvSpPr/>
            <p:nvPr userDrawn="1"/>
          </p:nvSpPr>
          <p:spPr>
            <a:xfrm>
              <a:off x="1311095" y="6980846"/>
              <a:ext cx="1393194" cy="268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406B198-E831-DEAD-FEC6-3248ABA97548}"/>
                </a:ext>
              </a:extLst>
            </p:cNvPr>
            <p:cNvSpPr/>
            <p:nvPr userDrawn="1"/>
          </p:nvSpPr>
          <p:spPr>
            <a:xfrm>
              <a:off x="1393194" y="7029450"/>
              <a:ext cx="252000" cy="171450"/>
            </a:xfrm>
            <a:prstGeom prst="rect">
              <a:avLst/>
            </a:prstGeom>
            <a:solidFill>
              <a:srgbClr val="6F6F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5DBD689-1473-B687-E33C-446043748EF5}"/>
                </a:ext>
              </a:extLst>
            </p:cNvPr>
            <p:cNvSpPr/>
            <p:nvPr userDrawn="1"/>
          </p:nvSpPr>
          <p:spPr>
            <a:xfrm>
              <a:off x="1727205" y="7029450"/>
              <a:ext cx="252000" cy="171450"/>
            </a:xfrm>
            <a:prstGeom prst="rect">
              <a:avLst/>
            </a:prstGeom>
            <a:solidFill>
              <a:srgbClr val="B2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50D53BAE-DD1F-F16B-E657-D8A00EF32D64}"/>
                </a:ext>
              </a:extLst>
            </p:cNvPr>
            <p:cNvSpPr/>
            <p:nvPr userDrawn="1"/>
          </p:nvSpPr>
          <p:spPr>
            <a:xfrm>
              <a:off x="2061216" y="7029450"/>
              <a:ext cx="252000" cy="171450"/>
            </a:xfrm>
            <a:prstGeom prst="rect">
              <a:avLst/>
            </a:prstGeom>
            <a:solidFill>
              <a:srgbClr val="E3E3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7189D6F-41E9-119C-3DEF-18F9E6AD498F}"/>
                </a:ext>
              </a:extLst>
            </p:cNvPr>
            <p:cNvSpPr/>
            <p:nvPr userDrawn="1"/>
          </p:nvSpPr>
          <p:spPr>
            <a:xfrm>
              <a:off x="2395227" y="7029450"/>
              <a:ext cx="252000" cy="171450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8FAF2657-F0E4-4BD2-89AA-3639AE1483E8}"/>
              </a:ext>
            </a:extLst>
          </p:cNvPr>
          <p:cNvSpPr txBox="1"/>
          <p:nvPr userDrawn="1"/>
        </p:nvSpPr>
        <p:spPr>
          <a:xfrm>
            <a:off x="1714" y="6965624"/>
            <a:ext cx="10896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u="none" strike="noStrike" baseline="0">
                <a:solidFill>
                  <a:srgbClr val="1F213B"/>
                </a:solidFill>
                <a:latin typeface="+mj-lt"/>
              </a:rPr>
              <a:t>Primary </a:t>
            </a:r>
            <a:r>
              <a:rPr lang="en-IN" sz="1100" b="0" i="0" u="none" strike="noStrike" baseline="0" err="1">
                <a:solidFill>
                  <a:srgbClr val="1F213B"/>
                </a:solidFill>
                <a:latin typeface="+mj-lt"/>
              </a:rPr>
              <a:t>colors</a:t>
            </a:r>
            <a:endParaRPr lang="en-IN" sz="1100">
              <a:latin typeface="+mj-lt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D4FBCFE-05A4-5652-2EFA-4FF053ECA850}"/>
              </a:ext>
            </a:extLst>
          </p:cNvPr>
          <p:cNvSpPr txBox="1"/>
          <p:nvPr userDrawn="1"/>
        </p:nvSpPr>
        <p:spPr>
          <a:xfrm>
            <a:off x="3484019" y="6965624"/>
            <a:ext cx="129283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u="none" strike="noStrike" baseline="0">
                <a:solidFill>
                  <a:srgbClr val="1F213B"/>
                </a:solidFill>
                <a:latin typeface="+mj-lt"/>
              </a:rPr>
              <a:t>Supporting </a:t>
            </a:r>
            <a:r>
              <a:rPr lang="en-IN" sz="1100" b="0" i="0" u="none" strike="noStrike" baseline="0" err="1">
                <a:solidFill>
                  <a:srgbClr val="1F213B"/>
                </a:solidFill>
                <a:latin typeface="+mj-lt"/>
              </a:rPr>
              <a:t>colors</a:t>
            </a:r>
            <a:endParaRPr lang="en-IN" sz="1100">
              <a:latin typeface="+mj-lt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E182FC0-D2F8-C5FB-1F69-7A57048EA1C6}"/>
              </a:ext>
            </a:extLst>
          </p:cNvPr>
          <p:cNvGrpSpPr/>
          <p:nvPr userDrawn="1"/>
        </p:nvGrpSpPr>
        <p:grpSpPr>
          <a:xfrm>
            <a:off x="8270895" y="6973965"/>
            <a:ext cx="376853" cy="268658"/>
            <a:chOff x="4734862" y="6980846"/>
            <a:chExt cx="376853" cy="268658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C2E397D-9ABC-B469-7F59-2036B820CC69}"/>
                </a:ext>
              </a:extLst>
            </p:cNvPr>
            <p:cNvSpPr/>
            <p:nvPr userDrawn="1"/>
          </p:nvSpPr>
          <p:spPr>
            <a:xfrm>
              <a:off x="4734862" y="6980846"/>
              <a:ext cx="376853" cy="268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B7B9B2B0-BE83-F323-E57F-BBF1AA9B581D}"/>
                </a:ext>
              </a:extLst>
            </p:cNvPr>
            <p:cNvSpPr/>
            <p:nvPr userDrawn="1"/>
          </p:nvSpPr>
          <p:spPr>
            <a:xfrm>
              <a:off x="4795035" y="7029450"/>
              <a:ext cx="252000" cy="171450"/>
            </a:xfrm>
            <a:prstGeom prst="rect">
              <a:avLst/>
            </a:prstGeom>
            <a:solidFill>
              <a:srgbClr val="FA5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53DFB7C2-4E0F-6C57-FD01-722B67CEAE68}"/>
              </a:ext>
            </a:extLst>
          </p:cNvPr>
          <p:cNvSpPr txBox="1"/>
          <p:nvPr userDrawn="1"/>
        </p:nvSpPr>
        <p:spPr>
          <a:xfrm>
            <a:off x="7283733" y="6965624"/>
            <a:ext cx="98388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u="none" strike="noStrike" baseline="0">
                <a:solidFill>
                  <a:srgbClr val="1F213B"/>
                </a:solidFill>
                <a:latin typeface="+mj-lt"/>
              </a:rPr>
              <a:t>Signal </a:t>
            </a:r>
            <a:r>
              <a:rPr lang="en-IN" sz="1100" b="0" i="0" u="none" strike="noStrike" baseline="0" err="1">
                <a:solidFill>
                  <a:srgbClr val="1F213B"/>
                </a:solidFill>
                <a:latin typeface="+mj-lt"/>
              </a:rPr>
              <a:t>colors</a:t>
            </a:r>
            <a:endParaRPr lang="en-IN" sz="1100">
              <a:latin typeface="+mj-lt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6FACB59-A6D8-1AD3-49E6-9296353487C5}"/>
              </a:ext>
            </a:extLst>
          </p:cNvPr>
          <p:cNvSpPr txBox="1"/>
          <p:nvPr userDrawn="1"/>
        </p:nvSpPr>
        <p:spPr>
          <a:xfrm>
            <a:off x="9226532" y="6965624"/>
            <a:ext cx="157070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0" i="0" u="none" strike="noStrike" baseline="0">
                <a:solidFill>
                  <a:srgbClr val="1F213B"/>
                </a:solidFill>
                <a:latin typeface="+mj-lt"/>
              </a:rPr>
              <a:t>Additional Grayscales</a:t>
            </a:r>
            <a:endParaRPr lang="en-IN" sz="1100">
              <a:latin typeface="+mj-lt"/>
            </a:endParaRPr>
          </a:p>
        </p:txBody>
      </p:sp>
      <p:sp>
        <p:nvSpPr>
          <p:cNvPr id="4" name="Placeholder 2 (JU-Free)">
            <a:extLst>
              <a:ext uri="{FF2B5EF4-FFF2-40B4-BE49-F238E27FC236}">
                <a16:creationId xmlns:a16="http://schemas.microsoft.com/office/drawing/2014/main" id="{5DC17198-3CBF-8679-FEA0-474E93EAB2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0900" y="1502229"/>
            <a:ext cx="10769600" cy="45937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JU-LEVEL1=List bullet 1st level</a:t>
            </a:r>
          </a:p>
          <a:p>
            <a:pPr lvl="1"/>
            <a:r>
              <a:rPr lang="en-US"/>
              <a:t>JU-LEVEL2=List bullet 2nd level</a:t>
            </a:r>
          </a:p>
          <a:p>
            <a:pPr lvl="2"/>
            <a:r>
              <a:rPr lang="en-US"/>
              <a:t>JU-LEVEL3=List bullet 3rd level</a:t>
            </a:r>
          </a:p>
          <a:p>
            <a:pPr lvl="3"/>
            <a:r>
              <a:rPr lang="en-US"/>
              <a:t>JU-LEVEL4=List number 1st level</a:t>
            </a:r>
          </a:p>
          <a:p>
            <a:pPr lvl="4"/>
            <a:r>
              <a:rPr lang="en-US"/>
              <a:t>JU-LEVEL5=List number 2nd level</a:t>
            </a:r>
          </a:p>
          <a:p>
            <a:pPr lvl="5"/>
            <a:r>
              <a:rPr lang="en-US"/>
              <a:t>JU-LEVEL6=List number 3rd level</a:t>
            </a:r>
          </a:p>
          <a:p>
            <a:pPr lvl="6"/>
            <a:r>
              <a:rPr lang="en-US"/>
              <a:t>JU-LEVEL7=Body text</a:t>
            </a:r>
          </a:p>
          <a:p>
            <a:pPr lvl="7"/>
            <a:r>
              <a:rPr lang="en-US"/>
              <a:t>JU-LEVEL8=</a:t>
            </a:r>
            <a:r>
              <a:rPr lang="en-US" noProof="1"/>
              <a:t>Heading</a:t>
            </a:r>
            <a:endParaRPr lang="en-US"/>
          </a:p>
          <a:p>
            <a:pPr lvl="8"/>
            <a:r>
              <a:rPr lang="en-US"/>
              <a:t>JU-LEVEL9=Indent 1st level</a:t>
            </a:r>
          </a:p>
        </p:txBody>
      </p:sp>
    </p:spTree>
    <p:extLst>
      <p:ext uri="{BB962C8B-B14F-4D97-AF65-F5344CB8AC3E}">
        <p14:creationId xmlns:p14="http://schemas.microsoft.com/office/powerpoint/2010/main" val="920915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728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729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  <p:sldLayoutId id="2147483697" r:id="rId21"/>
    <p:sldLayoutId id="2147483698" r:id="rId22"/>
    <p:sldLayoutId id="2147483699" r:id="rId23"/>
    <p:sldLayoutId id="2147483700" r:id="rId24"/>
    <p:sldLayoutId id="2147483701" r:id="rId25"/>
    <p:sldLayoutId id="2147483702" r:id="rId26"/>
    <p:sldLayoutId id="2147483703" r:id="rId27"/>
    <p:sldLayoutId id="2147483704" r:id="rId28"/>
    <p:sldLayoutId id="2147483705" r:id="rId29"/>
    <p:sldLayoutId id="2147483706" r:id="rId30"/>
    <p:sldLayoutId id="2147483707" r:id="rId31"/>
    <p:sldLayoutId id="2147483708" r:id="rId32"/>
    <p:sldLayoutId id="2147483709" r:id="rId33"/>
    <p:sldLayoutId id="2147483710" r:id="rId34"/>
    <p:sldLayoutId id="2147483711" r:id="rId35"/>
    <p:sldLayoutId id="2147483712" r:id="rId36"/>
    <p:sldLayoutId id="2147483713" r:id="rId37"/>
    <p:sldLayoutId id="2147483714" r:id="rId38"/>
    <p:sldLayoutId id="2147483715" r:id="rId39"/>
    <p:sldLayoutId id="2147483716" r:id="rId40"/>
    <p:sldLayoutId id="2147483717" r:id="rId41"/>
    <p:sldLayoutId id="2147483718" r:id="rId42"/>
    <p:sldLayoutId id="2147483719" r:id="rId43"/>
    <p:sldLayoutId id="2147483720" r:id="rId44"/>
    <p:sldLayoutId id="2147483721" r:id="rId45"/>
    <p:sldLayoutId id="2147483722" r:id="rId46"/>
    <p:sldLayoutId id="2147483723" r:id="rId47"/>
    <p:sldLayoutId id="2147483732" r:id="rId48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563" indent="-182563" algn="l" defTabSz="914400" rtl="0" eaLnBrk="1" latinLnBrk="0" hangingPunct="1">
        <a:lnSpc>
          <a:spcPct val="150000"/>
        </a:lnSpc>
        <a:spcBef>
          <a:spcPts val="0"/>
        </a:spcBef>
        <a:buClr>
          <a:srgbClr val="00316C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ptos SemiBold" panose="020B0004020202020204" pitchFamily="34" charset="0"/>
          <a:ea typeface="+mn-ea"/>
          <a:cs typeface="+mn-cs"/>
        </a:defRPr>
      </a:lvl1pPr>
      <a:lvl2pPr marL="447675" indent="-160338" algn="l" defTabSz="914400" rtl="0" eaLnBrk="1" latinLnBrk="0" hangingPunct="1">
        <a:lnSpc>
          <a:spcPct val="150000"/>
        </a:lnSpc>
        <a:spcBef>
          <a:spcPts val="0"/>
        </a:spcBef>
        <a:buClr>
          <a:schemeClr val="accent3"/>
        </a:buClr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712788" indent="-136525" algn="l" defTabSz="914400" rtl="0" eaLnBrk="1" latinLnBrk="0" hangingPunct="1">
        <a:lnSpc>
          <a:spcPct val="150000"/>
        </a:lnSpc>
        <a:spcBef>
          <a:spcPts val="0"/>
        </a:spcBef>
        <a:buClr>
          <a:schemeClr val="accent3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265113" indent="-265113" algn="l" defTabSz="914400" rtl="0" eaLnBrk="1" latinLnBrk="0" hangingPunct="1">
        <a:lnSpc>
          <a:spcPct val="150000"/>
        </a:lnSpc>
        <a:spcBef>
          <a:spcPts val="0"/>
        </a:spcBef>
        <a:buFont typeface="+mj-lt"/>
        <a:buAutoNum type="arabicPeriod"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252413" algn="l" defTabSz="914400" rtl="0" eaLnBrk="1" latinLnBrk="0" hangingPunct="1">
        <a:lnSpc>
          <a:spcPct val="150000"/>
        </a:lnSpc>
        <a:spcBef>
          <a:spcPts val="0"/>
        </a:spcBef>
        <a:buFont typeface="+mj-lt"/>
        <a:buAutoNum type="arabi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804863" indent="-228600" algn="l" defTabSz="914400" rtl="0" eaLnBrk="1" latinLnBrk="0" hangingPunct="1">
        <a:lnSpc>
          <a:spcPct val="150000"/>
        </a:lnSpc>
        <a:spcBef>
          <a:spcPts val="0"/>
        </a:spcBef>
        <a:buFont typeface="+mj-lt"/>
        <a:buAutoNum type="arabi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None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None/>
        <a:defRPr sz="1600" b="0" kern="1200">
          <a:solidFill>
            <a:schemeClr val="tx1"/>
          </a:solidFill>
          <a:latin typeface="+mj-lt"/>
          <a:ea typeface="+mn-ea"/>
          <a:cs typeface="+mn-cs"/>
        </a:defRPr>
      </a:lvl8pPr>
      <a:lvl9pPr marL="288000" indent="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78_E03F231A.xml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7.jpeg"/><Relationship Id="rId5" Type="http://schemas.openxmlformats.org/officeDocument/2006/relationships/image" Target="../media/image48.jpeg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9.png"/><Relationship Id="rId4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microsoft.com/office/2018/10/relationships/comments" Target="../comments/modernComment_17C_8D9045C7.xml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sv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B_E6BB00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84_6317377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86_267DFEE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microsoft.com/office/2018/10/relationships/comments" Target="../comments/modernComment_12B_4A951ECF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microsoft.com/office/2018/10/relationships/comments" Target="../comments/modernComment_117_5BB79D47.xml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3.png"/><Relationship Id="rId5" Type="http://schemas.openxmlformats.org/officeDocument/2006/relationships/image" Target="../media/image6.png"/><Relationship Id="rId10" Type="http://schemas.openxmlformats.org/officeDocument/2006/relationships/image" Target="../media/image86.png"/><Relationship Id="rId4" Type="http://schemas.openxmlformats.org/officeDocument/2006/relationships/image" Target="../media/image8.png"/><Relationship Id="rId9" Type="http://schemas.openxmlformats.org/officeDocument/2006/relationships/image" Target="../media/image85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18/10/relationships/comments" Target="../comments/modernComment_173_AF6464EB.xml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linkedin.com/in/ericvanhofwegen/" TargetMode="External"/><Relationship Id="rId5" Type="http://schemas.openxmlformats.org/officeDocument/2006/relationships/image" Target="../media/image26.png"/><Relationship Id="rId4" Type="http://schemas.openxmlformats.org/officeDocument/2006/relationships/hyperlink" Target="https://www.linkedin.com/in/phippsjon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microsoft.com/office/2018/10/relationships/comments" Target="../comments/modernComment_103_8F9ECF6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microsoft.com/office/2018/10/relationships/comments" Target="../comments/modernComment_17E_891A32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C1160-E160-39EE-705D-EB58AE899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03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2C8773-DAA5-A3A4-4935-30194C6BB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58465E5-258D-9B38-BA29-6A86530BB275}"/>
              </a:ext>
            </a:extLst>
          </p:cNvPr>
          <p:cNvSpPr/>
          <p:nvPr/>
        </p:nvSpPr>
        <p:spPr>
          <a:xfrm>
            <a:off x="648610" y="1277613"/>
            <a:ext cx="11087562" cy="4117754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5D8B091-E393-CF31-0AB3-4612ECC1A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Changes: Central vs. Local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6294147-B683-1788-5996-7B2BB7B85018}"/>
              </a:ext>
            </a:extLst>
          </p:cNvPr>
          <p:cNvSpPr/>
          <p:nvPr/>
        </p:nvSpPr>
        <p:spPr>
          <a:xfrm>
            <a:off x="1181338" y="1813560"/>
            <a:ext cx="2981706" cy="3163584"/>
          </a:xfrm>
          <a:prstGeom prst="rect">
            <a:avLst/>
          </a:prstGeom>
          <a:solidFill>
            <a:srgbClr val="3B4598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56" tIns="121856" rIns="121856" bIns="60928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85000"/>
              </a:lnSpc>
              <a:spcAft>
                <a:spcPts val="533"/>
              </a:spcAft>
              <a:defRPr/>
            </a:pPr>
            <a:r>
              <a:rPr lang="nl-NL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Engineering</a:t>
            </a:r>
          </a:p>
        </p:txBody>
      </p:sp>
      <p:pic>
        <p:nvPicPr>
          <p:cNvPr id="24" name="Picture 23" descr="A person in a hard hat using a computer&#10;&#10;AI-generated content may be incorrect.">
            <a:extLst>
              <a:ext uri="{FF2B5EF4-FFF2-40B4-BE49-F238E27FC236}">
                <a16:creationId xmlns:a16="http://schemas.microsoft.com/office/drawing/2014/main" id="{7CB50009-EE4E-A03E-7DFC-7364ECDA829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19" t="11227" r="32106" b="10291"/>
          <a:stretch/>
        </p:blipFill>
        <p:spPr>
          <a:xfrm>
            <a:off x="1253695" y="2279369"/>
            <a:ext cx="2836990" cy="2614386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43994627-30D7-A8BE-1399-8FCCFFFDC302}"/>
              </a:ext>
            </a:extLst>
          </p:cNvPr>
          <p:cNvGrpSpPr/>
          <p:nvPr/>
        </p:nvGrpSpPr>
        <p:grpSpPr>
          <a:xfrm>
            <a:off x="5325554" y="3517441"/>
            <a:ext cx="2659010" cy="1459703"/>
            <a:chOff x="5325554" y="3502638"/>
            <a:chExt cx="2659010" cy="1459703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EBD9AC4-C769-3EF6-BED7-FECE29E6D209}"/>
                </a:ext>
              </a:extLst>
            </p:cNvPr>
            <p:cNvSpPr/>
            <p:nvPr/>
          </p:nvSpPr>
          <p:spPr>
            <a:xfrm>
              <a:off x="5325554" y="3502638"/>
              <a:ext cx="2659010" cy="1459703"/>
            </a:xfrm>
            <a:prstGeom prst="rect">
              <a:avLst/>
            </a:prstGeom>
            <a:solidFill>
              <a:srgbClr val="3F81C4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856" tIns="121856" rIns="121856" bIns="60928" numCol="1" rtlCol="0" anchor="t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85000"/>
                </a:lnSpc>
                <a:spcAft>
                  <a:spcPts val="533"/>
                </a:spcAft>
                <a:defRPr/>
              </a:pPr>
              <a:r>
                <a:rPr lang="nl-NL" sz="1600" b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Manufacturing Plant 2</a:t>
              </a: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6F7D849-5486-F8B9-5AAC-6FAF25998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796" b="36082"/>
            <a:stretch/>
          </p:blipFill>
          <p:spPr>
            <a:xfrm>
              <a:off x="5389344" y="3929811"/>
              <a:ext cx="2531431" cy="963944"/>
            </a:xfrm>
            <a:prstGeom prst="rect">
              <a:avLst/>
            </a:prstGeom>
          </p:spPr>
        </p:pic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B15571A-7E14-49CC-BCF6-68514997E189}"/>
              </a:ext>
            </a:extLst>
          </p:cNvPr>
          <p:cNvSpPr txBox="1"/>
          <p:nvPr/>
        </p:nvSpPr>
        <p:spPr>
          <a:xfrm>
            <a:off x="8501735" y="1964832"/>
            <a:ext cx="2659010" cy="2954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3951"/>
              </a:buClr>
              <a:buSzPct val="100000"/>
              <a:tabLst/>
              <a:defRPr/>
            </a:pPr>
            <a:r>
              <a:rPr lang="en-US" sz="20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Central engineered product structure.</a:t>
            </a:r>
          </a:p>
          <a:p>
            <a:pPr marR="0"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3951"/>
              </a:buClr>
              <a:buSzPct val="100000"/>
              <a:tabLst/>
              <a:defRPr/>
            </a:pPr>
            <a:endParaRPr lang="en-US" sz="1799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R="0"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3951"/>
              </a:buClr>
              <a:buSzPct val="100000"/>
              <a:tabLst/>
              <a:defRPr/>
            </a:pPr>
            <a:r>
              <a:rPr lang="en-US" sz="16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 option to manage changes at local level:</a:t>
            </a:r>
          </a:p>
          <a:p>
            <a:pPr marR="0"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3951"/>
              </a:buClr>
              <a:buSzPct val="100000"/>
              <a:tabLst/>
              <a:defRPr/>
            </a:pPr>
            <a:endParaRPr lang="en-US" sz="160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395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sz="16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Add/edit BOM lines</a:t>
            </a:r>
          </a:p>
          <a:p>
            <a:pPr marL="285750" marR="0" lvl="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395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sz="16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Add/edit Route operations</a:t>
            </a:r>
          </a:p>
          <a:p>
            <a:pPr marL="285750" marR="0" lvl="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395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sz="16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Product attributes and collateral</a:t>
            </a:r>
          </a:p>
        </p:txBody>
      </p:sp>
      <p:sp>
        <p:nvSpPr>
          <p:cNvPr id="46" name="Right Arrow 7">
            <a:extLst>
              <a:ext uri="{FF2B5EF4-FFF2-40B4-BE49-F238E27FC236}">
                <a16:creationId xmlns:a16="http://schemas.microsoft.com/office/drawing/2014/main" id="{9CFFE53B-F10D-E0CA-A4F6-EC7D164E5FF4}"/>
              </a:ext>
            </a:extLst>
          </p:cNvPr>
          <p:cNvSpPr/>
          <p:nvPr/>
        </p:nvSpPr>
        <p:spPr>
          <a:xfrm>
            <a:off x="4375026" y="2332467"/>
            <a:ext cx="738546" cy="421888"/>
          </a:xfrm>
          <a:prstGeom prst="rightArrow">
            <a:avLst>
              <a:gd name="adj1" fmla="val 47499"/>
              <a:gd name="adj2" fmla="val 53964"/>
            </a:avLst>
          </a:prstGeom>
          <a:solidFill>
            <a:srgbClr val="3F81C4"/>
          </a:solidFill>
          <a:ln/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21856" tIns="60928" rIns="121856" bIns="60928" rtlCol="0" anchor="ctr"/>
          <a:lstStyle/>
          <a:p>
            <a:pPr algn="ctr"/>
            <a:endParaRPr lang="en-US" sz="1899"/>
          </a:p>
        </p:txBody>
      </p:sp>
      <p:sp>
        <p:nvSpPr>
          <p:cNvPr id="47" name="Right Arrow 7">
            <a:extLst>
              <a:ext uri="{FF2B5EF4-FFF2-40B4-BE49-F238E27FC236}">
                <a16:creationId xmlns:a16="http://schemas.microsoft.com/office/drawing/2014/main" id="{2A2D10E7-C1DB-1FBE-06F8-CE229ADC3717}"/>
              </a:ext>
            </a:extLst>
          </p:cNvPr>
          <p:cNvSpPr/>
          <p:nvPr/>
        </p:nvSpPr>
        <p:spPr>
          <a:xfrm>
            <a:off x="4375026" y="4036348"/>
            <a:ext cx="738546" cy="421888"/>
          </a:xfrm>
          <a:prstGeom prst="rightArrow">
            <a:avLst>
              <a:gd name="adj1" fmla="val 47499"/>
              <a:gd name="adj2" fmla="val 53964"/>
            </a:avLst>
          </a:prstGeom>
          <a:solidFill>
            <a:srgbClr val="3F81C4"/>
          </a:solidFill>
          <a:ln/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21856" tIns="60928" rIns="121856" bIns="60928" rtlCol="0" anchor="ctr"/>
          <a:lstStyle/>
          <a:p>
            <a:pPr algn="ctr"/>
            <a:endParaRPr lang="en-US" sz="1899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1C01248-53C0-A72F-F355-B1401D888D37}"/>
              </a:ext>
            </a:extLst>
          </p:cNvPr>
          <p:cNvGrpSpPr/>
          <p:nvPr/>
        </p:nvGrpSpPr>
        <p:grpSpPr>
          <a:xfrm>
            <a:off x="5325554" y="1813560"/>
            <a:ext cx="2659010" cy="1459703"/>
            <a:chOff x="5325554" y="1813560"/>
            <a:chExt cx="2659010" cy="145970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F42AACA-C4C2-D7D7-94C3-5D9F31E84253}"/>
                </a:ext>
              </a:extLst>
            </p:cNvPr>
            <p:cNvSpPr/>
            <p:nvPr/>
          </p:nvSpPr>
          <p:spPr>
            <a:xfrm>
              <a:off x="5325554" y="1813560"/>
              <a:ext cx="2659010" cy="1459703"/>
            </a:xfrm>
            <a:prstGeom prst="rect">
              <a:avLst/>
            </a:prstGeom>
            <a:solidFill>
              <a:srgbClr val="3F81C4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856" tIns="121856" rIns="121856" bIns="60928" numCol="1" rtlCol="0" anchor="t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85000"/>
                </a:lnSpc>
                <a:spcAft>
                  <a:spcPts val="533"/>
                </a:spcAft>
                <a:defRPr/>
              </a:pPr>
              <a:r>
                <a:rPr lang="nl-NL" sz="1600" b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Manufacturing Plant 1</a:t>
              </a:r>
            </a:p>
          </p:txBody>
        </p:sp>
        <p:pic>
          <p:nvPicPr>
            <p:cNvPr id="29" name="Picture 28" descr="A group of men in safety vests and helmets&#10;&#10;AI-generated content may be incorrect.">
              <a:extLst>
                <a:ext uri="{FF2B5EF4-FFF2-40B4-BE49-F238E27FC236}">
                  <a16:creationId xmlns:a16="http://schemas.microsoft.com/office/drawing/2014/main" id="{C8914520-51C2-307A-76EA-177B320E3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1322"/>
            <a:stretch/>
          </p:blipFill>
          <p:spPr>
            <a:xfrm>
              <a:off x="6095471" y="2246212"/>
              <a:ext cx="1825304" cy="958465"/>
            </a:xfrm>
            <a:prstGeom prst="rect">
              <a:avLst/>
            </a:prstGeom>
          </p:spPr>
        </p:pic>
        <p:pic>
          <p:nvPicPr>
            <p:cNvPr id="49" name="Picture 48" descr="A person in a hard hat using a computer&#10;&#10;AI-generated content may be incorrect.">
              <a:extLst>
                <a:ext uri="{FF2B5EF4-FFF2-40B4-BE49-F238E27FC236}">
                  <a16:creationId xmlns:a16="http://schemas.microsoft.com/office/drawing/2014/main" id="{90694558-77FD-B7EF-B8C9-EAEAF8E0B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150" t="803" r="41886" b="5277"/>
            <a:stretch/>
          </p:blipFill>
          <p:spPr>
            <a:xfrm>
              <a:off x="5381653" y="2246212"/>
              <a:ext cx="657720" cy="9584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223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5112E9-1800-12B7-9CFA-86BA36674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001315F-147B-75F3-8578-B2AB4F4B4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Requests (ECR)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C401CB-2F3E-CDD8-796B-B06388144FB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06"/>
          <a:stretch/>
        </p:blipFill>
        <p:spPr>
          <a:xfrm>
            <a:off x="1354737" y="2147360"/>
            <a:ext cx="2132181" cy="2632374"/>
          </a:xfrm>
          <a:prstGeom prst="rect">
            <a:avLst/>
          </a:prstGeom>
          <a:ln w="38100">
            <a:solidFill>
              <a:srgbClr val="3F81C4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68E85B-9376-3B48-8F9A-67AA8F060F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7136" y="2665451"/>
            <a:ext cx="2491561" cy="19517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E1CF63-958D-CAEE-026A-96186850A5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7314" y="2382136"/>
            <a:ext cx="2179949" cy="2518352"/>
          </a:xfrm>
          <a:prstGeom prst="rect">
            <a:avLst/>
          </a:prstGeom>
          <a:ln w="38100">
            <a:solidFill>
              <a:srgbClr val="3F81C4"/>
            </a:solidFill>
          </a:ln>
        </p:spPr>
      </p:pic>
      <p:sp>
        <p:nvSpPr>
          <p:cNvPr id="20" name="Right Arrow 7">
            <a:extLst>
              <a:ext uri="{FF2B5EF4-FFF2-40B4-BE49-F238E27FC236}">
                <a16:creationId xmlns:a16="http://schemas.microsoft.com/office/drawing/2014/main" id="{12BFAA9C-56E8-DA80-9186-89FC9164923F}"/>
              </a:ext>
            </a:extLst>
          </p:cNvPr>
          <p:cNvSpPr/>
          <p:nvPr/>
        </p:nvSpPr>
        <p:spPr>
          <a:xfrm rot="16200000">
            <a:off x="2212383" y="4919911"/>
            <a:ext cx="416889" cy="421888"/>
          </a:xfrm>
          <a:prstGeom prst="rightArrow">
            <a:avLst>
              <a:gd name="adj1" fmla="val 47499"/>
              <a:gd name="adj2" fmla="val 53964"/>
            </a:avLst>
          </a:prstGeom>
          <a:solidFill>
            <a:srgbClr val="3F81C4"/>
          </a:solidFill>
          <a:ln/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21856" tIns="60928" rIns="121856" bIns="60928" rtlCol="0" anchor="ctr"/>
          <a:lstStyle/>
          <a:p>
            <a:pPr algn="ctr"/>
            <a:endParaRPr lang="en-US" sz="1899"/>
          </a:p>
        </p:txBody>
      </p:sp>
      <p:sp>
        <p:nvSpPr>
          <p:cNvPr id="22" name="Right Arrow 7">
            <a:extLst>
              <a:ext uri="{FF2B5EF4-FFF2-40B4-BE49-F238E27FC236}">
                <a16:creationId xmlns:a16="http://schemas.microsoft.com/office/drawing/2014/main" id="{AC742C2E-8A04-08C8-3105-571D50AFF242}"/>
              </a:ext>
            </a:extLst>
          </p:cNvPr>
          <p:cNvSpPr/>
          <p:nvPr/>
        </p:nvSpPr>
        <p:spPr>
          <a:xfrm rot="16200000">
            <a:off x="5606336" y="4919912"/>
            <a:ext cx="416889" cy="421888"/>
          </a:xfrm>
          <a:prstGeom prst="rightArrow">
            <a:avLst>
              <a:gd name="adj1" fmla="val 47499"/>
              <a:gd name="adj2" fmla="val 53964"/>
            </a:avLst>
          </a:prstGeom>
          <a:solidFill>
            <a:srgbClr val="3F81C4"/>
          </a:solidFill>
          <a:ln/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21856" tIns="60928" rIns="121856" bIns="60928" rtlCol="0" anchor="ctr"/>
          <a:lstStyle/>
          <a:p>
            <a:pPr algn="ctr"/>
            <a:endParaRPr lang="en-US" sz="1899"/>
          </a:p>
        </p:txBody>
      </p:sp>
      <p:pic>
        <p:nvPicPr>
          <p:cNvPr id="8" name="Picture 7" descr="A person and person wearing safety vests and helmets looking at a tablet&#10;&#10;AI-generated content may be incorrect.">
            <a:extLst>
              <a:ext uri="{FF2B5EF4-FFF2-40B4-BE49-F238E27FC236}">
                <a16:creationId xmlns:a16="http://schemas.microsoft.com/office/drawing/2014/main" id="{21C84D0E-9988-6B3C-C8C7-ACC901A76CD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958" t="20361" r="38201" b="13831"/>
          <a:stretch/>
        </p:blipFill>
        <p:spPr>
          <a:xfrm>
            <a:off x="2952592" y="1715043"/>
            <a:ext cx="1068652" cy="1092678"/>
          </a:xfrm>
          <a:prstGeom prst="ellipse">
            <a:avLst/>
          </a:prstGeom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68652"/>
                      <a:gd name="connsiteY0" fmla="*/ 546339 h 1092678"/>
                      <a:gd name="connsiteX1" fmla="*/ 534326 w 1068652"/>
                      <a:gd name="connsiteY1" fmla="*/ 0 h 1092678"/>
                      <a:gd name="connsiteX2" fmla="*/ 1068652 w 1068652"/>
                      <a:gd name="connsiteY2" fmla="*/ 546339 h 1092678"/>
                      <a:gd name="connsiteX3" fmla="*/ 534326 w 1068652"/>
                      <a:gd name="connsiteY3" fmla="*/ 1092678 h 1092678"/>
                      <a:gd name="connsiteX4" fmla="*/ 0 w 1068652"/>
                      <a:gd name="connsiteY4" fmla="*/ 546339 h 10926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8652" h="1092678" fill="none" extrusionOk="0">
                        <a:moveTo>
                          <a:pt x="0" y="546339"/>
                        </a:moveTo>
                        <a:cubicBezTo>
                          <a:pt x="23552" y="247398"/>
                          <a:pt x="251025" y="-24283"/>
                          <a:pt x="534326" y="0"/>
                        </a:cubicBezTo>
                        <a:cubicBezTo>
                          <a:pt x="783543" y="-7026"/>
                          <a:pt x="1040789" y="270837"/>
                          <a:pt x="1068652" y="546339"/>
                        </a:cubicBezTo>
                        <a:cubicBezTo>
                          <a:pt x="1065752" y="820420"/>
                          <a:pt x="810803" y="1118559"/>
                          <a:pt x="534326" y="1092678"/>
                        </a:cubicBezTo>
                        <a:cubicBezTo>
                          <a:pt x="289880" y="1121036"/>
                          <a:pt x="11218" y="850771"/>
                          <a:pt x="0" y="546339"/>
                        </a:cubicBezTo>
                        <a:close/>
                      </a:path>
                      <a:path w="1068652" h="1092678" stroke="0" extrusionOk="0">
                        <a:moveTo>
                          <a:pt x="0" y="546339"/>
                        </a:moveTo>
                        <a:cubicBezTo>
                          <a:pt x="-19107" y="232818"/>
                          <a:pt x="175908" y="23764"/>
                          <a:pt x="534326" y="0"/>
                        </a:cubicBezTo>
                        <a:cubicBezTo>
                          <a:pt x="894507" y="13701"/>
                          <a:pt x="1006437" y="246582"/>
                          <a:pt x="1068652" y="546339"/>
                        </a:cubicBezTo>
                        <a:cubicBezTo>
                          <a:pt x="1041699" y="874395"/>
                          <a:pt x="824847" y="1117989"/>
                          <a:pt x="534326" y="1092678"/>
                        </a:cubicBezTo>
                        <a:cubicBezTo>
                          <a:pt x="208310" y="1075763"/>
                          <a:pt x="10571" y="853125"/>
                          <a:pt x="0" y="5463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</p:pic>
      <p:sp>
        <p:nvSpPr>
          <p:cNvPr id="4" name="Right Arrow 7">
            <a:extLst>
              <a:ext uri="{FF2B5EF4-FFF2-40B4-BE49-F238E27FC236}">
                <a16:creationId xmlns:a16="http://schemas.microsoft.com/office/drawing/2014/main" id="{2176B262-89A0-ACBE-BCBF-A11CA72EAD47}"/>
              </a:ext>
            </a:extLst>
          </p:cNvPr>
          <p:cNvSpPr/>
          <p:nvPr/>
        </p:nvSpPr>
        <p:spPr>
          <a:xfrm rot="7910183">
            <a:off x="10470409" y="2888477"/>
            <a:ext cx="1045752" cy="435829"/>
          </a:xfrm>
          <a:prstGeom prst="rightArrow">
            <a:avLst>
              <a:gd name="adj1" fmla="val 47499"/>
              <a:gd name="adj2" fmla="val 53964"/>
            </a:avLst>
          </a:prstGeom>
          <a:solidFill>
            <a:srgbClr val="3F81C4"/>
          </a:solidFill>
          <a:ln/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21856" tIns="60928" rIns="121856" bIns="60928" rtlCol="0" anchor="ctr"/>
          <a:lstStyle/>
          <a:p>
            <a:pPr algn="ctr"/>
            <a:endParaRPr lang="en-US" sz="1899"/>
          </a:p>
        </p:txBody>
      </p:sp>
    </p:spTree>
    <p:extLst>
      <p:ext uri="{BB962C8B-B14F-4D97-AF65-F5344CB8AC3E}">
        <p14:creationId xmlns:p14="http://schemas.microsoft.com/office/powerpoint/2010/main" val="83206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DFB7ED-CBC2-7A15-CCDE-E859227F4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492F4F6-3559-A0E9-97E6-4DDBD9439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Managing Engineering Changes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2C63B440-4837-D28F-8D0C-69AE89D6FAAB}"/>
              </a:ext>
            </a:extLst>
          </p:cNvPr>
          <p:cNvSpPr txBox="1"/>
          <p:nvPr/>
        </p:nvSpPr>
        <p:spPr>
          <a:xfrm>
            <a:off x="4612412" y="5145688"/>
            <a:ext cx="2967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3C57A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Change Orders</a:t>
            </a:r>
          </a:p>
        </p:txBody>
      </p: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3006E14C-034D-44BC-1F2D-0807097B9326}"/>
              </a:ext>
            </a:extLst>
          </p:cNvPr>
          <p:cNvGrpSpPr/>
          <p:nvPr/>
        </p:nvGrpSpPr>
        <p:grpSpPr>
          <a:xfrm>
            <a:off x="4518568" y="1465494"/>
            <a:ext cx="3154864" cy="551378"/>
            <a:chOff x="4466917" y="1744894"/>
            <a:chExt cx="3154864" cy="551378"/>
          </a:xfrm>
          <a:solidFill>
            <a:srgbClr val="3C57A5"/>
          </a:solidFill>
        </p:grpSpPr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E524691C-A89A-11EA-C46E-210AC77E8973}"/>
                </a:ext>
              </a:extLst>
            </p:cNvPr>
            <p:cNvGrpSpPr/>
            <p:nvPr/>
          </p:nvGrpSpPr>
          <p:grpSpPr>
            <a:xfrm>
              <a:off x="5601627" y="1828968"/>
              <a:ext cx="1039701" cy="467304"/>
              <a:chOff x="5601627" y="1828968"/>
              <a:chExt cx="1039701" cy="467304"/>
            </a:xfrm>
            <a:grpFill/>
          </p:grpSpPr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1A7E2187-61D7-CADD-03A9-BF8FFAB77252}"/>
                  </a:ext>
                </a:extLst>
              </p:cNvPr>
              <p:cNvGrpSpPr/>
              <p:nvPr/>
            </p:nvGrpSpPr>
            <p:grpSpPr>
              <a:xfrm>
                <a:off x="6424497" y="1828968"/>
                <a:ext cx="216831" cy="467304"/>
                <a:chOff x="6034408" y="1828968"/>
                <a:chExt cx="216831" cy="467304"/>
              </a:xfrm>
              <a:grpFill/>
            </p:grpSpPr>
            <p:sp>
              <p:nvSpPr>
                <p:cNvPr id="156" name="Freeform: Shape 155">
                  <a:extLst>
                    <a:ext uri="{FF2B5EF4-FFF2-40B4-BE49-F238E27FC236}">
                      <a16:creationId xmlns:a16="http://schemas.microsoft.com/office/drawing/2014/main" id="{2689B78D-71F5-46F7-50C7-AC265DE0B317}"/>
                    </a:ext>
                  </a:extLst>
                </p:cNvPr>
                <p:cNvSpPr/>
                <p:nvPr/>
              </p:nvSpPr>
              <p:spPr>
                <a:xfrm>
                  <a:off x="6101093" y="1828968"/>
                  <a:ext cx="150146" cy="335736"/>
                </a:xfrm>
                <a:custGeom>
                  <a:avLst/>
                  <a:gdLst>
                    <a:gd name="connsiteX0" fmla="*/ 28072 w 150146"/>
                    <a:gd name="connsiteY0" fmla="*/ 334621 h 335736"/>
                    <a:gd name="connsiteX1" fmla="*/ 18333 w 150146"/>
                    <a:gd name="connsiteY1" fmla="*/ 335537 h 335736"/>
                    <a:gd name="connsiteX2" fmla="*/ 229 w 150146"/>
                    <a:gd name="connsiteY2" fmla="*/ 311361 h 335736"/>
                    <a:gd name="connsiteX3" fmla="*/ 111143 w 150146"/>
                    <a:gd name="connsiteY3" fmla="*/ 9327 h 335736"/>
                    <a:gd name="connsiteX4" fmla="*/ 140819 w 150146"/>
                    <a:gd name="connsiteY4" fmla="*/ 3712 h 335736"/>
                    <a:gd name="connsiteX5" fmla="*/ 146434 w 150146"/>
                    <a:gd name="connsiteY5" fmla="*/ 33389 h 335736"/>
                    <a:gd name="connsiteX6" fmla="*/ 42509 w 150146"/>
                    <a:gd name="connsiteY6" fmla="*/ 317434 h 335736"/>
                    <a:gd name="connsiteX7" fmla="*/ 28072 w 150146"/>
                    <a:gd name="connsiteY7" fmla="*/ 334735 h 3357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0146" h="335736">
                      <a:moveTo>
                        <a:pt x="28072" y="334621"/>
                      </a:moveTo>
                      <a:cubicBezTo>
                        <a:pt x="25093" y="335652"/>
                        <a:pt x="21770" y="335996"/>
                        <a:pt x="18333" y="335537"/>
                      </a:cubicBezTo>
                      <a:cubicBezTo>
                        <a:pt x="6646" y="333933"/>
                        <a:pt x="-1489" y="323048"/>
                        <a:pt x="229" y="311361"/>
                      </a:cubicBezTo>
                      <a:cubicBezTo>
                        <a:pt x="16729" y="194947"/>
                        <a:pt x="54082" y="93314"/>
                        <a:pt x="111143" y="9327"/>
                      </a:cubicBezTo>
                      <a:cubicBezTo>
                        <a:pt x="117789" y="-413"/>
                        <a:pt x="131080" y="-2933"/>
                        <a:pt x="140819" y="3712"/>
                      </a:cubicBezTo>
                      <a:cubicBezTo>
                        <a:pt x="150559" y="10358"/>
                        <a:pt x="153080" y="23649"/>
                        <a:pt x="146434" y="33389"/>
                      </a:cubicBezTo>
                      <a:cubicBezTo>
                        <a:pt x="79863" y="131240"/>
                        <a:pt x="53165" y="241810"/>
                        <a:pt x="42509" y="317434"/>
                      </a:cubicBezTo>
                      <a:cubicBezTo>
                        <a:pt x="41364" y="325798"/>
                        <a:pt x="35520" y="332214"/>
                        <a:pt x="28072" y="334735"/>
                      </a:cubicBezTo>
                      <a:close/>
                    </a:path>
                  </a:pathLst>
                </a:custGeom>
                <a:grpFill/>
                <a:ln w="114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157" name="Freeform: Shape 156">
                  <a:extLst>
                    <a:ext uri="{FF2B5EF4-FFF2-40B4-BE49-F238E27FC236}">
                      <a16:creationId xmlns:a16="http://schemas.microsoft.com/office/drawing/2014/main" id="{48A5A0B6-22C9-9781-BA56-CD92A1CC6246}"/>
                    </a:ext>
                  </a:extLst>
                </p:cNvPr>
                <p:cNvSpPr/>
                <p:nvPr/>
              </p:nvSpPr>
              <p:spPr>
                <a:xfrm>
                  <a:off x="6034408" y="2065622"/>
                  <a:ext cx="189516" cy="230650"/>
                </a:xfrm>
                <a:custGeom>
                  <a:avLst/>
                  <a:gdLst>
                    <a:gd name="connsiteX0" fmla="*/ 189516 w 189516"/>
                    <a:gd name="connsiteY0" fmla="*/ 11916 h 230650"/>
                    <a:gd name="connsiteX1" fmla="*/ 92237 w 189516"/>
                    <a:gd name="connsiteY1" fmla="*/ 46176 h 230650"/>
                    <a:gd name="connsiteX2" fmla="*/ 0 w 189516"/>
                    <a:gd name="connsiteY2" fmla="*/ 0 h 230650"/>
                    <a:gd name="connsiteX3" fmla="*/ 80665 w 189516"/>
                    <a:gd name="connsiteY3" fmla="*/ 230650 h 230650"/>
                    <a:gd name="connsiteX4" fmla="*/ 189516 w 189516"/>
                    <a:gd name="connsiteY4" fmla="*/ 11916 h 230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9516" h="230650">
                      <a:moveTo>
                        <a:pt x="189516" y="11916"/>
                      </a:moveTo>
                      <a:lnTo>
                        <a:pt x="92237" y="46176"/>
                      </a:lnTo>
                      <a:lnTo>
                        <a:pt x="0" y="0"/>
                      </a:lnTo>
                      <a:lnTo>
                        <a:pt x="80665" y="230650"/>
                      </a:lnTo>
                      <a:lnTo>
                        <a:pt x="189516" y="11916"/>
                      </a:lnTo>
                      <a:close/>
                    </a:path>
                  </a:pathLst>
                </a:custGeom>
                <a:grpFill/>
                <a:ln w="114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</p:grp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8040D097-CFDB-E599-D159-7C7397E66C22}"/>
                  </a:ext>
                </a:extLst>
              </p:cNvPr>
              <p:cNvGrpSpPr/>
              <p:nvPr/>
            </p:nvGrpSpPr>
            <p:grpSpPr>
              <a:xfrm>
                <a:off x="5601627" y="1841531"/>
                <a:ext cx="235778" cy="454741"/>
                <a:chOff x="5794046" y="1575360"/>
                <a:chExt cx="235778" cy="454741"/>
              </a:xfrm>
              <a:grpFill/>
            </p:grpSpPr>
            <p:sp>
              <p:nvSpPr>
                <p:cNvPr id="158" name="Freeform: Shape 157">
                  <a:extLst>
                    <a:ext uri="{FF2B5EF4-FFF2-40B4-BE49-F238E27FC236}">
                      <a16:creationId xmlns:a16="http://schemas.microsoft.com/office/drawing/2014/main" id="{02B16813-880D-E719-C8F0-1E4457CFE38E}"/>
                    </a:ext>
                  </a:extLst>
                </p:cNvPr>
                <p:cNvSpPr/>
                <p:nvPr/>
              </p:nvSpPr>
              <p:spPr>
                <a:xfrm>
                  <a:off x="5794046" y="1575360"/>
                  <a:ext cx="176788" cy="324492"/>
                </a:xfrm>
                <a:custGeom>
                  <a:avLst/>
                  <a:gdLst>
                    <a:gd name="connsiteX0" fmla="*/ 150531 w 176788"/>
                    <a:gd name="connsiteY0" fmla="*/ 324006 h 324492"/>
                    <a:gd name="connsiteX1" fmla="*/ 134604 w 176788"/>
                    <a:gd name="connsiteY1" fmla="*/ 308079 h 324492"/>
                    <a:gd name="connsiteX2" fmla="*/ 4899 w 176788"/>
                    <a:gd name="connsiteY2" fmla="*/ 34919 h 324492"/>
                    <a:gd name="connsiteX3" fmla="*/ 7764 w 176788"/>
                    <a:gd name="connsiteY3" fmla="*/ 4899 h 324492"/>
                    <a:gd name="connsiteX4" fmla="*/ 37898 w 176788"/>
                    <a:gd name="connsiteY4" fmla="*/ 7764 h 324492"/>
                    <a:gd name="connsiteX5" fmla="*/ 176197 w 176788"/>
                    <a:gd name="connsiteY5" fmla="*/ 298225 h 324492"/>
                    <a:gd name="connsiteX6" fmla="*/ 160385 w 176788"/>
                    <a:gd name="connsiteY6" fmla="*/ 323891 h 324492"/>
                    <a:gd name="connsiteX7" fmla="*/ 150645 w 176788"/>
                    <a:gd name="connsiteY7" fmla="*/ 323891 h 3244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6788" h="324492">
                      <a:moveTo>
                        <a:pt x="150531" y="324006"/>
                      </a:moveTo>
                      <a:cubicBezTo>
                        <a:pt x="142854" y="322287"/>
                        <a:pt x="136438" y="316329"/>
                        <a:pt x="134604" y="308079"/>
                      </a:cubicBezTo>
                      <a:cubicBezTo>
                        <a:pt x="116959" y="233831"/>
                        <a:pt x="80179" y="126240"/>
                        <a:pt x="4899" y="34919"/>
                      </a:cubicBezTo>
                      <a:cubicBezTo>
                        <a:pt x="-2663" y="25867"/>
                        <a:pt x="-1288" y="12347"/>
                        <a:pt x="7764" y="4899"/>
                      </a:cubicBezTo>
                      <a:cubicBezTo>
                        <a:pt x="16930" y="-2663"/>
                        <a:pt x="30336" y="-1288"/>
                        <a:pt x="37898" y="7764"/>
                      </a:cubicBezTo>
                      <a:cubicBezTo>
                        <a:pt x="102522" y="86137"/>
                        <a:pt x="149041" y="183874"/>
                        <a:pt x="176197" y="298225"/>
                      </a:cubicBezTo>
                      <a:cubicBezTo>
                        <a:pt x="178947" y="309683"/>
                        <a:pt x="171843" y="321256"/>
                        <a:pt x="160385" y="323891"/>
                      </a:cubicBezTo>
                      <a:cubicBezTo>
                        <a:pt x="157062" y="324693"/>
                        <a:pt x="153739" y="324693"/>
                        <a:pt x="150645" y="323891"/>
                      </a:cubicBezTo>
                      <a:close/>
                    </a:path>
                  </a:pathLst>
                </a:custGeom>
                <a:grpFill/>
                <a:ln w="114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159" name="Freeform: Shape 158">
                  <a:extLst>
                    <a:ext uri="{FF2B5EF4-FFF2-40B4-BE49-F238E27FC236}">
                      <a16:creationId xmlns:a16="http://schemas.microsoft.com/office/drawing/2014/main" id="{0C8B269F-FA7F-9F1E-4EC0-C799627201DF}"/>
                    </a:ext>
                  </a:extLst>
                </p:cNvPr>
                <p:cNvSpPr/>
                <p:nvPr/>
              </p:nvSpPr>
              <p:spPr>
                <a:xfrm>
                  <a:off x="5842256" y="1793035"/>
                  <a:ext cx="187568" cy="237066"/>
                </a:xfrm>
                <a:custGeom>
                  <a:avLst/>
                  <a:gdLst>
                    <a:gd name="connsiteX0" fmla="*/ 187568 w 187568"/>
                    <a:gd name="connsiteY0" fmla="*/ 0 h 237066"/>
                    <a:gd name="connsiteX1" fmla="*/ 100029 w 187568"/>
                    <a:gd name="connsiteY1" fmla="*/ 54540 h 237066"/>
                    <a:gd name="connsiteX2" fmla="*/ 0 w 187568"/>
                    <a:gd name="connsiteY2" fmla="*/ 29333 h 237066"/>
                    <a:gd name="connsiteX3" fmla="*/ 128559 w 187568"/>
                    <a:gd name="connsiteY3" fmla="*/ 237067 h 237066"/>
                    <a:gd name="connsiteX4" fmla="*/ 187568 w 187568"/>
                    <a:gd name="connsiteY4" fmla="*/ 0 h 237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7568" h="237066">
                      <a:moveTo>
                        <a:pt x="187568" y="0"/>
                      </a:moveTo>
                      <a:lnTo>
                        <a:pt x="100029" y="54540"/>
                      </a:lnTo>
                      <a:lnTo>
                        <a:pt x="0" y="29333"/>
                      </a:lnTo>
                      <a:lnTo>
                        <a:pt x="128559" y="237067"/>
                      </a:lnTo>
                      <a:lnTo>
                        <a:pt x="187568" y="0"/>
                      </a:lnTo>
                      <a:close/>
                    </a:path>
                  </a:pathLst>
                </a:custGeom>
                <a:grpFill/>
                <a:ln w="114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</p:grpSp>
        </p:grp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78EE34D6-6256-12FD-2F02-9997FD6F8435}"/>
                </a:ext>
              </a:extLst>
            </p:cNvPr>
            <p:cNvGrpSpPr/>
            <p:nvPr/>
          </p:nvGrpSpPr>
          <p:grpSpPr>
            <a:xfrm>
              <a:off x="7107054" y="1744894"/>
              <a:ext cx="514727" cy="406537"/>
              <a:chOff x="6299432" y="1807466"/>
              <a:chExt cx="514727" cy="406537"/>
            </a:xfrm>
            <a:grpFill/>
          </p:grpSpPr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0733072E-8413-F984-C3EA-54FAF21EC306}"/>
                  </a:ext>
                </a:extLst>
              </p:cNvPr>
              <p:cNvSpPr/>
              <p:nvPr/>
            </p:nvSpPr>
            <p:spPr>
              <a:xfrm>
                <a:off x="6351656" y="1807466"/>
                <a:ext cx="462503" cy="278372"/>
              </a:xfrm>
              <a:custGeom>
                <a:avLst/>
                <a:gdLst>
                  <a:gd name="connsiteX0" fmla="*/ 25920 w 462503"/>
                  <a:gd name="connsiteY0" fmla="*/ 277864 h 278372"/>
                  <a:gd name="connsiteX1" fmla="*/ 14806 w 462503"/>
                  <a:gd name="connsiteY1" fmla="*/ 277291 h 278372"/>
                  <a:gd name="connsiteX2" fmla="*/ 1057 w 462503"/>
                  <a:gd name="connsiteY2" fmla="*/ 250365 h 278372"/>
                  <a:gd name="connsiteX3" fmla="*/ 187937 w 462503"/>
                  <a:gd name="connsiteY3" fmla="*/ 11350 h 278372"/>
                  <a:gd name="connsiteX4" fmla="*/ 452962 w 462503"/>
                  <a:gd name="connsiteY4" fmla="*/ 71276 h 278372"/>
                  <a:gd name="connsiteX5" fmla="*/ 458920 w 462503"/>
                  <a:gd name="connsiteY5" fmla="*/ 100952 h 278372"/>
                  <a:gd name="connsiteX6" fmla="*/ 429244 w 462503"/>
                  <a:gd name="connsiteY6" fmla="*/ 106910 h 278372"/>
                  <a:gd name="connsiteX7" fmla="*/ 202031 w 462503"/>
                  <a:gd name="connsiteY7" fmla="*/ 51682 h 278372"/>
                  <a:gd name="connsiteX8" fmla="*/ 41733 w 462503"/>
                  <a:gd name="connsiteY8" fmla="*/ 263427 h 278372"/>
                  <a:gd name="connsiteX9" fmla="*/ 25920 w 462503"/>
                  <a:gd name="connsiteY9" fmla="*/ 277750 h 278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2503" h="278372">
                    <a:moveTo>
                      <a:pt x="25920" y="277864"/>
                    </a:moveTo>
                    <a:cubicBezTo>
                      <a:pt x="22369" y="278666"/>
                      <a:pt x="18587" y="278552"/>
                      <a:pt x="14806" y="277291"/>
                    </a:cubicBezTo>
                    <a:cubicBezTo>
                      <a:pt x="3577" y="273625"/>
                      <a:pt x="-2610" y="261594"/>
                      <a:pt x="1057" y="250365"/>
                    </a:cubicBezTo>
                    <a:cubicBezTo>
                      <a:pt x="42191" y="122378"/>
                      <a:pt x="106929" y="39766"/>
                      <a:pt x="187937" y="11350"/>
                    </a:cubicBezTo>
                    <a:cubicBezTo>
                      <a:pt x="264019" y="-15233"/>
                      <a:pt x="353162" y="4933"/>
                      <a:pt x="452962" y="71276"/>
                    </a:cubicBezTo>
                    <a:cubicBezTo>
                      <a:pt x="462816" y="77807"/>
                      <a:pt x="465451" y="91098"/>
                      <a:pt x="458920" y="100952"/>
                    </a:cubicBezTo>
                    <a:cubicBezTo>
                      <a:pt x="452389" y="110806"/>
                      <a:pt x="439098" y="113441"/>
                      <a:pt x="429244" y="106910"/>
                    </a:cubicBezTo>
                    <a:cubicBezTo>
                      <a:pt x="341131" y="48359"/>
                      <a:pt x="264706" y="29683"/>
                      <a:pt x="202031" y="51682"/>
                    </a:cubicBezTo>
                    <a:cubicBezTo>
                      <a:pt x="116210" y="81702"/>
                      <a:pt x="67513" y="183450"/>
                      <a:pt x="41733" y="263427"/>
                    </a:cubicBezTo>
                    <a:cubicBezTo>
                      <a:pt x="39326" y="270989"/>
                      <a:pt x="33139" y="276145"/>
                      <a:pt x="25920" y="277750"/>
                    </a:cubicBezTo>
                    <a:close/>
                  </a:path>
                </a:pathLst>
              </a:custGeom>
              <a:grpFill/>
              <a:ln w="11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1C5F90DD-4769-274E-2085-87F1BB2BB757}"/>
                  </a:ext>
                </a:extLst>
              </p:cNvPr>
              <p:cNvSpPr/>
              <p:nvPr/>
            </p:nvSpPr>
            <p:spPr>
              <a:xfrm>
                <a:off x="6299432" y="1973041"/>
                <a:ext cx="184818" cy="240962"/>
              </a:xfrm>
              <a:custGeom>
                <a:avLst/>
                <a:gdLst>
                  <a:gd name="connsiteX0" fmla="*/ 184818 w 184818"/>
                  <a:gd name="connsiteY0" fmla="*/ 43655 h 240962"/>
                  <a:gd name="connsiteX1" fmla="*/ 83071 w 184818"/>
                  <a:gd name="connsiteY1" fmla="*/ 61071 h 240962"/>
                  <a:gd name="connsiteX2" fmla="*/ 0 w 184818"/>
                  <a:gd name="connsiteY2" fmla="*/ 0 h 240962"/>
                  <a:gd name="connsiteX3" fmla="*/ 40676 w 184818"/>
                  <a:gd name="connsiteY3" fmla="*/ 240963 h 240962"/>
                  <a:gd name="connsiteX4" fmla="*/ 184818 w 184818"/>
                  <a:gd name="connsiteY4" fmla="*/ 43655 h 240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4818" h="240962">
                    <a:moveTo>
                      <a:pt x="184818" y="43655"/>
                    </a:moveTo>
                    <a:lnTo>
                      <a:pt x="83071" y="61071"/>
                    </a:lnTo>
                    <a:lnTo>
                      <a:pt x="0" y="0"/>
                    </a:lnTo>
                    <a:lnTo>
                      <a:pt x="40676" y="240963"/>
                    </a:lnTo>
                    <a:lnTo>
                      <a:pt x="184818" y="43655"/>
                    </a:lnTo>
                    <a:close/>
                  </a:path>
                </a:pathLst>
              </a:custGeom>
              <a:grpFill/>
              <a:ln w="11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96742B21-B854-86E7-C1BD-EE2BBBC4ECD0}"/>
                </a:ext>
              </a:extLst>
            </p:cNvPr>
            <p:cNvGrpSpPr/>
            <p:nvPr/>
          </p:nvGrpSpPr>
          <p:grpSpPr>
            <a:xfrm>
              <a:off x="4466917" y="1782132"/>
              <a:ext cx="520455" cy="369299"/>
              <a:chOff x="5363622" y="1921703"/>
              <a:chExt cx="520455" cy="369299"/>
            </a:xfrm>
            <a:grpFill/>
          </p:grpSpPr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4BFB5C6F-8B79-5A7C-FBC3-760D0D5DBD02}"/>
                  </a:ext>
                </a:extLst>
              </p:cNvPr>
              <p:cNvSpPr/>
              <p:nvPr/>
            </p:nvSpPr>
            <p:spPr>
              <a:xfrm>
                <a:off x="5363622" y="1921703"/>
                <a:ext cx="480934" cy="246935"/>
              </a:xfrm>
              <a:custGeom>
                <a:avLst/>
                <a:gdLst>
                  <a:gd name="connsiteX0" fmla="*/ 10573 w 480934"/>
                  <a:gd name="connsiteY0" fmla="*/ 133148 h 246935"/>
                  <a:gd name="connsiteX1" fmla="*/ 5303 w 480934"/>
                  <a:gd name="connsiteY1" fmla="*/ 128794 h 246935"/>
                  <a:gd name="connsiteX2" fmla="*/ 7250 w 480934"/>
                  <a:gd name="connsiteY2" fmla="*/ 98660 h 246935"/>
                  <a:gd name="connsiteX3" fmla="*/ 261963 w 480934"/>
                  <a:gd name="connsiteY3" fmla="*/ 4131 h 246935"/>
                  <a:gd name="connsiteX4" fmla="*/ 478864 w 480934"/>
                  <a:gd name="connsiteY4" fmla="*/ 216334 h 246935"/>
                  <a:gd name="connsiteX5" fmla="*/ 468781 w 480934"/>
                  <a:gd name="connsiteY5" fmla="*/ 244864 h 246935"/>
                  <a:gd name="connsiteX6" fmla="*/ 440250 w 480934"/>
                  <a:gd name="connsiteY6" fmla="*/ 234781 h 246935"/>
                  <a:gd name="connsiteX7" fmla="*/ 253369 w 480934"/>
                  <a:gd name="connsiteY7" fmla="*/ 46067 h 246935"/>
                  <a:gd name="connsiteX8" fmla="*/ 35437 w 480934"/>
                  <a:gd name="connsiteY8" fmla="*/ 130857 h 246935"/>
                  <a:gd name="connsiteX9" fmla="*/ 10573 w 480934"/>
                  <a:gd name="connsiteY9" fmla="*/ 133263 h 246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80934" h="246935">
                    <a:moveTo>
                      <a:pt x="10573" y="133148"/>
                    </a:moveTo>
                    <a:cubicBezTo>
                      <a:pt x="8625" y="132003"/>
                      <a:pt x="6907" y="130513"/>
                      <a:pt x="5303" y="128794"/>
                    </a:cubicBezTo>
                    <a:cubicBezTo>
                      <a:pt x="-2489" y="119972"/>
                      <a:pt x="-1572" y="106451"/>
                      <a:pt x="7250" y="98660"/>
                    </a:cubicBezTo>
                    <a:cubicBezTo>
                      <a:pt x="97425" y="19714"/>
                      <a:pt x="183132" y="-12140"/>
                      <a:pt x="261963" y="4131"/>
                    </a:cubicBezTo>
                    <a:cubicBezTo>
                      <a:pt x="346065" y="21547"/>
                      <a:pt x="421115" y="94878"/>
                      <a:pt x="478864" y="216334"/>
                    </a:cubicBezTo>
                    <a:cubicBezTo>
                      <a:pt x="483905" y="226990"/>
                      <a:pt x="479437" y="239708"/>
                      <a:pt x="468781" y="244864"/>
                    </a:cubicBezTo>
                    <a:cubicBezTo>
                      <a:pt x="458125" y="249906"/>
                      <a:pt x="445406" y="245437"/>
                      <a:pt x="440250" y="234781"/>
                    </a:cubicBezTo>
                    <a:cubicBezTo>
                      <a:pt x="404157" y="158814"/>
                      <a:pt x="342398" y="64515"/>
                      <a:pt x="253369" y="46067"/>
                    </a:cubicBezTo>
                    <a:cubicBezTo>
                      <a:pt x="188288" y="32661"/>
                      <a:pt x="114956" y="61192"/>
                      <a:pt x="35437" y="130857"/>
                    </a:cubicBezTo>
                    <a:cubicBezTo>
                      <a:pt x="28333" y="137044"/>
                      <a:pt x="18250" y="137732"/>
                      <a:pt x="10573" y="133263"/>
                    </a:cubicBezTo>
                    <a:close/>
                  </a:path>
                </a:pathLst>
              </a:custGeom>
              <a:grpFill/>
              <a:ln w="11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A0A8801E-95E0-DE4A-A095-5254B0561288}"/>
                  </a:ext>
                </a:extLst>
              </p:cNvPr>
              <p:cNvSpPr/>
              <p:nvPr/>
            </p:nvSpPr>
            <p:spPr>
              <a:xfrm>
                <a:off x="5706707" y="2046946"/>
                <a:ext cx="177370" cy="244056"/>
              </a:xfrm>
              <a:custGeom>
                <a:avLst/>
                <a:gdLst>
                  <a:gd name="connsiteX0" fmla="*/ 177371 w 177370"/>
                  <a:gd name="connsiteY0" fmla="*/ 0 h 244056"/>
                  <a:gd name="connsiteX1" fmla="*/ 103122 w 177370"/>
                  <a:gd name="connsiteY1" fmla="*/ 71498 h 244056"/>
                  <a:gd name="connsiteX2" fmla="*/ 0 w 177370"/>
                  <a:gd name="connsiteY2" fmla="*/ 67717 h 244056"/>
                  <a:gd name="connsiteX3" fmla="*/ 169006 w 177370"/>
                  <a:gd name="connsiteY3" fmla="*/ 244056 h 244056"/>
                  <a:gd name="connsiteX4" fmla="*/ 177371 w 177370"/>
                  <a:gd name="connsiteY4" fmla="*/ 0 h 244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370" h="244056">
                    <a:moveTo>
                      <a:pt x="177371" y="0"/>
                    </a:moveTo>
                    <a:lnTo>
                      <a:pt x="103122" y="71498"/>
                    </a:lnTo>
                    <a:lnTo>
                      <a:pt x="0" y="67717"/>
                    </a:lnTo>
                    <a:lnTo>
                      <a:pt x="169006" y="244056"/>
                    </a:lnTo>
                    <a:lnTo>
                      <a:pt x="177371" y="0"/>
                    </a:lnTo>
                    <a:close/>
                  </a:path>
                </a:pathLst>
              </a:custGeom>
              <a:grpFill/>
              <a:ln w="11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  <p:sp>
        <p:nvSpPr>
          <p:cNvPr id="170" name="Arrow: Down 169">
            <a:extLst>
              <a:ext uri="{FF2B5EF4-FFF2-40B4-BE49-F238E27FC236}">
                <a16:creationId xmlns:a16="http://schemas.microsoft.com/office/drawing/2014/main" id="{227E6F37-01E8-473A-EAE6-4DC2AC815D5B}"/>
              </a:ext>
            </a:extLst>
          </p:cNvPr>
          <p:cNvSpPr/>
          <p:nvPr/>
        </p:nvSpPr>
        <p:spPr>
          <a:xfrm>
            <a:off x="5900557" y="4803574"/>
            <a:ext cx="390883" cy="384013"/>
          </a:xfrm>
          <a:prstGeom prst="downArrow">
            <a:avLst>
              <a:gd name="adj1" fmla="val 49153"/>
              <a:gd name="adj2" fmla="val 48829"/>
            </a:avLst>
          </a:prstGeom>
          <a:solidFill>
            <a:srgbClr val="3C57A5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A39FEFF0-6AE9-5C20-7692-4D5BB2CB8B54}"/>
              </a:ext>
            </a:extLst>
          </p:cNvPr>
          <p:cNvGrpSpPr/>
          <p:nvPr/>
        </p:nvGrpSpPr>
        <p:grpSpPr>
          <a:xfrm>
            <a:off x="4772822" y="3885875"/>
            <a:ext cx="2646356" cy="854919"/>
            <a:chOff x="4768061" y="3861068"/>
            <a:chExt cx="2646356" cy="854919"/>
          </a:xfrm>
        </p:grpSpPr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43E273B4-E843-2CD8-C206-9578DDA0FE24}"/>
                </a:ext>
              </a:extLst>
            </p:cNvPr>
            <p:cNvGrpSpPr/>
            <p:nvPr/>
          </p:nvGrpSpPr>
          <p:grpSpPr>
            <a:xfrm>
              <a:off x="4768061" y="3861068"/>
              <a:ext cx="2646356" cy="854919"/>
              <a:chOff x="4768061" y="3861068"/>
              <a:chExt cx="2646356" cy="854919"/>
            </a:xfrm>
          </p:grpSpPr>
          <p:grpSp>
            <p:nvGrpSpPr>
              <p:cNvPr id="174" name="Group 173">
                <a:extLst>
                  <a:ext uri="{FF2B5EF4-FFF2-40B4-BE49-F238E27FC236}">
                    <a16:creationId xmlns:a16="http://schemas.microsoft.com/office/drawing/2014/main" id="{D1581028-E704-1B04-7C31-10E01CBE2DE8}"/>
                  </a:ext>
                </a:extLst>
              </p:cNvPr>
              <p:cNvGrpSpPr/>
              <p:nvPr/>
            </p:nvGrpSpPr>
            <p:grpSpPr>
              <a:xfrm>
                <a:off x="4768061" y="3956180"/>
                <a:ext cx="2646356" cy="759807"/>
                <a:chOff x="4768061" y="3956180"/>
                <a:chExt cx="2646356" cy="759807"/>
              </a:xfrm>
            </p:grpSpPr>
            <p:sp>
              <p:nvSpPr>
                <p:cNvPr id="176" name="Freeform: Shape 175">
                  <a:extLst>
                    <a:ext uri="{FF2B5EF4-FFF2-40B4-BE49-F238E27FC236}">
                      <a16:creationId xmlns:a16="http://schemas.microsoft.com/office/drawing/2014/main" id="{E3140D0B-ACD4-BCD6-5220-D1721D5B0AE2}"/>
                    </a:ext>
                  </a:extLst>
                </p:cNvPr>
                <p:cNvSpPr/>
                <p:nvPr/>
              </p:nvSpPr>
              <p:spPr>
                <a:xfrm>
                  <a:off x="4768061" y="3956180"/>
                  <a:ext cx="2646356" cy="759807"/>
                </a:xfrm>
                <a:custGeom>
                  <a:avLst/>
                  <a:gdLst>
                    <a:gd name="connsiteX0" fmla="*/ 2502114 w 2646356"/>
                    <a:gd name="connsiteY0" fmla="*/ 611592 h 759807"/>
                    <a:gd name="connsiteX1" fmla="*/ 1323178 w 2646356"/>
                    <a:gd name="connsiteY1" fmla="*/ 759808 h 759807"/>
                    <a:gd name="connsiteX2" fmla="*/ 144243 w 2646356"/>
                    <a:gd name="connsiteY2" fmla="*/ 611592 h 759807"/>
                    <a:gd name="connsiteX3" fmla="*/ 0 w 2646356"/>
                    <a:gd name="connsiteY3" fmla="*/ 0 h 759807"/>
                    <a:gd name="connsiteX4" fmla="*/ 2646356 w 2646356"/>
                    <a:gd name="connsiteY4" fmla="*/ 0 h 759807"/>
                    <a:gd name="connsiteX5" fmla="*/ 2502114 w 2646356"/>
                    <a:gd name="connsiteY5" fmla="*/ 611592 h 759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46356" h="759807">
                      <a:moveTo>
                        <a:pt x="2502114" y="611592"/>
                      </a:moveTo>
                      <a:cubicBezTo>
                        <a:pt x="2502114" y="693429"/>
                        <a:pt x="1974413" y="759808"/>
                        <a:pt x="1323178" y="759808"/>
                      </a:cubicBezTo>
                      <a:cubicBezTo>
                        <a:pt x="671943" y="759808"/>
                        <a:pt x="144243" y="693429"/>
                        <a:pt x="144243" y="611592"/>
                      </a:cubicBezTo>
                      <a:lnTo>
                        <a:pt x="0" y="0"/>
                      </a:lnTo>
                      <a:lnTo>
                        <a:pt x="2646356" y="0"/>
                      </a:lnTo>
                      <a:lnTo>
                        <a:pt x="2502114" y="611592"/>
                      </a:lnTo>
                      <a:close/>
                    </a:path>
                  </a:pathLst>
                </a:custGeom>
                <a:solidFill>
                  <a:srgbClr val="3B4598"/>
                </a:solidFill>
                <a:ln w="237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 sz="16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77" name="Freeform: Shape 176">
                  <a:extLst>
                    <a:ext uri="{FF2B5EF4-FFF2-40B4-BE49-F238E27FC236}">
                      <a16:creationId xmlns:a16="http://schemas.microsoft.com/office/drawing/2014/main" id="{C0D5E633-43FF-3E31-9CD4-C8C402AA68E9}"/>
                    </a:ext>
                  </a:extLst>
                </p:cNvPr>
                <p:cNvSpPr/>
                <p:nvPr/>
              </p:nvSpPr>
              <p:spPr>
                <a:xfrm>
                  <a:off x="5415964" y="4037653"/>
                  <a:ext cx="1350550" cy="678334"/>
                </a:xfrm>
                <a:custGeom>
                  <a:avLst/>
                  <a:gdLst>
                    <a:gd name="connsiteX0" fmla="*/ 675276 w 1350550"/>
                    <a:gd name="connsiteY0" fmla="*/ 13276 h 678334"/>
                    <a:gd name="connsiteX1" fmla="*/ 0 w 1350550"/>
                    <a:gd name="connsiteY1" fmla="*/ 0 h 678334"/>
                    <a:gd name="connsiteX2" fmla="*/ 101874 w 1350550"/>
                    <a:gd name="connsiteY2" fmla="*/ 659603 h 678334"/>
                    <a:gd name="connsiteX3" fmla="*/ 675276 w 1350550"/>
                    <a:gd name="connsiteY3" fmla="*/ 678335 h 678334"/>
                    <a:gd name="connsiteX4" fmla="*/ 1248677 w 1350550"/>
                    <a:gd name="connsiteY4" fmla="*/ 659603 h 678334"/>
                    <a:gd name="connsiteX5" fmla="*/ 1350551 w 1350550"/>
                    <a:gd name="connsiteY5" fmla="*/ 0 h 678334"/>
                    <a:gd name="connsiteX6" fmla="*/ 675276 w 1350550"/>
                    <a:gd name="connsiteY6" fmla="*/ 13276 h 6783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50550" h="678334">
                      <a:moveTo>
                        <a:pt x="675276" y="13276"/>
                      </a:moveTo>
                      <a:cubicBezTo>
                        <a:pt x="428444" y="13276"/>
                        <a:pt x="197798" y="8366"/>
                        <a:pt x="0" y="0"/>
                      </a:cubicBezTo>
                      <a:lnTo>
                        <a:pt x="101874" y="659603"/>
                      </a:lnTo>
                      <a:cubicBezTo>
                        <a:pt x="271586" y="671424"/>
                        <a:pt x="467004" y="678335"/>
                        <a:pt x="675276" y="678335"/>
                      </a:cubicBezTo>
                      <a:cubicBezTo>
                        <a:pt x="883547" y="678335"/>
                        <a:pt x="1078965" y="671606"/>
                        <a:pt x="1248677" y="659603"/>
                      </a:cubicBezTo>
                      <a:lnTo>
                        <a:pt x="1350551" y="0"/>
                      </a:lnTo>
                      <a:cubicBezTo>
                        <a:pt x="1152753" y="8366"/>
                        <a:pt x="922107" y="13276"/>
                        <a:pt x="675276" y="13276"/>
                      </a:cubicBezTo>
                      <a:close/>
                    </a:path>
                  </a:pathLst>
                </a:custGeom>
                <a:solidFill>
                  <a:srgbClr val="3F81C4">
                    <a:alpha val="30000"/>
                  </a:srgbClr>
                </a:solidFill>
                <a:ln w="237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 sz="16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78" name="Freeform: Shape 177">
                  <a:extLst>
                    <a:ext uri="{FF2B5EF4-FFF2-40B4-BE49-F238E27FC236}">
                      <a16:creationId xmlns:a16="http://schemas.microsoft.com/office/drawing/2014/main" id="{9859DCE4-E3E1-5DA9-E479-2A6D9DEA8095}"/>
                    </a:ext>
                  </a:extLst>
                </p:cNvPr>
                <p:cNvSpPr/>
                <p:nvPr/>
              </p:nvSpPr>
              <p:spPr>
                <a:xfrm>
                  <a:off x="4768061" y="3956180"/>
                  <a:ext cx="2646356" cy="148578"/>
                </a:xfrm>
                <a:custGeom>
                  <a:avLst/>
                  <a:gdLst>
                    <a:gd name="connsiteX0" fmla="*/ 1323178 w 2646356"/>
                    <a:gd name="connsiteY0" fmla="*/ 148579 h 148578"/>
                    <a:gd name="connsiteX1" fmla="*/ 2630171 w 2646356"/>
                    <a:gd name="connsiteY1" fmla="*/ 68561 h 148578"/>
                    <a:gd name="connsiteX2" fmla="*/ 2646356 w 2646356"/>
                    <a:gd name="connsiteY2" fmla="*/ 0 h 148578"/>
                    <a:gd name="connsiteX3" fmla="*/ 1323178 w 2646356"/>
                    <a:gd name="connsiteY3" fmla="*/ 94930 h 148578"/>
                    <a:gd name="connsiteX4" fmla="*/ 0 w 2646356"/>
                    <a:gd name="connsiteY4" fmla="*/ 0 h 148578"/>
                    <a:gd name="connsiteX5" fmla="*/ 16186 w 2646356"/>
                    <a:gd name="connsiteY5" fmla="*/ 68561 h 148578"/>
                    <a:gd name="connsiteX6" fmla="*/ 1323178 w 2646356"/>
                    <a:gd name="connsiteY6" fmla="*/ 148579 h 148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646356" h="148578">
                      <a:moveTo>
                        <a:pt x="1323178" y="148579"/>
                      </a:moveTo>
                      <a:cubicBezTo>
                        <a:pt x="1983696" y="148579"/>
                        <a:pt x="2530914" y="113844"/>
                        <a:pt x="2630171" y="68561"/>
                      </a:cubicBezTo>
                      <a:lnTo>
                        <a:pt x="2646356" y="0"/>
                      </a:lnTo>
                      <a:cubicBezTo>
                        <a:pt x="2646356" y="52375"/>
                        <a:pt x="2053913" y="94930"/>
                        <a:pt x="1323178" y="94930"/>
                      </a:cubicBezTo>
                      <a:cubicBezTo>
                        <a:pt x="592443" y="94930"/>
                        <a:pt x="0" y="52375"/>
                        <a:pt x="0" y="0"/>
                      </a:cubicBezTo>
                      <a:lnTo>
                        <a:pt x="16186" y="68561"/>
                      </a:lnTo>
                      <a:cubicBezTo>
                        <a:pt x="115442" y="114026"/>
                        <a:pt x="662898" y="148579"/>
                        <a:pt x="1323178" y="148579"/>
                      </a:cubicBezTo>
                      <a:close/>
                    </a:path>
                  </a:pathLst>
                </a:custGeom>
                <a:solidFill>
                  <a:srgbClr val="FFFFFF">
                    <a:alpha val="50000"/>
                  </a:srgbClr>
                </a:solidFill>
                <a:ln w="237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 sz="16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7BEB439C-D348-AB7E-17D6-CB7AA5409A82}"/>
                  </a:ext>
                </a:extLst>
              </p:cNvPr>
              <p:cNvSpPr/>
              <p:nvPr/>
            </p:nvSpPr>
            <p:spPr>
              <a:xfrm>
                <a:off x="4768061" y="3861068"/>
                <a:ext cx="2646356" cy="189860"/>
              </a:xfrm>
              <a:custGeom>
                <a:avLst/>
                <a:gdLst>
                  <a:gd name="connsiteX0" fmla="*/ 2646356 w 2646356"/>
                  <a:gd name="connsiteY0" fmla="*/ 94931 h 189860"/>
                  <a:gd name="connsiteX1" fmla="*/ 1323178 w 2646356"/>
                  <a:gd name="connsiteY1" fmla="*/ 189861 h 189860"/>
                  <a:gd name="connsiteX2" fmla="*/ 0 w 2646356"/>
                  <a:gd name="connsiteY2" fmla="*/ 94931 h 189860"/>
                  <a:gd name="connsiteX3" fmla="*/ 1323178 w 2646356"/>
                  <a:gd name="connsiteY3" fmla="*/ 0 h 189860"/>
                  <a:gd name="connsiteX4" fmla="*/ 2646356 w 2646356"/>
                  <a:gd name="connsiteY4" fmla="*/ 94931 h 189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46356" h="189860">
                    <a:moveTo>
                      <a:pt x="2646356" y="94931"/>
                    </a:moveTo>
                    <a:cubicBezTo>
                      <a:pt x="2646356" y="147359"/>
                      <a:pt x="2053949" y="189861"/>
                      <a:pt x="1323178" y="189861"/>
                    </a:cubicBezTo>
                    <a:cubicBezTo>
                      <a:pt x="592407" y="189861"/>
                      <a:pt x="0" y="147359"/>
                      <a:pt x="0" y="94931"/>
                    </a:cubicBezTo>
                    <a:cubicBezTo>
                      <a:pt x="0" y="42502"/>
                      <a:pt x="592407" y="0"/>
                      <a:pt x="1323178" y="0"/>
                    </a:cubicBezTo>
                    <a:cubicBezTo>
                      <a:pt x="2053949" y="0"/>
                      <a:pt x="2646356" y="42502"/>
                      <a:pt x="2646356" y="94931"/>
                    </a:cubicBezTo>
                    <a:close/>
                  </a:path>
                </a:pathLst>
              </a:custGeom>
              <a:solidFill>
                <a:srgbClr val="0E1231"/>
              </a:solidFill>
              <a:ln w="237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6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00DD0C72-6C24-2764-3B01-F5D8821AD0B0}"/>
                </a:ext>
              </a:extLst>
            </p:cNvPr>
            <p:cNvSpPr txBox="1"/>
            <p:nvPr/>
          </p:nvSpPr>
          <p:spPr>
            <a:xfrm>
              <a:off x="5075425" y="4221783"/>
              <a:ext cx="2031628" cy="3416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b="1" kern="120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Mfg. requests</a:t>
              </a:r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1DC5CE8A-A658-860B-6ABF-F4D3D96D0D94}"/>
              </a:ext>
            </a:extLst>
          </p:cNvPr>
          <p:cNvGrpSpPr/>
          <p:nvPr/>
        </p:nvGrpSpPr>
        <p:grpSpPr>
          <a:xfrm>
            <a:off x="4524801" y="3003586"/>
            <a:ext cx="3142399" cy="866195"/>
            <a:chOff x="4520040" y="3016878"/>
            <a:chExt cx="3142399" cy="866195"/>
          </a:xfrm>
        </p:grpSpPr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CDD9CC15-5F4C-ADCE-6143-40CC9685C3A3}"/>
                </a:ext>
              </a:extLst>
            </p:cNvPr>
            <p:cNvGrpSpPr/>
            <p:nvPr/>
          </p:nvGrpSpPr>
          <p:grpSpPr>
            <a:xfrm>
              <a:off x="4520040" y="3016878"/>
              <a:ext cx="3142399" cy="866195"/>
              <a:chOff x="4520040" y="3016878"/>
              <a:chExt cx="3142399" cy="866195"/>
            </a:xfrm>
          </p:grpSpPr>
          <p:grpSp>
            <p:nvGrpSpPr>
              <p:cNvPr id="182" name="Group 181">
                <a:extLst>
                  <a:ext uri="{FF2B5EF4-FFF2-40B4-BE49-F238E27FC236}">
                    <a16:creationId xmlns:a16="http://schemas.microsoft.com/office/drawing/2014/main" id="{C335E96A-527A-469D-3FB9-F67F8463593E}"/>
                  </a:ext>
                </a:extLst>
              </p:cNvPr>
              <p:cNvGrpSpPr/>
              <p:nvPr/>
            </p:nvGrpSpPr>
            <p:grpSpPr>
              <a:xfrm>
                <a:off x="4520040" y="3111808"/>
                <a:ext cx="3142399" cy="771265"/>
                <a:chOff x="4520040" y="3111808"/>
                <a:chExt cx="3142399" cy="771265"/>
              </a:xfrm>
            </p:grpSpPr>
            <p:sp>
              <p:nvSpPr>
                <p:cNvPr id="185" name="Freeform: Shape 184">
                  <a:extLst>
                    <a:ext uri="{FF2B5EF4-FFF2-40B4-BE49-F238E27FC236}">
                      <a16:creationId xmlns:a16="http://schemas.microsoft.com/office/drawing/2014/main" id="{F5190470-8DB8-DB01-8FBC-336348C55FAD}"/>
                    </a:ext>
                  </a:extLst>
                </p:cNvPr>
                <p:cNvSpPr/>
                <p:nvPr/>
              </p:nvSpPr>
              <p:spPr>
                <a:xfrm>
                  <a:off x="4520040" y="3111808"/>
                  <a:ext cx="3142399" cy="771082"/>
                </a:xfrm>
                <a:custGeom>
                  <a:avLst/>
                  <a:gdLst>
                    <a:gd name="connsiteX0" fmla="*/ 2995062 w 3142399"/>
                    <a:gd name="connsiteY0" fmla="*/ 622868 h 771082"/>
                    <a:gd name="connsiteX1" fmla="*/ 1571200 w 3142399"/>
                    <a:gd name="connsiteY1" fmla="*/ 771083 h 771082"/>
                    <a:gd name="connsiteX2" fmla="*/ 147337 w 3142399"/>
                    <a:gd name="connsiteY2" fmla="*/ 622868 h 771082"/>
                    <a:gd name="connsiteX3" fmla="*/ 0 w 3142399"/>
                    <a:gd name="connsiteY3" fmla="*/ 0 h 771082"/>
                    <a:gd name="connsiteX4" fmla="*/ 3142399 w 3142399"/>
                    <a:gd name="connsiteY4" fmla="*/ 0 h 771082"/>
                    <a:gd name="connsiteX5" fmla="*/ 2995062 w 3142399"/>
                    <a:gd name="connsiteY5" fmla="*/ 622868 h 771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142399" h="771082">
                      <a:moveTo>
                        <a:pt x="2995062" y="622868"/>
                      </a:moveTo>
                      <a:cubicBezTo>
                        <a:pt x="2995062" y="704704"/>
                        <a:pt x="2357633" y="771083"/>
                        <a:pt x="1571200" y="771083"/>
                      </a:cubicBezTo>
                      <a:cubicBezTo>
                        <a:pt x="784767" y="771083"/>
                        <a:pt x="147337" y="704704"/>
                        <a:pt x="147337" y="622868"/>
                      </a:cubicBezTo>
                      <a:lnTo>
                        <a:pt x="0" y="0"/>
                      </a:lnTo>
                      <a:lnTo>
                        <a:pt x="3142399" y="0"/>
                      </a:lnTo>
                      <a:lnTo>
                        <a:pt x="2995062" y="622868"/>
                      </a:lnTo>
                      <a:close/>
                    </a:path>
                  </a:pathLst>
                </a:custGeom>
                <a:solidFill>
                  <a:srgbClr val="3B4598"/>
                </a:solidFill>
                <a:ln w="237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 sz="16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86" name="Freeform: Shape 185">
                  <a:extLst>
                    <a:ext uri="{FF2B5EF4-FFF2-40B4-BE49-F238E27FC236}">
                      <a16:creationId xmlns:a16="http://schemas.microsoft.com/office/drawing/2014/main" id="{B14B26EA-9D4C-21BC-86A2-97217DAC45D2}"/>
                    </a:ext>
                  </a:extLst>
                </p:cNvPr>
                <p:cNvSpPr/>
                <p:nvPr/>
              </p:nvSpPr>
              <p:spPr>
                <a:xfrm>
                  <a:off x="5259582" y="3192372"/>
                  <a:ext cx="1663315" cy="690701"/>
                </a:xfrm>
                <a:custGeom>
                  <a:avLst/>
                  <a:gdLst>
                    <a:gd name="connsiteX0" fmla="*/ 831658 w 1663315"/>
                    <a:gd name="connsiteY0" fmla="*/ 14367 h 690701"/>
                    <a:gd name="connsiteX1" fmla="*/ 0 w 1663315"/>
                    <a:gd name="connsiteY1" fmla="*/ 0 h 690701"/>
                    <a:gd name="connsiteX2" fmla="*/ 103541 w 1663315"/>
                    <a:gd name="connsiteY2" fmla="*/ 669787 h 690701"/>
                    <a:gd name="connsiteX3" fmla="*/ 831658 w 1663315"/>
                    <a:gd name="connsiteY3" fmla="*/ 690701 h 690701"/>
                    <a:gd name="connsiteX4" fmla="*/ 1559775 w 1663315"/>
                    <a:gd name="connsiteY4" fmla="*/ 669787 h 690701"/>
                    <a:gd name="connsiteX5" fmla="*/ 1663315 w 1663315"/>
                    <a:gd name="connsiteY5" fmla="*/ 0 h 690701"/>
                    <a:gd name="connsiteX6" fmla="*/ 831658 w 1663315"/>
                    <a:gd name="connsiteY6" fmla="*/ 14367 h 690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63315" h="690701">
                      <a:moveTo>
                        <a:pt x="831658" y="14367"/>
                      </a:moveTo>
                      <a:cubicBezTo>
                        <a:pt x="526272" y="14367"/>
                        <a:pt x="241357" y="9093"/>
                        <a:pt x="0" y="0"/>
                      </a:cubicBezTo>
                      <a:lnTo>
                        <a:pt x="103541" y="669787"/>
                      </a:lnTo>
                      <a:cubicBezTo>
                        <a:pt x="316573" y="683063"/>
                        <a:pt x="565546" y="690701"/>
                        <a:pt x="831658" y="690701"/>
                      </a:cubicBezTo>
                      <a:cubicBezTo>
                        <a:pt x="1097769" y="690701"/>
                        <a:pt x="1346743" y="683063"/>
                        <a:pt x="1559775" y="669787"/>
                      </a:cubicBezTo>
                      <a:lnTo>
                        <a:pt x="1663315" y="0"/>
                      </a:lnTo>
                      <a:cubicBezTo>
                        <a:pt x="1422196" y="9093"/>
                        <a:pt x="1137043" y="14367"/>
                        <a:pt x="831658" y="14367"/>
                      </a:cubicBezTo>
                      <a:close/>
                    </a:path>
                  </a:pathLst>
                </a:custGeom>
                <a:solidFill>
                  <a:srgbClr val="3F81C4">
                    <a:alpha val="30000"/>
                  </a:srgbClr>
                </a:solidFill>
                <a:ln w="237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 sz="16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6B480081-49E8-6A99-38FE-C38C3D9B253E}"/>
                  </a:ext>
                </a:extLst>
              </p:cNvPr>
              <p:cNvSpPr txBox="1"/>
              <p:nvPr/>
            </p:nvSpPr>
            <p:spPr>
              <a:xfrm>
                <a:off x="4973844" y="3381437"/>
                <a:ext cx="2234791" cy="3416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b="1" kern="120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External requests</a:t>
                </a: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A13DED6F-4E84-B8AC-D580-F60F1807D633}"/>
                  </a:ext>
                </a:extLst>
              </p:cNvPr>
              <p:cNvSpPr/>
              <p:nvPr/>
            </p:nvSpPr>
            <p:spPr>
              <a:xfrm>
                <a:off x="4520040" y="3016878"/>
                <a:ext cx="3142399" cy="189860"/>
              </a:xfrm>
              <a:custGeom>
                <a:avLst/>
                <a:gdLst>
                  <a:gd name="connsiteX0" fmla="*/ 3142399 w 3142399"/>
                  <a:gd name="connsiteY0" fmla="*/ 94930 h 189860"/>
                  <a:gd name="connsiteX1" fmla="*/ 1571200 w 3142399"/>
                  <a:gd name="connsiteY1" fmla="*/ 189861 h 189860"/>
                  <a:gd name="connsiteX2" fmla="*/ 0 w 3142399"/>
                  <a:gd name="connsiteY2" fmla="*/ 94930 h 189860"/>
                  <a:gd name="connsiteX3" fmla="*/ 1571200 w 3142399"/>
                  <a:gd name="connsiteY3" fmla="*/ 0 h 189860"/>
                  <a:gd name="connsiteX4" fmla="*/ 3142399 w 3142399"/>
                  <a:gd name="connsiteY4" fmla="*/ 94930 h 189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42399" h="189860">
                    <a:moveTo>
                      <a:pt x="3142399" y="94930"/>
                    </a:moveTo>
                    <a:cubicBezTo>
                      <a:pt x="3142399" y="147359"/>
                      <a:pt x="2438949" y="189861"/>
                      <a:pt x="1571200" y="189861"/>
                    </a:cubicBezTo>
                    <a:cubicBezTo>
                      <a:pt x="703450" y="189861"/>
                      <a:pt x="0" y="147359"/>
                      <a:pt x="0" y="94930"/>
                    </a:cubicBezTo>
                    <a:cubicBezTo>
                      <a:pt x="0" y="42502"/>
                      <a:pt x="703450" y="0"/>
                      <a:pt x="1571200" y="0"/>
                    </a:cubicBezTo>
                    <a:cubicBezTo>
                      <a:pt x="2438949" y="0"/>
                      <a:pt x="3142399" y="42502"/>
                      <a:pt x="3142399" y="94930"/>
                    </a:cubicBezTo>
                    <a:close/>
                  </a:path>
                </a:pathLst>
              </a:custGeom>
              <a:solidFill>
                <a:srgbClr val="0E1231"/>
              </a:solidFill>
              <a:ln w="237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6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91B9EB1E-6654-05C7-0ACE-7AD220E0C4FA}"/>
                </a:ext>
              </a:extLst>
            </p:cNvPr>
            <p:cNvSpPr/>
            <p:nvPr/>
          </p:nvSpPr>
          <p:spPr>
            <a:xfrm>
              <a:off x="4520040" y="3111808"/>
              <a:ext cx="3142399" cy="148760"/>
            </a:xfrm>
            <a:custGeom>
              <a:avLst/>
              <a:gdLst>
                <a:gd name="connsiteX0" fmla="*/ 1571200 w 3142399"/>
                <a:gd name="connsiteY0" fmla="*/ 148761 h 148760"/>
                <a:gd name="connsiteX1" fmla="*/ 3126452 w 3142399"/>
                <a:gd name="connsiteY1" fmla="*/ 67288 h 148760"/>
                <a:gd name="connsiteX2" fmla="*/ 3142399 w 3142399"/>
                <a:gd name="connsiteY2" fmla="*/ 0 h 148760"/>
                <a:gd name="connsiteX3" fmla="*/ 1571200 w 3142399"/>
                <a:gd name="connsiteY3" fmla="*/ 94931 h 148760"/>
                <a:gd name="connsiteX4" fmla="*/ 0 w 3142399"/>
                <a:gd name="connsiteY4" fmla="*/ 0 h 148760"/>
                <a:gd name="connsiteX5" fmla="*/ 15948 w 3142399"/>
                <a:gd name="connsiteY5" fmla="*/ 67288 h 148760"/>
                <a:gd name="connsiteX6" fmla="*/ 1571200 w 3142399"/>
                <a:gd name="connsiteY6" fmla="*/ 148761 h 148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42399" h="148760">
                  <a:moveTo>
                    <a:pt x="1571200" y="148761"/>
                  </a:moveTo>
                  <a:cubicBezTo>
                    <a:pt x="2363583" y="148761"/>
                    <a:pt x="3018627" y="113298"/>
                    <a:pt x="3126452" y="67288"/>
                  </a:cubicBezTo>
                  <a:lnTo>
                    <a:pt x="3142399" y="0"/>
                  </a:lnTo>
                  <a:cubicBezTo>
                    <a:pt x="3142399" y="52375"/>
                    <a:pt x="2439037" y="94931"/>
                    <a:pt x="1571200" y="94931"/>
                  </a:cubicBezTo>
                  <a:cubicBezTo>
                    <a:pt x="703362" y="94931"/>
                    <a:pt x="0" y="52375"/>
                    <a:pt x="0" y="0"/>
                  </a:cubicBezTo>
                  <a:lnTo>
                    <a:pt x="15948" y="67288"/>
                  </a:lnTo>
                  <a:cubicBezTo>
                    <a:pt x="123773" y="113298"/>
                    <a:pt x="778816" y="148761"/>
                    <a:pt x="1571200" y="148761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7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9119E511-940B-92A7-3CDE-462200483BFB}"/>
              </a:ext>
            </a:extLst>
          </p:cNvPr>
          <p:cNvGrpSpPr/>
          <p:nvPr/>
        </p:nvGrpSpPr>
        <p:grpSpPr>
          <a:xfrm>
            <a:off x="4220367" y="2118719"/>
            <a:ext cx="3751266" cy="877106"/>
            <a:chOff x="4215607" y="2157412"/>
            <a:chExt cx="3751266" cy="877106"/>
          </a:xfrm>
        </p:grpSpPr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26AAD8BD-7074-DED7-53C7-DE6A3CBDE46C}"/>
                </a:ext>
              </a:extLst>
            </p:cNvPr>
            <p:cNvGrpSpPr/>
            <p:nvPr/>
          </p:nvGrpSpPr>
          <p:grpSpPr>
            <a:xfrm>
              <a:off x="4215607" y="2157412"/>
              <a:ext cx="3751266" cy="877106"/>
              <a:chOff x="4215607" y="2157412"/>
              <a:chExt cx="3751266" cy="877106"/>
            </a:xfrm>
          </p:grpSpPr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AB82DD92-31D9-85B9-835E-A0343AB631F2}"/>
                  </a:ext>
                </a:extLst>
              </p:cNvPr>
              <p:cNvSpPr/>
              <p:nvPr/>
            </p:nvSpPr>
            <p:spPr>
              <a:xfrm>
                <a:off x="4215607" y="2252342"/>
                <a:ext cx="3751266" cy="782176"/>
              </a:xfrm>
              <a:custGeom>
                <a:avLst/>
                <a:gdLst>
                  <a:gd name="connsiteX0" fmla="*/ 3527047 w 3751266"/>
                  <a:gd name="connsiteY0" fmla="*/ 633961 h 782176"/>
                  <a:gd name="connsiteX1" fmla="*/ 1875633 w 3751266"/>
                  <a:gd name="connsiteY1" fmla="*/ 782176 h 782176"/>
                  <a:gd name="connsiteX2" fmla="*/ 224219 w 3751266"/>
                  <a:gd name="connsiteY2" fmla="*/ 633961 h 782176"/>
                  <a:gd name="connsiteX3" fmla="*/ 0 w 3751266"/>
                  <a:gd name="connsiteY3" fmla="*/ 0 h 782176"/>
                  <a:gd name="connsiteX4" fmla="*/ 3751266 w 3751266"/>
                  <a:gd name="connsiteY4" fmla="*/ 0 h 782176"/>
                  <a:gd name="connsiteX5" fmla="*/ 3527047 w 3751266"/>
                  <a:gd name="connsiteY5" fmla="*/ 633961 h 782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51266" h="782176">
                    <a:moveTo>
                      <a:pt x="3527047" y="633961"/>
                    </a:moveTo>
                    <a:cubicBezTo>
                      <a:pt x="3527047" y="715798"/>
                      <a:pt x="2787743" y="782176"/>
                      <a:pt x="1875633" y="782176"/>
                    </a:cubicBezTo>
                    <a:cubicBezTo>
                      <a:pt x="963523" y="782176"/>
                      <a:pt x="224219" y="715798"/>
                      <a:pt x="224219" y="633961"/>
                    </a:cubicBezTo>
                    <a:lnTo>
                      <a:pt x="0" y="0"/>
                    </a:lnTo>
                    <a:lnTo>
                      <a:pt x="3751266" y="0"/>
                    </a:lnTo>
                    <a:lnTo>
                      <a:pt x="3527047" y="633961"/>
                    </a:lnTo>
                    <a:close/>
                  </a:path>
                </a:pathLst>
              </a:custGeom>
              <a:solidFill>
                <a:srgbClr val="3B4598"/>
              </a:solidFill>
              <a:ln w="237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6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53802BF4-6943-64CB-8CF8-D909F8FCE9C0}"/>
                  </a:ext>
                </a:extLst>
              </p:cNvPr>
              <p:cNvSpPr/>
              <p:nvPr/>
            </p:nvSpPr>
            <p:spPr>
              <a:xfrm>
                <a:off x="5103438" y="2333087"/>
                <a:ext cx="1975603" cy="701430"/>
              </a:xfrm>
              <a:custGeom>
                <a:avLst/>
                <a:gdLst>
                  <a:gd name="connsiteX0" fmla="*/ 987802 w 1975603"/>
                  <a:gd name="connsiteY0" fmla="*/ 14185 h 701430"/>
                  <a:gd name="connsiteX1" fmla="*/ 0 w 1975603"/>
                  <a:gd name="connsiteY1" fmla="*/ 0 h 701430"/>
                  <a:gd name="connsiteX2" fmla="*/ 104731 w 1975603"/>
                  <a:gd name="connsiteY2" fmla="*/ 678517 h 701430"/>
                  <a:gd name="connsiteX3" fmla="*/ 987802 w 1975603"/>
                  <a:gd name="connsiteY3" fmla="*/ 701431 h 701430"/>
                  <a:gd name="connsiteX4" fmla="*/ 1870873 w 1975603"/>
                  <a:gd name="connsiteY4" fmla="*/ 678517 h 701430"/>
                  <a:gd name="connsiteX5" fmla="*/ 1975603 w 1975603"/>
                  <a:gd name="connsiteY5" fmla="*/ 0 h 701430"/>
                  <a:gd name="connsiteX6" fmla="*/ 987802 w 1975603"/>
                  <a:gd name="connsiteY6" fmla="*/ 14185 h 701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75603" h="701430">
                    <a:moveTo>
                      <a:pt x="987802" y="14185"/>
                    </a:moveTo>
                    <a:cubicBezTo>
                      <a:pt x="625290" y="14185"/>
                      <a:pt x="286820" y="8911"/>
                      <a:pt x="0" y="0"/>
                    </a:cubicBezTo>
                    <a:lnTo>
                      <a:pt x="104731" y="678517"/>
                    </a:lnTo>
                    <a:cubicBezTo>
                      <a:pt x="360131" y="693065"/>
                      <a:pt x="662898" y="701431"/>
                      <a:pt x="987802" y="701431"/>
                    </a:cubicBezTo>
                    <a:cubicBezTo>
                      <a:pt x="1312705" y="701431"/>
                      <a:pt x="1615472" y="692883"/>
                      <a:pt x="1870873" y="678517"/>
                    </a:cubicBezTo>
                    <a:lnTo>
                      <a:pt x="1975603" y="0"/>
                    </a:lnTo>
                    <a:cubicBezTo>
                      <a:pt x="1688784" y="9093"/>
                      <a:pt x="1350313" y="14185"/>
                      <a:pt x="987802" y="14185"/>
                    </a:cubicBezTo>
                    <a:close/>
                  </a:path>
                </a:pathLst>
              </a:custGeom>
              <a:solidFill>
                <a:srgbClr val="3F81C4">
                  <a:alpha val="30000"/>
                </a:srgbClr>
              </a:solidFill>
              <a:ln w="237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6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CBA5D82E-9759-C5E4-A5C8-DDF4721D3E4D}"/>
                  </a:ext>
                </a:extLst>
              </p:cNvPr>
              <p:cNvSpPr/>
              <p:nvPr/>
            </p:nvSpPr>
            <p:spPr>
              <a:xfrm>
                <a:off x="4215607" y="2157412"/>
                <a:ext cx="3751266" cy="189860"/>
              </a:xfrm>
              <a:custGeom>
                <a:avLst/>
                <a:gdLst>
                  <a:gd name="connsiteX0" fmla="*/ 3751266 w 3751266"/>
                  <a:gd name="connsiteY0" fmla="*/ 94930 h 189860"/>
                  <a:gd name="connsiteX1" fmla="*/ 1875633 w 3751266"/>
                  <a:gd name="connsiteY1" fmla="*/ 189861 h 189860"/>
                  <a:gd name="connsiteX2" fmla="*/ 0 w 3751266"/>
                  <a:gd name="connsiteY2" fmla="*/ 94930 h 189860"/>
                  <a:gd name="connsiteX3" fmla="*/ 1875633 w 3751266"/>
                  <a:gd name="connsiteY3" fmla="*/ 0 h 189860"/>
                  <a:gd name="connsiteX4" fmla="*/ 3751266 w 3751266"/>
                  <a:gd name="connsiteY4" fmla="*/ 94930 h 189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51266" h="189860">
                    <a:moveTo>
                      <a:pt x="3751266" y="94930"/>
                    </a:moveTo>
                    <a:cubicBezTo>
                      <a:pt x="3751266" y="147306"/>
                      <a:pt x="2911516" y="189861"/>
                      <a:pt x="1875633" y="189861"/>
                    </a:cubicBezTo>
                    <a:cubicBezTo>
                      <a:pt x="839750" y="189861"/>
                      <a:pt x="0" y="147306"/>
                      <a:pt x="0" y="94930"/>
                    </a:cubicBezTo>
                    <a:cubicBezTo>
                      <a:pt x="0" y="42555"/>
                      <a:pt x="839750" y="0"/>
                      <a:pt x="1875633" y="0"/>
                    </a:cubicBezTo>
                    <a:cubicBezTo>
                      <a:pt x="2911516" y="0"/>
                      <a:pt x="3751266" y="42555"/>
                      <a:pt x="3751266" y="94930"/>
                    </a:cubicBezTo>
                    <a:close/>
                  </a:path>
                </a:pathLst>
              </a:custGeom>
              <a:solidFill>
                <a:srgbClr val="0E1231"/>
              </a:solidFill>
              <a:ln w="237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6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4A371C27-EFF8-2D35-01F4-F687D83A8FA2}"/>
                  </a:ext>
                </a:extLst>
              </p:cNvPr>
              <p:cNvSpPr/>
              <p:nvPr/>
            </p:nvSpPr>
            <p:spPr>
              <a:xfrm>
                <a:off x="4216797" y="2255434"/>
                <a:ext cx="3748885" cy="145669"/>
              </a:xfrm>
              <a:custGeom>
                <a:avLst/>
                <a:gdLst>
                  <a:gd name="connsiteX0" fmla="*/ 1874443 w 3748885"/>
                  <a:gd name="connsiteY0" fmla="*/ 145669 h 145669"/>
                  <a:gd name="connsiteX1" fmla="*/ 3725560 w 3748885"/>
                  <a:gd name="connsiteY1" fmla="*/ 66015 h 145669"/>
                  <a:gd name="connsiteX2" fmla="*/ 3748886 w 3748885"/>
                  <a:gd name="connsiteY2" fmla="*/ 0 h 145669"/>
                  <a:gd name="connsiteX3" fmla="*/ 1874443 w 3748885"/>
                  <a:gd name="connsiteY3" fmla="*/ 91839 h 145669"/>
                  <a:gd name="connsiteX4" fmla="*/ 0 w 3748885"/>
                  <a:gd name="connsiteY4" fmla="*/ 0 h 145669"/>
                  <a:gd name="connsiteX5" fmla="*/ 23326 w 3748885"/>
                  <a:gd name="connsiteY5" fmla="*/ 66015 h 145669"/>
                  <a:gd name="connsiteX6" fmla="*/ 1874443 w 3748885"/>
                  <a:gd name="connsiteY6" fmla="*/ 145669 h 145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48885" h="145669">
                    <a:moveTo>
                      <a:pt x="1874443" y="145669"/>
                    </a:moveTo>
                    <a:cubicBezTo>
                      <a:pt x="2807499" y="145669"/>
                      <a:pt x="3581079" y="111116"/>
                      <a:pt x="3725560" y="66015"/>
                    </a:cubicBezTo>
                    <a:lnTo>
                      <a:pt x="3748886" y="0"/>
                    </a:lnTo>
                    <a:cubicBezTo>
                      <a:pt x="3716753" y="50921"/>
                      <a:pt x="2889855" y="91839"/>
                      <a:pt x="1874443" y="91839"/>
                    </a:cubicBezTo>
                    <a:cubicBezTo>
                      <a:pt x="859030" y="91839"/>
                      <a:pt x="32133" y="50921"/>
                      <a:pt x="0" y="0"/>
                    </a:cubicBezTo>
                    <a:lnTo>
                      <a:pt x="23326" y="66015"/>
                    </a:lnTo>
                    <a:cubicBezTo>
                      <a:pt x="167807" y="111116"/>
                      <a:pt x="941625" y="145669"/>
                      <a:pt x="1874443" y="145669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7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6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BE1F0689-9BB0-A86C-EBC3-DAC23B41B232}"/>
                </a:ext>
              </a:extLst>
            </p:cNvPr>
            <p:cNvSpPr txBox="1"/>
            <p:nvPr/>
          </p:nvSpPr>
          <p:spPr>
            <a:xfrm>
              <a:off x="4973845" y="2489486"/>
              <a:ext cx="2234791" cy="3416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b="1" kern="120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Service requests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167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02BB18-6B3F-7CD9-4CAD-0FD9B2078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75ED321-8392-DAC3-E01D-9F13889CC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Impact of Change</a:t>
            </a:r>
          </a:p>
        </p:txBody>
      </p:sp>
      <p:pic>
        <p:nvPicPr>
          <p:cNvPr id="3" name="Picture 2" descr="TIN_icoon_palletT.png">
            <a:extLst>
              <a:ext uri="{FF2B5EF4-FFF2-40B4-BE49-F238E27FC236}">
                <a16:creationId xmlns:a16="http://schemas.microsoft.com/office/drawing/2014/main" id="{B610F4E9-8C77-E8DD-A1EC-B14BB37980C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457" y="1805848"/>
            <a:ext cx="1474284" cy="1318433"/>
          </a:xfrm>
          <a:prstGeom prst="rect">
            <a:avLst/>
          </a:prstGeom>
        </p:spPr>
      </p:pic>
      <p:pic>
        <p:nvPicPr>
          <p:cNvPr id="4" name="Picture 3" descr="TIN_icoon_draagkarretje2.png">
            <a:extLst>
              <a:ext uri="{FF2B5EF4-FFF2-40B4-BE49-F238E27FC236}">
                <a16:creationId xmlns:a16="http://schemas.microsoft.com/office/drawing/2014/main" id="{C7A61831-D741-7E87-BA0D-CA4D5F05B3D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60742" y="3607926"/>
            <a:ext cx="1256972" cy="1669226"/>
          </a:xfrm>
          <a:prstGeom prst="rect">
            <a:avLst/>
          </a:prstGeom>
        </p:spPr>
      </p:pic>
      <p:pic>
        <p:nvPicPr>
          <p:cNvPr id="7" name="Picture 6" descr="TIN_icoon_tassenT.png">
            <a:extLst>
              <a:ext uri="{FF2B5EF4-FFF2-40B4-BE49-F238E27FC236}">
                <a16:creationId xmlns:a16="http://schemas.microsoft.com/office/drawing/2014/main" id="{571E59A6-FA23-DD47-2D9F-830C5DA3D0B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609947" y="1663644"/>
            <a:ext cx="1601274" cy="121888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5C75018-C6D8-0DFC-9181-023145401FF1}"/>
              </a:ext>
            </a:extLst>
          </p:cNvPr>
          <p:cNvGrpSpPr/>
          <p:nvPr/>
        </p:nvGrpSpPr>
        <p:grpSpPr>
          <a:xfrm>
            <a:off x="1918756" y="3739155"/>
            <a:ext cx="1451686" cy="1624023"/>
            <a:chOff x="1931421" y="3896948"/>
            <a:chExt cx="1451686" cy="162402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15C31AC-6987-BAA8-E302-31DAE378E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31421" y="5348919"/>
              <a:ext cx="1451686" cy="172052"/>
            </a:xfrm>
            <a:prstGeom prst="rect">
              <a:avLst/>
            </a:prstGeom>
          </p:spPr>
        </p:pic>
        <p:pic>
          <p:nvPicPr>
            <p:cNvPr id="17" name="Picture 16" descr="TIN_icoon_verkeersbord.png">
              <a:extLst>
                <a:ext uri="{FF2B5EF4-FFF2-40B4-BE49-F238E27FC236}">
                  <a16:creationId xmlns:a16="http://schemas.microsoft.com/office/drawing/2014/main" id="{6B64BF37-216A-325D-B86E-98D41756C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72483" y="3896948"/>
              <a:ext cx="1169563" cy="1537997"/>
            </a:xfrm>
            <a:prstGeom prst="rect">
              <a:avLst/>
            </a:prstGeom>
          </p:spPr>
        </p:pic>
      </p:grpSp>
      <p:pic>
        <p:nvPicPr>
          <p:cNvPr id="20" name="Picture 19" descr="A question mark with a drop of water&#10;&#10;AI-generated content may be incorrect.">
            <a:extLst>
              <a:ext uri="{FF2B5EF4-FFF2-40B4-BE49-F238E27FC236}">
                <a16:creationId xmlns:a16="http://schemas.microsoft.com/office/drawing/2014/main" id="{546BC34D-2B1F-DB0B-B994-05E73BC658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9521" y="1951319"/>
            <a:ext cx="1732958" cy="297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77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9EF6E7-C998-3C51-5EC9-D3C230EAD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4C5E81F-3CDF-670D-73F5-3620FA2B7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Changed?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6BE7CB2-6E42-A591-E5E1-FA52A24E950E}"/>
              </a:ext>
            </a:extLst>
          </p:cNvPr>
          <p:cNvGrpSpPr/>
          <p:nvPr/>
        </p:nvGrpSpPr>
        <p:grpSpPr>
          <a:xfrm>
            <a:off x="935684" y="2020595"/>
            <a:ext cx="2742487" cy="2715986"/>
            <a:chOff x="935684" y="2020595"/>
            <a:chExt cx="2742487" cy="2715986"/>
          </a:xfrm>
        </p:grpSpPr>
        <p:pic>
          <p:nvPicPr>
            <p:cNvPr id="5" name="Picture 6" descr="http://www.cdsrewinds.co.uk/images/3phase%20motor.jpg">
              <a:extLst>
                <a:ext uri="{FF2B5EF4-FFF2-40B4-BE49-F238E27FC236}">
                  <a16:creationId xmlns:a16="http://schemas.microsoft.com/office/drawing/2014/main" id="{71CA568A-CBEE-F151-13E4-74A8981B9A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1249" y="2020595"/>
              <a:ext cx="2644268" cy="2199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FF8A739-D132-0FF5-BF43-3101C68BF764}"/>
                </a:ext>
              </a:extLst>
            </p:cNvPr>
            <p:cNvSpPr/>
            <p:nvPr/>
          </p:nvSpPr>
          <p:spPr>
            <a:xfrm>
              <a:off x="935684" y="4305694"/>
              <a:ext cx="2742487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2200" b="1">
                  <a:solidFill>
                    <a:srgbClr val="3C57A5"/>
                  </a:solidFill>
                  <a:latin typeface="Open Sans)"/>
                </a:rPr>
                <a:t>El. Motor – V001</a:t>
              </a:r>
              <a:endParaRPr lang="en-US" sz="2200" b="1">
                <a:solidFill>
                  <a:srgbClr val="3C57A5"/>
                </a:solidFill>
                <a:latin typeface="Open Sans)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D54A81D-E62C-9444-8A85-2A4F3E961733}"/>
              </a:ext>
            </a:extLst>
          </p:cNvPr>
          <p:cNvGrpSpPr/>
          <p:nvPr/>
        </p:nvGrpSpPr>
        <p:grpSpPr>
          <a:xfrm>
            <a:off x="4714016" y="2006352"/>
            <a:ext cx="2742487" cy="2730229"/>
            <a:chOff x="4735643" y="2006352"/>
            <a:chExt cx="2742487" cy="2730229"/>
          </a:xfrm>
        </p:grpSpPr>
        <p:pic>
          <p:nvPicPr>
            <p:cNvPr id="2" name="Picture 1" descr="http://i01.i.aliimg.com/photo/v0/108327523/Electric_Motor_Siemens_1MA7_0_18_13.jpg">
              <a:extLst>
                <a:ext uri="{FF2B5EF4-FFF2-40B4-BE49-F238E27FC236}">
                  <a16:creationId xmlns:a16="http://schemas.microsoft.com/office/drawing/2014/main" id="{9EC5E266-F168-5CE1-A2E9-54F690FD4E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5833" y="2006352"/>
              <a:ext cx="2640335" cy="20635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75BC839-7B72-EC37-BCDF-7888A00D370B}"/>
                </a:ext>
              </a:extLst>
            </p:cNvPr>
            <p:cNvSpPr/>
            <p:nvPr/>
          </p:nvSpPr>
          <p:spPr>
            <a:xfrm>
              <a:off x="4735643" y="4305694"/>
              <a:ext cx="2742487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2200" b="1">
                  <a:solidFill>
                    <a:srgbClr val="3C57A5"/>
                  </a:solidFill>
                  <a:latin typeface="Open Sans)"/>
                </a:rPr>
                <a:t>El. Motor – V002</a:t>
              </a:r>
              <a:endParaRPr lang="en-US" sz="2200" b="1">
                <a:solidFill>
                  <a:srgbClr val="3C57A5"/>
                </a:solidFill>
                <a:latin typeface="Open Sans)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F2DCB78-2614-68B1-1D01-CD8BDC9EE12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47" r="5238"/>
          <a:stretch/>
        </p:blipFill>
        <p:spPr>
          <a:xfrm>
            <a:off x="8092995" y="2083348"/>
            <a:ext cx="3157756" cy="198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66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A3CD62-BF67-957C-4B50-71C6C8F24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roup 93">
            <a:extLst>
              <a:ext uri="{FF2B5EF4-FFF2-40B4-BE49-F238E27FC236}">
                <a16:creationId xmlns:a16="http://schemas.microsoft.com/office/drawing/2014/main" id="{E9DCF892-D8A3-671B-617D-0214A0B86FA0}"/>
              </a:ext>
            </a:extLst>
          </p:cNvPr>
          <p:cNvGrpSpPr/>
          <p:nvPr/>
        </p:nvGrpSpPr>
        <p:grpSpPr>
          <a:xfrm>
            <a:off x="8429485" y="2839757"/>
            <a:ext cx="1148113" cy="549381"/>
            <a:chOff x="8556327" y="3783480"/>
            <a:chExt cx="1148113" cy="549381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40D781E2-D937-51CE-6E2E-AA6BD947A7E2}"/>
                </a:ext>
              </a:extLst>
            </p:cNvPr>
            <p:cNvSpPr/>
            <p:nvPr/>
          </p:nvSpPr>
          <p:spPr>
            <a:xfrm>
              <a:off x="8565804" y="3788510"/>
              <a:ext cx="1129158" cy="5393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3F81C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9A105718-CA38-83C1-2E04-E8A837AD7B12}"/>
                </a:ext>
              </a:extLst>
            </p:cNvPr>
            <p:cNvSpPr txBox="1"/>
            <p:nvPr/>
          </p:nvSpPr>
          <p:spPr>
            <a:xfrm>
              <a:off x="8556327" y="3783480"/>
              <a:ext cx="1148113" cy="5493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sv-SE" sz="1100" b="1">
                  <a:solidFill>
                    <a:srgbClr val="3C57A5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Product Configuration</a:t>
              </a:r>
            </a:p>
            <a:p>
              <a:pPr algn="ctr">
                <a:lnSpc>
                  <a:spcPct val="90000"/>
                </a:lnSpc>
                <a:defRPr/>
              </a:pPr>
              <a:r>
                <a:rPr lang="sv-SE" sz="1100" b="1">
                  <a:solidFill>
                    <a:srgbClr val="3C57A5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Baseline</a:t>
              </a:r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CEEB9718-9961-A927-4D54-05AD1D02E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Changes During Product Lifecycle</a:t>
            </a:r>
          </a:p>
        </p:txBody>
      </p:sp>
      <p:sp>
        <p:nvSpPr>
          <p:cNvPr id="4" name="Line 5">
            <a:extLst>
              <a:ext uri="{FF2B5EF4-FFF2-40B4-BE49-F238E27FC236}">
                <a16:creationId xmlns:a16="http://schemas.microsoft.com/office/drawing/2014/main" id="{64AA2865-01DB-B2DC-9A73-7DC2F0EEA2E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70903" y="4637505"/>
            <a:ext cx="10274379" cy="0"/>
          </a:xfrm>
          <a:prstGeom prst="line">
            <a:avLst/>
          </a:prstGeom>
          <a:noFill/>
          <a:ln w="38100" cap="flat" cmpd="sng" algn="ctr">
            <a:solidFill>
              <a:srgbClr val="B4D2EE"/>
            </a:solidFill>
            <a:prstDash val="solid"/>
            <a:headEnd/>
            <a:tailEnd type="triangle" w="med" len="med"/>
          </a:ln>
          <a:effectLst/>
        </p:spPr>
        <p:txBody>
          <a:bodyPr/>
          <a:lstStyle/>
          <a:p>
            <a:endParaRPr lang="en-GB" sz="1799" kern="0">
              <a:solidFill>
                <a:srgbClr val="243951">
                  <a:lumMod val="10000"/>
                </a:srgbClr>
              </a:solidFill>
              <a:latin typeface="Calibri Light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2793AA26-D123-32BF-45E3-34C947737353}"/>
              </a:ext>
            </a:extLst>
          </p:cNvPr>
          <p:cNvSpPr>
            <a:spLocks/>
          </p:cNvSpPr>
          <p:nvPr/>
        </p:nvSpPr>
        <p:spPr bwMode="auto">
          <a:xfrm>
            <a:off x="1373409" y="3650892"/>
            <a:ext cx="5104367" cy="1716920"/>
          </a:xfrm>
          <a:custGeom>
            <a:avLst/>
            <a:gdLst>
              <a:gd name="T0" fmla="*/ 0 w 2440"/>
              <a:gd name="T1" fmla="*/ 2147483647 h 1209"/>
              <a:gd name="T2" fmla="*/ 2147483647 w 2440"/>
              <a:gd name="T3" fmla="*/ 2147483647 h 1209"/>
              <a:gd name="T4" fmla="*/ 2147483647 w 2440"/>
              <a:gd name="T5" fmla="*/ 2147483647 h 1209"/>
              <a:gd name="T6" fmla="*/ 2147483647 w 2440"/>
              <a:gd name="T7" fmla="*/ 2147483647 h 1209"/>
              <a:gd name="T8" fmla="*/ 2147483647 w 2440"/>
              <a:gd name="T9" fmla="*/ 2147483647 h 1209"/>
              <a:gd name="T10" fmla="*/ 2147483647 w 2440"/>
              <a:gd name="T11" fmla="*/ 2147483647 h 1209"/>
              <a:gd name="T12" fmla="*/ 2147483647 w 2440"/>
              <a:gd name="T13" fmla="*/ 2147483647 h 1209"/>
              <a:gd name="T14" fmla="*/ 2147483647 w 2440"/>
              <a:gd name="T15" fmla="*/ 2147483647 h 1209"/>
              <a:gd name="T16" fmla="*/ 2147483647 w 2440"/>
              <a:gd name="T17" fmla="*/ 2147483647 h 1209"/>
              <a:gd name="T18" fmla="*/ 2147483647 w 2440"/>
              <a:gd name="T19" fmla="*/ 2147483647 h 1209"/>
              <a:gd name="T20" fmla="*/ 2147483647 w 2440"/>
              <a:gd name="T21" fmla="*/ 2147483647 h 1209"/>
              <a:gd name="T22" fmla="*/ 2147483647 w 2440"/>
              <a:gd name="T23" fmla="*/ 2147483647 h 1209"/>
              <a:gd name="T24" fmla="*/ 2147483647 w 2440"/>
              <a:gd name="T25" fmla="*/ 2147483647 h 1209"/>
              <a:gd name="T26" fmla="*/ 2147483647 w 2440"/>
              <a:gd name="T27" fmla="*/ 2147483647 h 1209"/>
              <a:gd name="T28" fmla="*/ 2147483647 w 2440"/>
              <a:gd name="T29" fmla="*/ 2147483647 h 1209"/>
              <a:gd name="T30" fmla="*/ 2147483647 w 2440"/>
              <a:gd name="T31" fmla="*/ 2147483647 h 1209"/>
              <a:gd name="T32" fmla="*/ 2147483647 w 2440"/>
              <a:gd name="T33" fmla="*/ 2147483647 h 1209"/>
              <a:gd name="T34" fmla="*/ 2147483647 w 2440"/>
              <a:gd name="T35" fmla="*/ 2147483647 h 1209"/>
              <a:gd name="T36" fmla="*/ 2147483647 w 2440"/>
              <a:gd name="T37" fmla="*/ 2147483647 h 120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440"/>
              <a:gd name="T58" fmla="*/ 0 h 1209"/>
              <a:gd name="T59" fmla="*/ 2440 w 2440"/>
              <a:gd name="T60" fmla="*/ 1209 h 1209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440" h="1209">
                <a:moveTo>
                  <a:pt x="0" y="689"/>
                </a:moveTo>
                <a:cubicBezTo>
                  <a:pt x="50" y="345"/>
                  <a:pt x="100" y="0"/>
                  <a:pt x="142" y="81"/>
                </a:cubicBezTo>
                <a:cubicBezTo>
                  <a:pt x="184" y="162"/>
                  <a:pt x="210" y="1138"/>
                  <a:pt x="252" y="1174"/>
                </a:cubicBezTo>
                <a:cubicBezTo>
                  <a:pt x="293" y="1209"/>
                  <a:pt x="344" y="321"/>
                  <a:pt x="390" y="292"/>
                </a:cubicBezTo>
                <a:cubicBezTo>
                  <a:pt x="437" y="264"/>
                  <a:pt x="491" y="989"/>
                  <a:pt x="533" y="1006"/>
                </a:cubicBezTo>
                <a:cubicBezTo>
                  <a:pt x="575" y="1024"/>
                  <a:pt x="604" y="411"/>
                  <a:pt x="639" y="398"/>
                </a:cubicBezTo>
                <a:cubicBezTo>
                  <a:pt x="675" y="385"/>
                  <a:pt x="704" y="914"/>
                  <a:pt x="746" y="927"/>
                </a:cubicBezTo>
                <a:cubicBezTo>
                  <a:pt x="788" y="940"/>
                  <a:pt x="845" y="489"/>
                  <a:pt x="888" y="478"/>
                </a:cubicBezTo>
                <a:cubicBezTo>
                  <a:pt x="931" y="467"/>
                  <a:pt x="970" y="852"/>
                  <a:pt x="1006" y="861"/>
                </a:cubicBezTo>
                <a:cubicBezTo>
                  <a:pt x="1042" y="870"/>
                  <a:pt x="1062" y="537"/>
                  <a:pt x="1102" y="530"/>
                </a:cubicBezTo>
                <a:cubicBezTo>
                  <a:pt x="1140" y="524"/>
                  <a:pt x="1202" y="817"/>
                  <a:pt x="1243" y="821"/>
                </a:cubicBezTo>
                <a:cubicBezTo>
                  <a:pt x="1285" y="826"/>
                  <a:pt x="1309" y="561"/>
                  <a:pt x="1350" y="557"/>
                </a:cubicBezTo>
                <a:cubicBezTo>
                  <a:pt x="1391" y="552"/>
                  <a:pt x="1450" y="786"/>
                  <a:pt x="1492" y="795"/>
                </a:cubicBezTo>
                <a:cubicBezTo>
                  <a:pt x="1534" y="804"/>
                  <a:pt x="1563" y="614"/>
                  <a:pt x="1599" y="610"/>
                </a:cubicBezTo>
                <a:cubicBezTo>
                  <a:pt x="1634" y="605"/>
                  <a:pt x="1672" y="761"/>
                  <a:pt x="1705" y="768"/>
                </a:cubicBezTo>
                <a:cubicBezTo>
                  <a:pt x="1738" y="776"/>
                  <a:pt x="1772" y="663"/>
                  <a:pt x="1798" y="653"/>
                </a:cubicBezTo>
                <a:cubicBezTo>
                  <a:pt x="1823" y="642"/>
                  <a:pt x="1822" y="701"/>
                  <a:pt x="1860" y="707"/>
                </a:cubicBezTo>
                <a:cubicBezTo>
                  <a:pt x="1898" y="713"/>
                  <a:pt x="1928" y="692"/>
                  <a:pt x="2025" y="689"/>
                </a:cubicBezTo>
                <a:cubicBezTo>
                  <a:pt x="2122" y="686"/>
                  <a:pt x="2354" y="690"/>
                  <a:pt x="2440" y="690"/>
                </a:cubicBezTo>
              </a:path>
            </a:pathLst>
          </a:cu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9" b="0" i="0" u="none" strike="noStrike" kern="0" cap="none" spc="0" normalizeH="0" baseline="0" noProof="0">
              <a:ln>
                <a:noFill/>
              </a:ln>
              <a:solidFill>
                <a:srgbClr val="243951">
                  <a:lumMod val="10000"/>
                </a:srgbClr>
              </a:solidFill>
              <a:effectLst/>
              <a:uLnTx/>
              <a:uFillTx/>
              <a:latin typeface="Calibri Light"/>
            </a:endParaRPr>
          </a:p>
        </p:txBody>
      </p:sp>
      <p:sp>
        <p:nvSpPr>
          <p:cNvPr id="10" name="Line 7">
            <a:extLst>
              <a:ext uri="{FF2B5EF4-FFF2-40B4-BE49-F238E27FC236}">
                <a16:creationId xmlns:a16="http://schemas.microsoft.com/office/drawing/2014/main" id="{D37B873E-C2DB-D280-ECEE-12C96BFF9FC4}"/>
              </a:ext>
            </a:extLst>
          </p:cNvPr>
          <p:cNvSpPr>
            <a:spLocks noChangeShapeType="1"/>
          </p:cNvSpPr>
          <p:nvPr/>
        </p:nvSpPr>
        <p:spPr bwMode="auto">
          <a:xfrm>
            <a:off x="8216365" y="4635834"/>
            <a:ext cx="644510" cy="0"/>
          </a:xfrm>
          <a:prstGeom prst="line">
            <a:avLst/>
          </a:prstGeom>
          <a:noFill/>
          <a:ln w="38100">
            <a:solidFill>
              <a:srgbClr val="E8772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9" b="0" i="0" u="none" strike="noStrike" kern="0" cap="none" spc="0" normalizeH="0" baseline="0" noProof="0">
              <a:ln>
                <a:noFill/>
              </a:ln>
              <a:solidFill>
                <a:srgbClr val="243951">
                  <a:lumMod val="10000"/>
                </a:srgbClr>
              </a:solidFill>
              <a:effectLst/>
              <a:uLnTx/>
              <a:uFillTx/>
              <a:latin typeface="Calibri Light"/>
            </a:endParaRPr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780E1561-2470-BA03-66B2-FBF8FBEACD99}"/>
              </a:ext>
            </a:extLst>
          </p:cNvPr>
          <p:cNvSpPr>
            <a:spLocks/>
          </p:cNvSpPr>
          <p:nvPr/>
        </p:nvSpPr>
        <p:spPr bwMode="auto">
          <a:xfrm>
            <a:off x="6469819" y="4525453"/>
            <a:ext cx="1780362" cy="286863"/>
          </a:xfrm>
          <a:custGeom>
            <a:avLst/>
            <a:gdLst>
              <a:gd name="T0" fmla="*/ 0 w 714"/>
              <a:gd name="T1" fmla="*/ 2147483647 h 202"/>
              <a:gd name="T2" fmla="*/ 2147483647 w 714"/>
              <a:gd name="T3" fmla="*/ 2147483647 h 202"/>
              <a:gd name="T4" fmla="*/ 2147483647 w 714"/>
              <a:gd name="T5" fmla="*/ 2147483647 h 202"/>
              <a:gd name="T6" fmla="*/ 2147483647 w 714"/>
              <a:gd name="T7" fmla="*/ 2147483647 h 202"/>
              <a:gd name="T8" fmla="*/ 2147483647 w 714"/>
              <a:gd name="T9" fmla="*/ 2147483647 h 202"/>
              <a:gd name="T10" fmla="*/ 2147483647 w 714"/>
              <a:gd name="T11" fmla="*/ 2147483647 h 202"/>
              <a:gd name="T12" fmla="*/ 2147483647 w 714"/>
              <a:gd name="T13" fmla="*/ 2147483647 h 202"/>
              <a:gd name="T14" fmla="*/ 2147483647 w 714"/>
              <a:gd name="T15" fmla="*/ 2147483647 h 202"/>
              <a:gd name="T16" fmla="*/ 2147483647 w 714"/>
              <a:gd name="T17" fmla="*/ 2147483647 h 202"/>
              <a:gd name="T18" fmla="*/ 2147483647 w 714"/>
              <a:gd name="T19" fmla="*/ 2147483647 h 202"/>
              <a:gd name="T20" fmla="*/ 2147483647 w 714"/>
              <a:gd name="T21" fmla="*/ 2147483647 h 20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714"/>
              <a:gd name="T34" fmla="*/ 0 h 202"/>
              <a:gd name="T35" fmla="*/ 714 w 714"/>
              <a:gd name="T36" fmla="*/ 202 h 20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714" h="202">
                <a:moveTo>
                  <a:pt x="0" y="75"/>
                </a:moveTo>
                <a:cubicBezTo>
                  <a:pt x="7" y="75"/>
                  <a:pt x="33" y="75"/>
                  <a:pt x="50" y="75"/>
                </a:cubicBezTo>
                <a:cubicBezTo>
                  <a:pt x="67" y="75"/>
                  <a:pt x="83" y="65"/>
                  <a:pt x="104" y="75"/>
                </a:cubicBezTo>
                <a:cubicBezTo>
                  <a:pt x="125" y="85"/>
                  <a:pt x="149" y="146"/>
                  <a:pt x="176" y="135"/>
                </a:cubicBezTo>
                <a:cubicBezTo>
                  <a:pt x="203" y="124"/>
                  <a:pt x="237" y="0"/>
                  <a:pt x="267" y="11"/>
                </a:cubicBezTo>
                <a:cubicBezTo>
                  <a:pt x="297" y="22"/>
                  <a:pt x="328" y="200"/>
                  <a:pt x="356" y="201"/>
                </a:cubicBezTo>
                <a:cubicBezTo>
                  <a:pt x="384" y="202"/>
                  <a:pt x="407" y="31"/>
                  <a:pt x="434" y="19"/>
                </a:cubicBezTo>
                <a:cubicBezTo>
                  <a:pt x="461" y="7"/>
                  <a:pt x="493" y="121"/>
                  <a:pt x="520" y="129"/>
                </a:cubicBezTo>
                <a:cubicBezTo>
                  <a:pt x="547" y="137"/>
                  <a:pt x="574" y="77"/>
                  <a:pt x="596" y="69"/>
                </a:cubicBezTo>
                <a:cubicBezTo>
                  <a:pt x="618" y="61"/>
                  <a:pt x="632" y="78"/>
                  <a:pt x="652" y="79"/>
                </a:cubicBezTo>
                <a:cubicBezTo>
                  <a:pt x="672" y="80"/>
                  <a:pt x="701" y="76"/>
                  <a:pt x="714" y="75"/>
                </a:cubicBezTo>
              </a:path>
            </a:pathLst>
          </a:custGeom>
          <a:noFill/>
          <a:ln w="38100">
            <a:solidFill>
              <a:srgbClr val="E8772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9" b="0" i="0" u="none" strike="noStrike" kern="0" cap="none" spc="0" normalizeH="0" baseline="0" noProof="0">
              <a:ln>
                <a:noFill/>
              </a:ln>
              <a:solidFill>
                <a:srgbClr val="243951">
                  <a:lumMod val="10000"/>
                </a:srgbClr>
              </a:solidFill>
              <a:effectLst/>
              <a:uLnTx/>
              <a:uFillTx/>
              <a:latin typeface="Calibri Light"/>
            </a:endParaRPr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F4BD534D-6479-6180-126E-D4E7CE2CF50C}"/>
              </a:ext>
            </a:extLst>
          </p:cNvPr>
          <p:cNvSpPr>
            <a:spLocks/>
          </p:cNvSpPr>
          <p:nvPr/>
        </p:nvSpPr>
        <p:spPr bwMode="auto">
          <a:xfrm>
            <a:off x="8860875" y="4524835"/>
            <a:ext cx="1420311" cy="286863"/>
          </a:xfrm>
          <a:custGeom>
            <a:avLst/>
            <a:gdLst>
              <a:gd name="T0" fmla="*/ 0 w 714"/>
              <a:gd name="T1" fmla="*/ 2147483647 h 202"/>
              <a:gd name="T2" fmla="*/ 2147483647 w 714"/>
              <a:gd name="T3" fmla="*/ 2147483647 h 202"/>
              <a:gd name="T4" fmla="*/ 2147483647 w 714"/>
              <a:gd name="T5" fmla="*/ 2147483647 h 202"/>
              <a:gd name="T6" fmla="*/ 2147483647 w 714"/>
              <a:gd name="T7" fmla="*/ 2147483647 h 202"/>
              <a:gd name="T8" fmla="*/ 2147483647 w 714"/>
              <a:gd name="T9" fmla="*/ 2147483647 h 202"/>
              <a:gd name="T10" fmla="*/ 2147483647 w 714"/>
              <a:gd name="T11" fmla="*/ 2147483647 h 202"/>
              <a:gd name="T12" fmla="*/ 2147483647 w 714"/>
              <a:gd name="T13" fmla="*/ 2147483647 h 202"/>
              <a:gd name="T14" fmla="*/ 2147483647 w 714"/>
              <a:gd name="T15" fmla="*/ 2147483647 h 202"/>
              <a:gd name="T16" fmla="*/ 2147483647 w 714"/>
              <a:gd name="T17" fmla="*/ 2147483647 h 202"/>
              <a:gd name="T18" fmla="*/ 2147483647 w 714"/>
              <a:gd name="T19" fmla="*/ 2147483647 h 202"/>
              <a:gd name="T20" fmla="*/ 2147483647 w 714"/>
              <a:gd name="T21" fmla="*/ 2147483647 h 20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714"/>
              <a:gd name="T34" fmla="*/ 0 h 202"/>
              <a:gd name="T35" fmla="*/ 714 w 714"/>
              <a:gd name="T36" fmla="*/ 202 h 20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714" h="202">
                <a:moveTo>
                  <a:pt x="0" y="75"/>
                </a:moveTo>
                <a:cubicBezTo>
                  <a:pt x="7" y="75"/>
                  <a:pt x="33" y="75"/>
                  <a:pt x="50" y="75"/>
                </a:cubicBezTo>
                <a:cubicBezTo>
                  <a:pt x="67" y="75"/>
                  <a:pt x="83" y="65"/>
                  <a:pt x="104" y="75"/>
                </a:cubicBezTo>
                <a:cubicBezTo>
                  <a:pt x="125" y="85"/>
                  <a:pt x="149" y="146"/>
                  <a:pt x="176" y="135"/>
                </a:cubicBezTo>
                <a:cubicBezTo>
                  <a:pt x="203" y="124"/>
                  <a:pt x="237" y="0"/>
                  <a:pt x="267" y="11"/>
                </a:cubicBezTo>
                <a:cubicBezTo>
                  <a:pt x="297" y="22"/>
                  <a:pt x="328" y="200"/>
                  <a:pt x="356" y="201"/>
                </a:cubicBezTo>
                <a:cubicBezTo>
                  <a:pt x="384" y="202"/>
                  <a:pt x="407" y="31"/>
                  <a:pt x="434" y="19"/>
                </a:cubicBezTo>
                <a:cubicBezTo>
                  <a:pt x="461" y="7"/>
                  <a:pt x="493" y="121"/>
                  <a:pt x="520" y="129"/>
                </a:cubicBezTo>
                <a:cubicBezTo>
                  <a:pt x="547" y="137"/>
                  <a:pt x="574" y="77"/>
                  <a:pt x="596" y="69"/>
                </a:cubicBezTo>
                <a:cubicBezTo>
                  <a:pt x="618" y="61"/>
                  <a:pt x="632" y="78"/>
                  <a:pt x="652" y="79"/>
                </a:cubicBezTo>
                <a:cubicBezTo>
                  <a:pt x="672" y="80"/>
                  <a:pt x="701" y="76"/>
                  <a:pt x="714" y="75"/>
                </a:cubicBezTo>
              </a:path>
            </a:pathLst>
          </a:custGeom>
          <a:noFill/>
          <a:ln w="38100">
            <a:solidFill>
              <a:srgbClr val="E8772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9" b="0" i="0" u="none" strike="noStrike" kern="0" cap="none" spc="0" normalizeH="0" baseline="0" noProof="0">
              <a:ln>
                <a:noFill/>
              </a:ln>
              <a:solidFill>
                <a:srgbClr val="243951">
                  <a:lumMod val="10000"/>
                </a:srgbClr>
              </a:solidFill>
              <a:effectLst/>
              <a:uLnTx/>
              <a:uFillTx/>
              <a:latin typeface="Calibri Light"/>
            </a:endParaRPr>
          </a:p>
        </p:txBody>
      </p:sp>
      <p:sp>
        <p:nvSpPr>
          <p:cNvPr id="16" name="Line 10">
            <a:extLst>
              <a:ext uri="{FF2B5EF4-FFF2-40B4-BE49-F238E27FC236}">
                <a16:creationId xmlns:a16="http://schemas.microsoft.com/office/drawing/2014/main" id="{BB76B1B1-5B7D-93B8-432E-5EEA7A7EFBF2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71239" y="4639212"/>
            <a:ext cx="76784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GB" sz="1799">
              <a:solidFill>
                <a:srgbClr val="243951">
                  <a:lumMod val="10000"/>
                </a:srgbClr>
              </a:solidFill>
              <a:latin typeface="Calibri Light"/>
            </a:endParaRPr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6C2C7050-32CB-0869-9DB1-A704C41F87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7834" y="4464581"/>
            <a:ext cx="174860" cy="330965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 wrap="none" lIns="92051" tIns="46026" rIns="92051" bIns="46026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srgbClr val="243951">
                  <a:lumMod val="10000"/>
                </a:srgbClr>
              </a:solidFill>
              <a:effectLst/>
              <a:uLnTx/>
              <a:uFillTx/>
              <a:latin typeface="Calibri Light"/>
            </a:endParaRPr>
          </a:p>
        </p:txBody>
      </p:sp>
      <p:sp>
        <p:nvSpPr>
          <p:cNvPr id="18" name="Text Box 13">
            <a:extLst>
              <a:ext uri="{FF2B5EF4-FFF2-40B4-BE49-F238E27FC236}">
                <a16:creationId xmlns:a16="http://schemas.microsoft.com/office/drawing/2014/main" id="{61B964B9-005B-4CA9-1857-10CD1D2664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0989" y="4820105"/>
            <a:ext cx="90967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rgbClr val="3C57A5"/>
                </a:solidFill>
                <a:latin typeface="Open Sans)"/>
              </a:rPr>
              <a:t>Prototype</a:t>
            </a:r>
          </a:p>
        </p:txBody>
      </p:sp>
      <p:sp>
        <p:nvSpPr>
          <p:cNvPr id="19" name="Text Box 14">
            <a:extLst>
              <a:ext uri="{FF2B5EF4-FFF2-40B4-BE49-F238E27FC236}">
                <a16:creationId xmlns:a16="http://schemas.microsoft.com/office/drawing/2014/main" id="{F8BF1057-5C46-DA7E-8BA9-A800D2C227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270" y="4885420"/>
            <a:ext cx="7280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rgbClr val="3C57A5"/>
                </a:solidFill>
                <a:latin typeface="Open Sans)"/>
              </a:rPr>
              <a:t>Design</a:t>
            </a:r>
          </a:p>
          <a:p>
            <a:pPr algn="ctr"/>
            <a:r>
              <a:rPr lang="en-US" sz="1200" b="1">
                <a:solidFill>
                  <a:srgbClr val="3C57A5"/>
                </a:solidFill>
                <a:latin typeface="Open Sans)"/>
              </a:rPr>
              <a:t>Change</a:t>
            </a:r>
          </a:p>
        </p:txBody>
      </p:sp>
      <p:sp>
        <p:nvSpPr>
          <p:cNvPr id="20" name="Text Box 15">
            <a:extLst>
              <a:ext uri="{FF2B5EF4-FFF2-40B4-BE49-F238E27FC236}">
                <a16:creationId xmlns:a16="http://schemas.microsoft.com/office/drawing/2014/main" id="{184051F7-55CA-DB8C-FB86-CA46A561D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8146" y="4885420"/>
            <a:ext cx="9855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rgbClr val="3C57A5"/>
                </a:solidFill>
                <a:latin typeface="Open Sans)"/>
              </a:rPr>
              <a:t>Production</a:t>
            </a:r>
          </a:p>
          <a:p>
            <a:pPr algn="ctr"/>
            <a:r>
              <a:rPr lang="en-US" sz="1200" b="1">
                <a:solidFill>
                  <a:srgbClr val="3C57A5"/>
                </a:solidFill>
                <a:latin typeface="Open Sans)"/>
              </a:rPr>
              <a:t>Change</a:t>
            </a:r>
          </a:p>
        </p:txBody>
      </p:sp>
      <p:sp>
        <p:nvSpPr>
          <p:cNvPr id="21" name="Text Box 16">
            <a:extLst>
              <a:ext uri="{FF2B5EF4-FFF2-40B4-BE49-F238E27FC236}">
                <a16:creationId xmlns:a16="http://schemas.microsoft.com/office/drawing/2014/main" id="{D54C7D06-EAC9-9493-106D-28AD4EE231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1103" y="4885420"/>
            <a:ext cx="8815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rgbClr val="3C57A5"/>
                </a:solidFill>
                <a:latin typeface="Open Sans)"/>
              </a:rPr>
              <a:t>Customer</a:t>
            </a:r>
          </a:p>
          <a:p>
            <a:pPr algn="ctr"/>
            <a:r>
              <a:rPr lang="en-US" sz="1200" b="1">
                <a:solidFill>
                  <a:srgbClr val="3C57A5"/>
                </a:solidFill>
                <a:latin typeface="Open Sans)"/>
              </a:rPr>
              <a:t>Change</a:t>
            </a:r>
          </a:p>
        </p:txBody>
      </p:sp>
      <p:sp>
        <p:nvSpPr>
          <p:cNvPr id="22" name="Text Box 17">
            <a:extLst>
              <a:ext uri="{FF2B5EF4-FFF2-40B4-BE49-F238E27FC236}">
                <a16:creationId xmlns:a16="http://schemas.microsoft.com/office/drawing/2014/main" id="{5499C93E-777C-134E-0E21-2C9BD665E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520" y="4820105"/>
            <a:ext cx="7483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rgbClr val="3C57A5"/>
                </a:solidFill>
                <a:latin typeface="Open Sans)"/>
              </a:rPr>
              <a:t>Level of</a:t>
            </a:r>
          </a:p>
          <a:p>
            <a:pPr algn="ctr"/>
            <a:r>
              <a:rPr lang="en-US" sz="1200" b="1">
                <a:solidFill>
                  <a:srgbClr val="3C57A5"/>
                </a:solidFill>
                <a:latin typeface="Open Sans)"/>
              </a:rPr>
              <a:t>Change</a:t>
            </a:r>
          </a:p>
        </p:txBody>
      </p:sp>
      <p:pic>
        <p:nvPicPr>
          <p:cNvPr id="23" name="Picture 18">
            <a:extLst>
              <a:ext uri="{FF2B5EF4-FFF2-40B4-BE49-F238E27FC236}">
                <a16:creationId xmlns:a16="http://schemas.microsoft.com/office/drawing/2014/main" id="{B1F87371-CCBA-2C57-B16B-3A512E046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6220" y="3304329"/>
            <a:ext cx="1334423" cy="899723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sm" len="med"/>
          </a:ln>
        </p:spPr>
      </p:pic>
      <p:pic>
        <p:nvPicPr>
          <p:cNvPr id="24" name="Picture 19" descr="manufacturing">
            <a:extLst>
              <a:ext uri="{FF2B5EF4-FFF2-40B4-BE49-F238E27FC236}">
                <a16:creationId xmlns:a16="http://schemas.microsoft.com/office/drawing/2014/main" id="{6F7909D0-31E8-2C1A-1508-9CC5254EE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35" r="9879"/>
          <a:stretch/>
        </p:blipFill>
        <p:spPr bwMode="auto">
          <a:xfrm>
            <a:off x="7492677" y="2955392"/>
            <a:ext cx="884594" cy="833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0">
            <a:extLst>
              <a:ext uri="{FF2B5EF4-FFF2-40B4-BE49-F238E27FC236}">
                <a16:creationId xmlns:a16="http://schemas.microsoft.com/office/drawing/2014/main" id="{A146A18D-FC32-2281-914B-546088811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2959" y="3376330"/>
            <a:ext cx="745058" cy="614523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sm" len="med"/>
          </a:ln>
        </p:spPr>
      </p:pic>
      <p:sp>
        <p:nvSpPr>
          <p:cNvPr id="40" name="Line 36">
            <a:extLst>
              <a:ext uri="{FF2B5EF4-FFF2-40B4-BE49-F238E27FC236}">
                <a16:creationId xmlns:a16="http://schemas.microsoft.com/office/drawing/2014/main" id="{DD80E9AE-4D94-D573-19D6-42E4AFC2893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69968" y="3679483"/>
            <a:ext cx="0" cy="956022"/>
          </a:xfrm>
          <a:prstGeom prst="line">
            <a:avLst/>
          </a:prstGeom>
          <a:noFill/>
          <a:ln w="31750">
            <a:solidFill>
              <a:srgbClr val="3C57A5"/>
            </a:solidFill>
            <a:round/>
            <a:headEnd type="diamond" w="lg" len="lg"/>
            <a:tailEnd type="none" w="sm" len="sm"/>
          </a:ln>
        </p:spPr>
        <p:txBody>
          <a:bodyPr lIns="92051" tIns="46026" rIns="92051" bIns="46026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9" b="0" i="0" u="none" strike="noStrike" kern="0" cap="none" spc="0" normalizeH="0" baseline="0" noProof="0">
              <a:ln>
                <a:noFill/>
              </a:ln>
              <a:solidFill>
                <a:srgbClr val="243951">
                  <a:lumMod val="10000"/>
                </a:srgbClr>
              </a:solidFill>
              <a:effectLst/>
              <a:uLnTx/>
              <a:uFillTx/>
              <a:latin typeface="Calibri Light"/>
            </a:endParaRPr>
          </a:p>
        </p:txBody>
      </p:sp>
      <p:sp>
        <p:nvSpPr>
          <p:cNvPr id="41" name="Line 37">
            <a:extLst>
              <a:ext uri="{FF2B5EF4-FFF2-40B4-BE49-F238E27FC236}">
                <a16:creationId xmlns:a16="http://schemas.microsoft.com/office/drawing/2014/main" id="{CB7D6F85-9844-AE68-66AA-0F3CDC4FE20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57914" y="3287359"/>
            <a:ext cx="0" cy="1139667"/>
          </a:xfrm>
          <a:prstGeom prst="line">
            <a:avLst/>
          </a:prstGeom>
          <a:noFill/>
          <a:ln w="31750">
            <a:solidFill>
              <a:srgbClr val="3C57A5"/>
            </a:solidFill>
            <a:round/>
            <a:headEnd type="diamond" w="lg" len="lg"/>
            <a:tailEnd type="none" w="sm" len="sm"/>
          </a:ln>
        </p:spPr>
        <p:txBody>
          <a:bodyPr lIns="92051" tIns="46026" rIns="92051" bIns="46026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9" b="0" i="0" u="none" strike="noStrike" kern="0" cap="none" spc="0" normalizeH="0" baseline="0" noProof="0">
              <a:ln>
                <a:noFill/>
              </a:ln>
              <a:solidFill>
                <a:srgbClr val="243951">
                  <a:lumMod val="10000"/>
                </a:srgbClr>
              </a:solidFill>
              <a:effectLst/>
              <a:uLnTx/>
              <a:uFillTx/>
              <a:latin typeface="Calibri Light"/>
            </a:endParaRPr>
          </a:p>
        </p:txBody>
      </p:sp>
      <p:sp>
        <p:nvSpPr>
          <p:cNvPr id="42" name="Line 38">
            <a:extLst>
              <a:ext uri="{FF2B5EF4-FFF2-40B4-BE49-F238E27FC236}">
                <a16:creationId xmlns:a16="http://schemas.microsoft.com/office/drawing/2014/main" id="{440FC507-388D-023A-5E48-E640A2BF49F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75323" y="3755507"/>
            <a:ext cx="0" cy="482839"/>
          </a:xfrm>
          <a:prstGeom prst="line">
            <a:avLst/>
          </a:prstGeom>
          <a:noFill/>
          <a:ln w="31750">
            <a:solidFill>
              <a:srgbClr val="3C57A5"/>
            </a:solidFill>
            <a:round/>
            <a:headEnd type="diamond" w="lg" len="lg"/>
            <a:tailEnd type="none" w="sm" len="sm"/>
          </a:ln>
        </p:spPr>
        <p:txBody>
          <a:bodyPr lIns="92051" tIns="46026" rIns="92051" bIns="46026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9" b="0" i="0" u="none" strike="noStrike" kern="0" cap="none" spc="0" normalizeH="0" baseline="0" noProof="0">
              <a:ln>
                <a:noFill/>
              </a:ln>
              <a:solidFill>
                <a:srgbClr val="243951">
                  <a:lumMod val="10000"/>
                </a:srgbClr>
              </a:solidFill>
              <a:effectLst/>
              <a:uLnTx/>
              <a:uFillTx/>
              <a:latin typeface="Calibri Light"/>
            </a:endParaRPr>
          </a:p>
        </p:txBody>
      </p:sp>
      <p:sp>
        <p:nvSpPr>
          <p:cNvPr id="43" name="Line 39">
            <a:extLst>
              <a:ext uri="{FF2B5EF4-FFF2-40B4-BE49-F238E27FC236}">
                <a16:creationId xmlns:a16="http://schemas.microsoft.com/office/drawing/2014/main" id="{3271D53A-1AEA-5000-75B7-3BE8EEA8E6D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36915" y="3151840"/>
            <a:ext cx="0" cy="733438"/>
          </a:xfrm>
          <a:prstGeom prst="line">
            <a:avLst/>
          </a:prstGeom>
          <a:noFill/>
          <a:ln w="31750">
            <a:solidFill>
              <a:srgbClr val="3C57A5"/>
            </a:solidFill>
            <a:round/>
            <a:headEnd type="diamond" w="lg" len="lg"/>
            <a:tailEnd type="none" w="sm" len="sm"/>
          </a:ln>
        </p:spPr>
        <p:txBody>
          <a:bodyPr lIns="92051" tIns="46026" rIns="92051" bIns="46026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9" b="0" i="0" u="none" strike="noStrike" kern="0" cap="none" spc="0" normalizeH="0" baseline="0" noProof="0">
              <a:ln>
                <a:noFill/>
              </a:ln>
              <a:solidFill>
                <a:srgbClr val="243951">
                  <a:lumMod val="10000"/>
                </a:srgbClr>
              </a:solidFill>
              <a:effectLst/>
              <a:uLnTx/>
              <a:uFillTx/>
              <a:latin typeface="Calibri Light"/>
            </a:endParaRPr>
          </a:p>
        </p:txBody>
      </p:sp>
      <p:sp>
        <p:nvSpPr>
          <p:cNvPr id="44" name="Line 40">
            <a:extLst>
              <a:ext uri="{FF2B5EF4-FFF2-40B4-BE49-F238E27FC236}">
                <a16:creationId xmlns:a16="http://schemas.microsoft.com/office/drawing/2014/main" id="{D93809C3-E57F-F937-32B7-96EF8EC7C7F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02223" y="3692142"/>
            <a:ext cx="0" cy="193136"/>
          </a:xfrm>
          <a:prstGeom prst="line">
            <a:avLst/>
          </a:prstGeom>
          <a:noFill/>
          <a:ln w="31750">
            <a:solidFill>
              <a:srgbClr val="3C57A5"/>
            </a:solidFill>
            <a:round/>
            <a:headEnd type="diamond" w="lg" len="lg"/>
            <a:tailEnd type="none" w="sm" len="sm"/>
          </a:ln>
        </p:spPr>
        <p:txBody>
          <a:bodyPr lIns="92051" tIns="46026" rIns="92051" bIns="46026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9" b="0" i="0" u="none" strike="noStrike" kern="0" cap="none" spc="0" normalizeH="0" baseline="0" noProof="0">
              <a:ln>
                <a:noFill/>
              </a:ln>
              <a:solidFill>
                <a:srgbClr val="243951">
                  <a:lumMod val="10000"/>
                </a:srgbClr>
              </a:solidFill>
              <a:effectLst/>
              <a:uLnTx/>
              <a:uFillTx/>
              <a:latin typeface="Calibri Light"/>
            </a:endParaRPr>
          </a:p>
        </p:txBody>
      </p:sp>
      <p:sp>
        <p:nvSpPr>
          <p:cNvPr id="45" name="Line 41">
            <a:extLst>
              <a:ext uri="{FF2B5EF4-FFF2-40B4-BE49-F238E27FC236}">
                <a16:creationId xmlns:a16="http://schemas.microsoft.com/office/drawing/2014/main" id="{8B87DC3A-1FCA-2855-42A1-7F9A36CDA52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07365" y="3384330"/>
            <a:ext cx="0" cy="500948"/>
          </a:xfrm>
          <a:prstGeom prst="line">
            <a:avLst/>
          </a:prstGeom>
          <a:noFill/>
          <a:ln w="31750">
            <a:solidFill>
              <a:srgbClr val="3C57A5"/>
            </a:solidFill>
            <a:round/>
            <a:headEnd type="diamond" w="lg" len="lg"/>
            <a:tailEnd type="none" w="sm" len="sm"/>
          </a:ln>
        </p:spPr>
        <p:txBody>
          <a:bodyPr lIns="92051" tIns="46026" rIns="92051" bIns="46026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9" b="0" i="0" u="none" strike="noStrike" kern="0" cap="none" spc="0" normalizeH="0" baseline="0" noProof="0">
              <a:ln>
                <a:noFill/>
              </a:ln>
              <a:solidFill>
                <a:srgbClr val="243951">
                  <a:lumMod val="10000"/>
                </a:srgbClr>
              </a:solidFill>
              <a:effectLst/>
              <a:uLnTx/>
              <a:uFillTx/>
              <a:latin typeface="Calibri Light"/>
            </a:endParaRPr>
          </a:p>
        </p:txBody>
      </p:sp>
      <p:pic>
        <p:nvPicPr>
          <p:cNvPr id="46" name="Picture 48" descr="nm_car_07">
            <a:extLst>
              <a:ext uri="{FF2B5EF4-FFF2-40B4-BE49-F238E27FC236}">
                <a16:creationId xmlns:a16="http://schemas.microsoft.com/office/drawing/2014/main" id="{977F19A5-DF1A-7F36-EF4F-1568C06FD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06298" y="3003570"/>
            <a:ext cx="1352677" cy="712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Rectangle 53">
            <a:extLst>
              <a:ext uri="{FF2B5EF4-FFF2-40B4-BE49-F238E27FC236}">
                <a16:creationId xmlns:a16="http://schemas.microsoft.com/office/drawing/2014/main" id="{36B6D991-F402-5D1F-6022-5DECF77D03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1761" y="2072083"/>
            <a:ext cx="1030811" cy="27761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92051" tIns="46026" rIns="92051" bIns="46026" anchor="t">
            <a:spAutoFit/>
          </a:bodyPr>
          <a:lstStyle/>
          <a:p>
            <a:pPr algn="ctr"/>
            <a:r>
              <a:rPr lang="en-US" sz="1200" b="1">
                <a:solidFill>
                  <a:srgbClr val="3C57A5"/>
                </a:solidFill>
                <a:latin typeface="Open Sans"/>
                <a:ea typeface="Open Sans"/>
                <a:cs typeface="Open Sans"/>
              </a:rPr>
              <a:t>Production</a:t>
            </a:r>
            <a:endParaRPr lang="en-US" sz="1200" b="1">
              <a:solidFill>
                <a:srgbClr val="3C57A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3" name="Rectangle 55">
            <a:extLst>
              <a:ext uri="{FF2B5EF4-FFF2-40B4-BE49-F238E27FC236}">
                <a16:creationId xmlns:a16="http://schemas.microsoft.com/office/drawing/2014/main" id="{54779FB4-7294-9377-12AF-DCA701571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4308" y="2072083"/>
            <a:ext cx="1195792" cy="27761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92051" tIns="46026" rIns="92051" bIns="46026">
            <a:spAutoFit/>
          </a:bodyPr>
          <a:lstStyle/>
          <a:p>
            <a:pPr algn="ctr"/>
            <a:r>
              <a:rPr lang="en-US" sz="1200" b="1">
                <a:solidFill>
                  <a:srgbClr val="3C57A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Maintenance</a:t>
            </a:r>
          </a:p>
        </p:txBody>
      </p:sp>
      <p:sp>
        <p:nvSpPr>
          <p:cNvPr id="49" name="Rectangle 51">
            <a:extLst>
              <a:ext uri="{FF2B5EF4-FFF2-40B4-BE49-F238E27FC236}">
                <a16:creationId xmlns:a16="http://schemas.microsoft.com/office/drawing/2014/main" id="{31602554-07A1-7BE6-F777-EF4447459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4913" y="1887417"/>
            <a:ext cx="1216760" cy="46228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92051" tIns="46026" rIns="92051" bIns="46026">
            <a:spAutoFit/>
          </a:bodyPr>
          <a:lstStyle/>
          <a:p>
            <a:pPr algn="ctr"/>
            <a:r>
              <a:rPr lang="en-US" sz="1200" b="1">
                <a:solidFill>
                  <a:srgbClr val="3C57A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Concept</a:t>
            </a:r>
          </a:p>
          <a:p>
            <a:pPr algn="ctr"/>
            <a:r>
              <a:rPr lang="en-US" sz="1200" b="1">
                <a:solidFill>
                  <a:srgbClr val="3C57A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Development</a:t>
            </a:r>
          </a:p>
        </p:txBody>
      </p:sp>
      <p:sp>
        <p:nvSpPr>
          <p:cNvPr id="55" name="Line 57">
            <a:extLst>
              <a:ext uri="{FF2B5EF4-FFF2-40B4-BE49-F238E27FC236}">
                <a16:creationId xmlns:a16="http://schemas.microsoft.com/office/drawing/2014/main" id="{E43AD52C-0954-026F-15DD-239C201146CA}"/>
              </a:ext>
            </a:extLst>
          </p:cNvPr>
          <p:cNvSpPr>
            <a:spLocks noChangeShapeType="1"/>
          </p:cNvSpPr>
          <p:nvPr/>
        </p:nvSpPr>
        <p:spPr bwMode="auto">
          <a:xfrm>
            <a:off x="1194378" y="2354327"/>
            <a:ext cx="1832081" cy="0"/>
          </a:xfrm>
          <a:prstGeom prst="line">
            <a:avLst/>
          </a:prstGeom>
          <a:noFill/>
          <a:ln w="38100" cap="flat" cmpd="sng" algn="ctr">
            <a:solidFill>
              <a:srgbClr val="B4D2EE"/>
            </a:solidFill>
            <a:prstDash val="solid"/>
            <a:headEnd/>
            <a:tailEnd type="triangle" w="med" len="med"/>
          </a:ln>
          <a:effectLst/>
        </p:spPr>
        <p:txBody>
          <a:bodyPr/>
          <a:lstStyle/>
          <a:p>
            <a:endParaRPr lang="en-GB" sz="1799" kern="0">
              <a:solidFill>
                <a:srgbClr val="243951">
                  <a:lumMod val="10000"/>
                </a:srgbClr>
              </a:solidFill>
              <a:latin typeface="Calibri Light"/>
            </a:endParaRPr>
          </a:p>
        </p:txBody>
      </p:sp>
      <p:sp>
        <p:nvSpPr>
          <p:cNvPr id="57" name="Line 59">
            <a:extLst>
              <a:ext uri="{FF2B5EF4-FFF2-40B4-BE49-F238E27FC236}">
                <a16:creationId xmlns:a16="http://schemas.microsoft.com/office/drawing/2014/main" id="{5DA81C87-3E86-9550-30BE-C04831EE9727}"/>
              </a:ext>
            </a:extLst>
          </p:cNvPr>
          <p:cNvSpPr>
            <a:spLocks noChangeShapeType="1"/>
          </p:cNvSpPr>
          <p:nvPr/>
        </p:nvSpPr>
        <p:spPr bwMode="auto">
          <a:xfrm>
            <a:off x="1194378" y="2271961"/>
            <a:ext cx="0" cy="163312"/>
          </a:xfrm>
          <a:prstGeom prst="line">
            <a:avLst/>
          </a:prstGeom>
          <a:noFill/>
          <a:ln w="38100" cap="flat" cmpd="sng" algn="ctr">
            <a:solidFill>
              <a:srgbClr val="B4D2EE"/>
            </a:solidFill>
            <a:prstDash val="solid"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9" b="0" i="0" u="none" strike="noStrike" kern="0" cap="none" spc="0" normalizeH="0" baseline="0" noProof="0">
              <a:ln>
                <a:noFill/>
              </a:ln>
              <a:solidFill>
                <a:srgbClr val="243951">
                  <a:lumMod val="10000"/>
                </a:srgb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63" name="Line 65">
            <a:extLst>
              <a:ext uri="{FF2B5EF4-FFF2-40B4-BE49-F238E27FC236}">
                <a16:creationId xmlns:a16="http://schemas.microsoft.com/office/drawing/2014/main" id="{8EBB9533-0C82-1214-A314-FA95FB8A4C95}"/>
              </a:ext>
            </a:extLst>
          </p:cNvPr>
          <p:cNvSpPr>
            <a:spLocks noChangeShapeType="1"/>
          </p:cNvSpPr>
          <p:nvPr/>
        </p:nvSpPr>
        <p:spPr bwMode="auto">
          <a:xfrm>
            <a:off x="4516395" y="2354327"/>
            <a:ext cx="1374558" cy="0"/>
          </a:xfrm>
          <a:prstGeom prst="line">
            <a:avLst/>
          </a:prstGeom>
          <a:noFill/>
          <a:ln w="38100" cap="flat" cmpd="sng" algn="ctr">
            <a:solidFill>
              <a:srgbClr val="B4D2EE"/>
            </a:solidFill>
            <a:prstDash val="solid"/>
            <a:headEnd/>
            <a:tailEnd type="triangle" w="med" len="med"/>
          </a:ln>
          <a:effectLst/>
        </p:spPr>
        <p:txBody>
          <a:bodyPr/>
          <a:lstStyle/>
          <a:p>
            <a:endParaRPr lang="en-GB" sz="1799" kern="0">
              <a:solidFill>
                <a:srgbClr val="243951">
                  <a:lumMod val="10000"/>
                </a:srgbClr>
              </a:solidFill>
              <a:latin typeface="Calibri Light"/>
            </a:endParaRPr>
          </a:p>
        </p:txBody>
      </p:sp>
      <p:sp>
        <p:nvSpPr>
          <p:cNvPr id="67" name="Line 69">
            <a:extLst>
              <a:ext uri="{FF2B5EF4-FFF2-40B4-BE49-F238E27FC236}">
                <a16:creationId xmlns:a16="http://schemas.microsoft.com/office/drawing/2014/main" id="{9BB8C260-FCF6-4E8B-D948-0FDE52535AB9}"/>
              </a:ext>
            </a:extLst>
          </p:cNvPr>
          <p:cNvSpPr>
            <a:spLocks noChangeShapeType="1"/>
          </p:cNvSpPr>
          <p:nvPr/>
        </p:nvSpPr>
        <p:spPr bwMode="auto">
          <a:xfrm>
            <a:off x="5890952" y="2354327"/>
            <a:ext cx="1718696" cy="0"/>
          </a:xfrm>
          <a:prstGeom prst="line">
            <a:avLst/>
          </a:prstGeom>
          <a:noFill/>
          <a:ln w="38100" cap="flat" cmpd="sng" algn="ctr">
            <a:solidFill>
              <a:srgbClr val="B4D2EE"/>
            </a:solidFill>
            <a:prstDash val="solid"/>
            <a:headEnd/>
            <a:tailEnd type="triangle" w="med" len="med"/>
          </a:ln>
          <a:effectLst/>
        </p:spPr>
        <p:txBody>
          <a:bodyPr/>
          <a:lstStyle/>
          <a:p>
            <a:endParaRPr lang="en-GB" sz="1799" kern="0">
              <a:solidFill>
                <a:srgbClr val="243951">
                  <a:lumMod val="10000"/>
                </a:srgbClr>
              </a:solidFill>
              <a:latin typeface="Calibri Light"/>
            </a:endParaRPr>
          </a:p>
        </p:txBody>
      </p:sp>
      <p:sp>
        <p:nvSpPr>
          <p:cNvPr id="79" name="Line 81">
            <a:extLst>
              <a:ext uri="{FF2B5EF4-FFF2-40B4-BE49-F238E27FC236}">
                <a16:creationId xmlns:a16="http://schemas.microsoft.com/office/drawing/2014/main" id="{E17B64B4-150C-FC59-6178-9F541E6F056F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1241" y="2354327"/>
            <a:ext cx="1259184" cy="0"/>
          </a:xfrm>
          <a:prstGeom prst="line">
            <a:avLst/>
          </a:prstGeom>
          <a:noFill/>
          <a:ln w="38100" cap="flat" cmpd="sng" algn="ctr">
            <a:solidFill>
              <a:srgbClr val="B4D2EE"/>
            </a:solidFill>
            <a:prstDash val="solid"/>
            <a:headEnd/>
            <a:tailEnd type="triangle" w="med" len="med"/>
          </a:ln>
          <a:effectLst/>
        </p:spPr>
        <p:txBody>
          <a:bodyPr/>
          <a:lstStyle/>
          <a:p>
            <a:endParaRPr lang="en-GB" sz="1799" kern="0">
              <a:solidFill>
                <a:srgbClr val="243951">
                  <a:lumMod val="10000"/>
                </a:srgbClr>
              </a:solidFill>
              <a:latin typeface="Calibri Light"/>
            </a:endParaRPr>
          </a:p>
        </p:txBody>
      </p:sp>
      <p:sp>
        <p:nvSpPr>
          <p:cNvPr id="80" name="Line 82">
            <a:extLst>
              <a:ext uri="{FF2B5EF4-FFF2-40B4-BE49-F238E27FC236}">
                <a16:creationId xmlns:a16="http://schemas.microsoft.com/office/drawing/2014/main" id="{7A4452DA-2588-208F-7766-8A812722351D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60425" y="2271961"/>
            <a:ext cx="0" cy="163312"/>
          </a:xfrm>
          <a:prstGeom prst="line">
            <a:avLst/>
          </a:prstGeom>
          <a:noFill/>
          <a:ln w="38100" cap="flat" cmpd="sng" algn="ctr">
            <a:solidFill>
              <a:srgbClr val="B4D2EE"/>
            </a:solidFill>
            <a:prstDash val="solid"/>
            <a:headEnd/>
            <a:tailEnd/>
          </a:ln>
          <a:effectLst/>
        </p:spPr>
        <p:txBody>
          <a:bodyPr/>
          <a:lstStyle/>
          <a:p>
            <a:endParaRPr lang="en-GB" sz="1799" kern="0">
              <a:solidFill>
                <a:srgbClr val="243951">
                  <a:lumMod val="10000"/>
                </a:srgbClr>
              </a:solidFill>
              <a:latin typeface="Calibri Light"/>
            </a:endParaRPr>
          </a:p>
        </p:txBody>
      </p:sp>
      <p:sp>
        <p:nvSpPr>
          <p:cNvPr id="82" name="Text Box 47">
            <a:extLst>
              <a:ext uri="{FF2B5EF4-FFF2-40B4-BE49-F238E27FC236}">
                <a16:creationId xmlns:a16="http://schemas.microsoft.com/office/drawing/2014/main" id="{B497AC3D-066E-06F9-1529-81731C5EB9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894" y="1517735"/>
            <a:ext cx="4737089" cy="307777"/>
          </a:xfrm>
          <a:prstGeom prst="rect">
            <a:avLst/>
          </a:prstGeom>
          <a:solidFill>
            <a:sysClr val="window" lastClr="FFFFFF"/>
          </a:solidFill>
          <a:ln w="3175">
            <a:solidFill>
              <a:srgbClr val="E8772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>
                <a:solidFill>
                  <a:srgbClr val="3C57A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Time</a:t>
            </a:r>
          </a:p>
        </p:txBody>
      </p:sp>
      <p:sp>
        <p:nvSpPr>
          <p:cNvPr id="83" name="Text Box 47">
            <a:extLst>
              <a:ext uri="{FF2B5EF4-FFF2-40B4-BE49-F238E27FC236}">
                <a16:creationId xmlns:a16="http://schemas.microsoft.com/office/drawing/2014/main" id="{829B821B-BAF5-6BFA-4742-F079595186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0983" y="1330777"/>
            <a:ext cx="3338520" cy="523220"/>
          </a:xfrm>
          <a:prstGeom prst="rect">
            <a:avLst/>
          </a:prstGeom>
          <a:solidFill>
            <a:sysClr val="window" lastClr="FFFFFF"/>
          </a:solidFill>
          <a:ln w="3175">
            <a:solidFill>
              <a:srgbClr val="E8772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>
                <a:solidFill>
                  <a:srgbClr val="3C57A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Time</a:t>
            </a:r>
          </a:p>
          <a:p>
            <a:pPr algn="ctr">
              <a:defRPr/>
            </a:pPr>
            <a:r>
              <a:rPr lang="en-US" sz="1400" b="1">
                <a:solidFill>
                  <a:srgbClr val="3C57A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</a:t>
            </a:r>
          </a:p>
        </p:txBody>
      </p:sp>
      <p:sp>
        <p:nvSpPr>
          <p:cNvPr id="84" name="Text Box 47">
            <a:extLst>
              <a:ext uri="{FF2B5EF4-FFF2-40B4-BE49-F238E27FC236}">
                <a16:creationId xmlns:a16="http://schemas.microsoft.com/office/drawing/2014/main" id="{43DDD596-ED45-7EA1-D44A-00DA4FCD0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9503" y="1138049"/>
            <a:ext cx="2074659" cy="738664"/>
          </a:xfrm>
          <a:prstGeom prst="rect">
            <a:avLst/>
          </a:prstGeom>
          <a:solidFill>
            <a:sysClr val="window" lastClr="FFFFFF"/>
          </a:solidFill>
          <a:ln w="3175">
            <a:solidFill>
              <a:srgbClr val="E8772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>
                <a:solidFill>
                  <a:srgbClr val="3C57A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Time</a:t>
            </a:r>
          </a:p>
          <a:p>
            <a:pPr algn="ctr">
              <a:defRPr/>
            </a:pPr>
            <a:r>
              <a:rPr lang="en-US" sz="1400" b="1">
                <a:solidFill>
                  <a:srgbClr val="3C57A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</a:t>
            </a:r>
          </a:p>
          <a:p>
            <a:pPr algn="ctr">
              <a:defRPr/>
            </a:pPr>
            <a:r>
              <a:rPr lang="en-US" sz="1400" b="1">
                <a:solidFill>
                  <a:srgbClr val="3C57A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Market Share</a:t>
            </a:r>
          </a:p>
        </p:txBody>
      </p:sp>
      <p:sp>
        <p:nvSpPr>
          <p:cNvPr id="85" name="Text Box 12">
            <a:extLst>
              <a:ext uri="{FF2B5EF4-FFF2-40B4-BE49-F238E27FC236}">
                <a16:creationId xmlns:a16="http://schemas.microsoft.com/office/drawing/2014/main" id="{ECF3F127-7C93-47A9-9876-39044B1D5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5839" y="4972507"/>
            <a:ext cx="74732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rgbClr val="3C57A5"/>
                </a:solidFill>
                <a:latin typeface="Open Sans)"/>
              </a:rPr>
              <a:t>Release</a:t>
            </a:r>
          </a:p>
        </p:txBody>
      </p:sp>
      <p:sp>
        <p:nvSpPr>
          <p:cNvPr id="167" name="Rectangle 52">
            <a:extLst>
              <a:ext uri="{FF2B5EF4-FFF2-40B4-BE49-F238E27FC236}">
                <a16:creationId xmlns:a16="http://schemas.microsoft.com/office/drawing/2014/main" id="{DC33DB71-2F53-A816-CCFA-E565A0C01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952" y="1887417"/>
            <a:ext cx="950660" cy="46228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92051" tIns="46026" rIns="92051" bIns="46026">
            <a:spAutoFit/>
          </a:bodyPr>
          <a:lstStyle/>
          <a:p>
            <a:pPr algn="ctr"/>
            <a:r>
              <a:rPr lang="en-US" sz="1200" b="1">
                <a:solidFill>
                  <a:srgbClr val="3C57A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Prototype</a:t>
            </a:r>
          </a:p>
          <a:p>
            <a:pPr algn="ctr"/>
            <a:r>
              <a:rPr lang="en-US" sz="1200" b="1">
                <a:solidFill>
                  <a:srgbClr val="3C57A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Design</a:t>
            </a:r>
          </a:p>
        </p:txBody>
      </p:sp>
      <p:sp>
        <p:nvSpPr>
          <p:cNvPr id="50" name="Rectangle 52">
            <a:extLst>
              <a:ext uri="{FF2B5EF4-FFF2-40B4-BE49-F238E27FC236}">
                <a16:creationId xmlns:a16="http://schemas.microsoft.com/office/drawing/2014/main" id="{565F310E-178C-1132-7B21-D3DD7849F3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5798" y="1887417"/>
            <a:ext cx="833513" cy="46228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92051" tIns="46026" rIns="92051" bIns="46026">
            <a:spAutoFit/>
          </a:bodyPr>
          <a:lstStyle/>
          <a:p>
            <a:pPr algn="ctr"/>
            <a:r>
              <a:rPr lang="en-US" sz="1200" b="1">
                <a:solidFill>
                  <a:srgbClr val="3C57A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Detailed</a:t>
            </a:r>
          </a:p>
          <a:p>
            <a:pPr algn="ctr"/>
            <a:r>
              <a:rPr lang="en-US" sz="1200" b="1">
                <a:solidFill>
                  <a:srgbClr val="3C57A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Design</a:t>
            </a:r>
          </a:p>
        </p:txBody>
      </p:sp>
      <p:sp>
        <p:nvSpPr>
          <p:cNvPr id="59" name="Line 61">
            <a:extLst>
              <a:ext uri="{FF2B5EF4-FFF2-40B4-BE49-F238E27FC236}">
                <a16:creationId xmlns:a16="http://schemas.microsoft.com/office/drawing/2014/main" id="{AB0E710E-F56B-A54E-E1F3-8E73489D14CA}"/>
              </a:ext>
            </a:extLst>
          </p:cNvPr>
          <p:cNvSpPr>
            <a:spLocks noChangeShapeType="1"/>
          </p:cNvSpPr>
          <p:nvPr/>
        </p:nvSpPr>
        <p:spPr bwMode="auto">
          <a:xfrm>
            <a:off x="3026461" y="2354327"/>
            <a:ext cx="1489934" cy="0"/>
          </a:xfrm>
          <a:prstGeom prst="line">
            <a:avLst/>
          </a:prstGeom>
          <a:noFill/>
          <a:ln w="38100" cap="flat" cmpd="sng" algn="ctr">
            <a:solidFill>
              <a:srgbClr val="B4D2EE"/>
            </a:solidFill>
            <a:prstDash val="solid"/>
            <a:headEnd/>
            <a:tailEnd type="triangle" w="med" len="med"/>
          </a:ln>
          <a:effectLst/>
        </p:spPr>
        <p:txBody>
          <a:bodyPr/>
          <a:lstStyle/>
          <a:p>
            <a:endParaRPr lang="en-GB" sz="1799" kern="0">
              <a:solidFill>
                <a:srgbClr val="243951">
                  <a:lumMod val="10000"/>
                </a:srgbClr>
              </a:solidFill>
              <a:latin typeface="Calibri Light"/>
            </a:endParaRPr>
          </a:p>
        </p:txBody>
      </p:sp>
      <p:sp>
        <p:nvSpPr>
          <p:cNvPr id="168" name="Line 63">
            <a:extLst>
              <a:ext uri="{FF2B5EF4-FFF2-40B4-BE49-F238E27FC236}">
                <a16:creationId xmlns:a16="http://schemas.microsoft.com/office/drawing/2014/main" id="{75E5AA1B-7893-E657-41F5-3C74E4F7CE7A}"/>
              </a:ext>
            </a:extLst>
          </p:cNvPr>
          <p:cNvSpPr>
            <a:spLocks noChangeShapeType="1"/>
          </p:cNvSpPr>
          <p:nvPr/>
        </p:nvSpPr>
        <p:spPr bwMode="auto">
          <a:xfrm>
            <a:off x="3026461" y="2271961"/>
            <a:ext cx="0" cy="163312"/>
          </a:xfrm>
          <a:prstGeom prst="line">
            <a:avLst/>
          </a:prstGeom>
          <a:noFill/>
          <a:ln w="38100" cap="flat" cmpd="sng" algn="ctr">
            <a:solidFill>
              <a:srgbClr val="B4D2EE"/>
            </a:solidFill>
            <a:prstDash val="solid"/>
            <a:headEnd/>
            <a:tailEnd/>
          </a:ln>
          <a:effectLst/>
        </p:spPr>
        <p:txBody>
          <a:bodyPr/>
          <a:lstStyle/>
          <a:p>
            <a:endParaRPr lang="en-GB" sz="1799" kern="0">
              <a:solidFill>
                <a:srgbClr val="243951">
                  <a:lumMod val="10000"/>
                </a:srgbClr>
              </a:solidFill>
              <a:latin typeface="Calibri Light"/>
            </a:endParaRPr>
          </a:p>
        </p:txBody>
      </p:sp>
      <p:sp>
        <p:nvSpPr>
          <p:cNvPr id="169" name="Line 67">
            <a:extLst>
              <a:ext uri="{FF2B5EF4-FFF2-40B4-BE49-F238E27FC236}">
                <a16:creationId xmlns:a16="http://schemas.microsoft.com/office/drawing/2014/main" id="{C3E7B424-E677-96DE-C426-BA4DB3191A4B}"/>
              </a:ext>
            </a:extLst>
          </p:cNvPr>
          <p:cNvSpPr>
            <a:spLocks noChangeShapeType="1"/>
          </p:cNvSpPr>
          <p:nvPr/>
        </p:nvSpPr>
        <p:spPr bwMode="auto">
          <a:xfrm>
            <a:off x="4516395" y="2271961"/>
            <a:ext cx="0" cy="163312"/>
          </a:xfrm>
          <a:prstGeom prst="line">
            <a:avLst/>
          </a:prstGeom>
          <a:noFill/>
          <a:ln w="38100" cap="flat" cmpd="sng" algn="ctr">
            <a:solidFill>
              <a:srgbClr val="B4D2EE"/>
            </a:solidFill>
            <a:prstDash val="solid"/>
            <a:headEnd/>
            <a:tailEnd/>
          </a:ln>
          <a:effectLst/>
        </p:spPr>
        <p:txBody>
          <a:bodyPr/>
          <a:lstStyle/>
          <a:p>
            <a:endParaRPr lang="en-GB" sz="1799" kern="0">
              <a:solidFill>
                <a:srgbClr val="243951">
                  <a:lumMod val="10000"/>
                </a:srgbClr>
              </a:solidFill>
              <a:latin typeface="Calibri Light"/>
            </a:endParaRPr>
          </a:p>
        </p:txBody>
      </p:sp>
      <p:sp>
        <p:nvSpPr>
          <p:cNvPr id="170" name="Line 71">
            <a:extLst>
              <a:ext uri="{FF2B5EF4-FFF2-40B4-BE49-F238E27FC236}">
                <a16:creationId xmlns:a16="http://schemas.microsoft.com/office/drawing/2014/main" id="{EF64E4CC-F06F-3921-0D05-BECFEC06AA56}"/>
              </a:ext>
            </a:extLst>
          </p:cNvPr>
          <p:cNvSpPr>
            <a:spLocks noChangeShapeType="1"/>
          </p:cNvSpPr>
          <p:nvPr/>
        </p:nvSpPr>
        <p:spPr bwMode="auto">
          <a:xfrm>
            <a:off x="5890952" y="2271961"/>
            <a:ext cx="0" cy="163312"/>
          </a:xfrm>
          <a:prstGeom prst="line">
            <a:avLst/>
          </a:prstGeom>
          <a:noFill/>
          <a:ln w="38100" cap="flat" cmpd="sng" algn="ctr">
            <a:solidFill>
              <a:srgbClr val="B4D2EE"/>
            </a:solidFill>
            <a:prstDash val="solid"/>
            <a:headEnd/>
            <a:tailEnd/>
          </a:ln>
          <a:effectLst/>
        </p:spPr>
        <p:txBody>
          <a:bodyPr/>
          <a:lstStyle/>
          <a:p>
            <a:endParaRPr lang="en-GB" sz="1799" kern="0">
              <a:solidFill>
                <a:srgbClr val="243951">
                  <a:lumMod val="10000"/>
                </a:srgbClr>
              </a:solidFill>
              <a:latin typeface="Calibri Light"/>
            </a:endParaRPr>
          </a:p>
        </p:txBody>
      </p: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580F1360-F499-CFE4-DD6F-D35BB90BB6CE}"/>
              </a:ext>
            </a:extLst>
          </p:cNvPr>
          <p:cNvGrpSpPr/>
          <p:nvPr/>
        </p:nvGrpSpPr>
        <p:grpSpPr>
          <a:xfrm>
            <a:off x="7609510" y="2271961"/>
            <a:ext cx="1032412" cy="163312"/>
            <a:chOff x="7609649" y="2271961"/>
            <a:chExt cx="1032412" cy="163312"/>
          </a:xfrm>
        </p:grpSpPr>
        <p:sp>
          <p:nvSpPr>
            <p:cNvPr id="71" name="Line 73">
              <a:extLst>
                <a:ext uri="{FF2B5EF4-FFF2-40B4-BE49-F238E27FC236}">
                  <a16:creationId xmlns:a16="http://schemas.microsoft.com/office/drawing/2014/main" id="{3AA2F308-F994-93CA-B1C2-2A825AB412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09649" y="2354327"/>
              <a:ext cx="1032412" cy="0"/>
            </a:xfrm>
            <a:prstGeom prst="line">
              <a:avLst/>
            </a:prstGeom>
            <a:noFill/>
            <a:ln w="38100" cap="flat" cmpd="sng" algn="ctr">
              <a:solidFill>
                <a:srgbClr val="B4D2EE"/>
              </a:solidFill>
              <a:prstDash val="solid"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 sz="1799" kern="0">
                <a:solidFill>
                  <a:srgbClr val="243951">
                    <a:lumMod val="10000"/>
                  </a:srgbClr>
                </a:solidFill>
                <a:latin typeface="Calibri Light"/>
              </a:endParaRPr>
            </a:p>
          </p:txBody>
        </p:sp>
        <p:sp>
          <p:nvSpPr>
            <p:cNvPr id="171" name="Line 75">
              <a:extLst>
                <a:ext uri="{FF2B5EF4-FFF2-40B4-BE49-F238E27FC236}">
                  <a16:creationId xmlns:a16="http://schemas.microsoft.com/office/drawing/2014/main" id="{D98659C5-743A-99B7-44F9-5B617E5463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09649" y="2271961"/>
              <a:ext cx="0" cy="163312"/>
            </a:xfrm>
            <a:prstGeom prst="line">
              <a:avLst/>
            </a:prstGeom>
            <a:noFill/>
            <a:ln w="38100" cap="flat" cmpd="sng" algn="ctr">
              <a:solidFill>
                <a:srgbClr val="B4D2EE"/>
              </a:solidFill>
              <a:prstDash val="solid"/>
              <a:headEnd/>
              <a:tailEnd/>
            </a:ln>
            <a:effectLst/>
          </p:spPr>
          <p:txBody>
            <a:bodyPr/>
            <a:lstStyle/>
            <a:p>
              <a:endParaRPr lang="en-GB" sz="1799" kern="0">
                <a:solidFill>
                  <a:srgbClr val="243951">
                    <a:lumMod val="10000"/>
                  </a:srgbClr>
                </a:solidFill>
                <a:latin typeface="Calibri Light"/>
              </a:endParaRPr>
            </a:p>
          </p:txBody>
        </p: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8AA8BAA8-D809-8EB3-6F5E-5B45262AF08E}"/>
              </a:ext>
            </a:extLst>
          </p:cNvPr>
          <p:cNvGrpSpPr/>
          <p:nvPr/>
        </p:nvGrpSpPr>
        <p:grpSpPr>
          <a:xfrm>
            <a:off x="8642060" y="2271961"/>
            <a:ext cx="1259182" cy="163312"/>
            <a:chOff x="8642060" y="2271961"/>
            <a:chExt cx="1259182" cy="163312"/>
          </a:xfrm>
        </p:grpSpPr>
        <p:sp>
          <p:nvSpPr>
            <p:cNvPr id="75" name="Line 77">
              <a:extLst>
                <a:ext uri="{FF2B5EF4-FFF2-40B4-BE49-F238E27FC236}">
                  <a16:creationId xmlns:a16="http://schemas.microsoft.com/office/drawing/2014/main" id="{73FCB95D-35FE-FB61-8C64-6698EC0217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2060" y="2354327"/>
              <a:ext cx="1259182" cy="0"/>
            </a:xfrm>
            <a:prstGeom prst="line">
              <a:avLst/>
            </a:prstGeom>
            <a:noFill/>
            <a:ln w="38100" cap="flat" cmpd="sng" algn="ctr">
              <a:solidFill>
                <a:srgbClr val="B4D2EE"/>
              </a:solidFill>
              <a:prstDash val="solid"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 sz="1799" kern="0">
                <a:solidFill>
                  <a:srgbClr val="243951">
                    <a:lumMod val="10000"/>
                  </a:srgbClr>
                </a:solidFill>
                <a:latin typeface="Calibri Light"/>
              </a:endParaRPr>
            </a:p>
          </p:txBody>
        </p:sp>
        <p:sp>
          <p:nvSpPr>
            <p:cNvPr id="172" name="Line 79">
              <a:extLst>
                <a:ext uri="{FF2B5EF4-FFF2-40B4-BE49-F238E27FC236}">
                  <a16:creationId xmlns:a16="http://schemas.microsoft.com/office/drawing/2014/main" id="{8DB09134-C4D8-FF11-49A2-2BBD13C391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2060" y="2271961"/>
              <a:ext cx="0" cy="163312"/>
            </a:xfrm>
            <a:prstGeom prst="line">
              <a:avLst/>
            </a:prstGeom>
            <a:noFill/>
            <a:ln w="38100" cap="flat" cmpd="sng" algn="ctr">
              <a:solidFill>
                <a:srgbClr val="B4D2EE"/>
              </a:solidFill>
              <a:prstDash val="solid"/>
              <a:headEnd/>
              <a:tailEnd/>
            </a:ln>
            <a:effectLst/>
          </p:spPr>
          <p:txBody>
            <a:bodyPr/>
            <a:lstStyle/>
            <a:p>
              <a:endParaRPr lang="en-GB" sz="1799" kern="0">
                <a:solidFill>
                  <a:srgbClr val="243951">
                    <a:lumMod val="10000"/>
                  </a:srgbClr>
                </a:solidFill>
                <a:latin typeface="Calibri Light"/>
              </a:endParaRPr>
            </a:p>
          </p:txBody>
        </p:sp>
      </p:grpSp>
      <p:sp>
        <p:nvSpPr>
          <p:cNvPr id="173" name="Line 83">
            <a:extLst>
              <a:ext uri="{FF2B5EF4-FFF2-40B4-BE49-F238E27FC236}">
                <a16:creationId xmlns:a16="http://schemas.microsoft.com/office/drawing/2014/main" id="{E8257971-EAE0-C6D6-4FE6-DEDB9C1A80DE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1241" y="2271961"/>
            <a:ext cx="0" cy="163312"/>
          </a:xfrm>
          <a:prstGeom prst="line">
            <a:avLst/>
          </a:prstGeom>
          <a:noFill/>
          <a:ln w="38100" cap="flat" cmpd="sng" algn="ctr">
            <a:solidFill>
              <a:srgbClr val="B4D2EE"/>
            </a:solidFill>
            <a:prstDash val="solid"/>
            <a:headEnd/>
            <a:tailEnd/>
          </a:ln>
          <a:effectLst/>
        </p:spPr>
        <p:txBody>
          <a:bodyPr/>
          <a:lstStyle/>
          <a:p>
            <a:endParaRPr lang="en-GB" sz="1799" kern="0">
              <a:solidFill>
                <a:srgbClr val="243951">
                  <a:lumMod val="10000"/>
                </a:srgbClr>
              </a:solidFill>
              <a:latin typeface="Calibri Light"/>
            </a:endParaRP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E6935F59-6644-6A38-26E0-F33C00F4FF55}"/>
              </a:ext>
            </a:extLst>
          </p:cNvPr>
          <p:cNvSpPr txBox="1"/>
          <p:nvPr/>
        </p:nvSpPr>
        <p:spPr>
          <a:xfrm>
            <a:off x="5996804" y="1888035"/>
            <a:ext cx="13691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>
                <a:solidFill>
                  <a:srgbClr val="3C57A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Manufacturing Planning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2BAA4FCB-1776-133A-CE06-5E469BC501D4}"/>
              </a:ext>
            </a:extLst>
          </p:cNvPr>
          <p:cNvSpPr txBox="1"/>
          <p:nvPr/>
        </p:nvSpPr>
        <p:spPr>
          <a:xfrm>
            <a:off x="7544332" y="1888035"/>
            <a:ext cx="10865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>
                <a:solidFill>
                  <a:srgbClr val="3C57A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Production</a:t>
            </a:r>
          </a:p>
          <a:p>
            <a:pPr algn="ctr"/>
            <a:r>
              <a:rPr lang="en-US" sz="1200" b="1">
                <a:solidFill>
                  <a:srgbClr val="3C57A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Ramp Up</a:t>
            </a:r>
          </a:p>
        </p:txBody>
      </p:sp>
      <p:pic>
        <p:nvPicPr>
          <p:cNvPr id="187" name="Graphic 186">
            <a:extLst>
              <a:ext uri="{FF2B5EF4-FFF2-40B4-BE49-F238E27FC236}">
                <a16:creationId xmlns:a16="http://schemas.microsoft.com/office/drawing/2014/main" id="{6CE53902-0D65-4663-8ABE-E77ADE48C9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00669" y="2620884"/>
            <a:ext cx="8835740" cy="2942089"/>
          </a:xfrm>
          <a:prstGeom prst="rect">
            <a:avLst/>
          </a:prstGeom>
        </p:spPr>
      </p:pic>
      <p:sp>
        <p:nvSpPr>
          <p:cNvPr id="188" name="Text Box 47">
            <a:extLst>
              <a:ext uri="{FF2B5EF4-FFF2-40B4-BE49-F238E27FC236}">
                <a16:creationId xmlns:a16="http://schemas.microsoft.com/office/drawing/2014/main" id="{F6E4AD13-B5B1-7347-1B93-F8B92C5B5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0735" y="5135082"/>
            <a:ext cx="1389546" cy="276999"/>
          </a:xfrm>
          <a:prstGeom prst="rect">
            <a:avLst/>
          </a:prstGeom>
          <a:solidFill>
            <a:sysClr val="window" lastClr="FFFFFF"/>
          </a:solidFill>
          <a:ln w="38100">
            <a:solidFill>
              <a:srgbClr val="E8772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>
                <a:solidFill>
                  <a:schemeClr val="accent2"/>
                </a:solidFill>
                <a:latin typeface="Open Sans)"/>
              </a:rPr>
              <a:t>Cost of Change</a:t>
            </a:r>
          </a:p>
        </p:txBody>
      </p:sp>
      <p:pic>
        <p:nvPicPr>
          <p:cNvPr id="190" name="Picture 189">
            <a:extLst>
              <a:ext uri="{FF2B5EF4-FFF2-40B4-BE49-F238E27FC236}">
                <a16:creationId xmlns:a16="http://schemas.microsoft.com/office/drawing/2014/main" id="{5B3FFE96-B7B9-3A93-3FED-966C8E133C0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 rot="18502076">
            <a:off x="9224728" y="2150350"/>
            <a:ext cx="1516205" cy="548414"/>
          </a:xfrm>
          <a:prstGeom prst="rect">
            <a:avLst/>
          </a:prstGeom>
        </p:spPr>
      </p:pic>
      <p:grpSp>
        <p:nvGrpSpPr>
          <p:cNvPr id="81" name="Group 80">
            <a:extLst>
              <a:ext uri="{FF2B5EF4-FFF2-40B4-BE49-F238E27FC236}">
                <a16:creationId xmlns:a16="http://schemas.microsoft.com/office/drawing/2014/main" id="{A895B30F-5319-2745-6DCD-C9ED16CE148F}"/>
              </a:ext>
            </a:extLst>
          </p:cNvPr>
          <p:cNvGrpSpPr/>
          <p:nvPr/>
        </p:nvGrpSpPr>
        <p:grpSpPr>
          <a:xfrm>
            <a:off x="2174414" y="2877370"/>
            <a:ext cx="1176110" cy="430887"/>
            <a:chOff x="2224426" y="2493186"/>
            <a:chExt cx="1176110" cy="43088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C83CB03-0A4B-76E5-A73F-784818801A5A}"/>
                </a:ext>
              </a:extLst>
            </p:cNvPr>
            <p:cNvSpPr/>
            <p:nvPr/>
          </p:nvSpPr>
          <p:spPr>
            <a:xfrm>
              <a:off x="2236553" y="2510629"/>
              <a:ext cx="1151856" cy="396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3F81C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1B0B7FD-0EAC-6845-8F9F-5725C1945793}"/>
                </a:ext>
              </a:extLst>
            </p:cNvPr>
            <p:cNvSpPr txBox="1"/>
            <p:nvPr/>
          </p:nvSpPr>
          <p:spPr>
            <a:xfrm>
              <a:off x="2224426" y="2493186"/>
              <a:ext cx="1176110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sv-SE" sz="1100" b="1">
                  <a:solidFill>
                    <a:srgbClr val="3C57A5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Requirements</a:t>
              </a:r>
            </a:p>
            <a:p>
              <a:pPr algn="ctr">
                <a:defRPr/>
              </a:pPr>
              <a:r>
                <a:rPr lang="sv-SE" sz="1100" b="1">
                  <a:solidFill>
                    <a:srgbClr val="3C57A5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Baseline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DB6F24F7-6AA6-65D8-0ED4-B0B128500985}"/>
              </a:ext>
            </a:extLst>
          </p:cNvPr>
          <p:cNvGrpSpPr/>
          <p:nvPr/>
        </p:nvGrpSpPr>
        <p:grpSpPr>
          <a:xfrm>
            <a:off x="6195360" y="3284963"/>
            <a:ext cx="1230932" cy="412581"/>
            <a:chOff x="6195360" y="3284963"/>
            <a:chExt cx="1230932" cy="412581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DFA7EC04-411F-442C-075C-D305FD552A1D}"/>
                </a:ext>
              </a:extLst>
            </p:cNvPr>
            <p:cNvSpPr/>
            <p:nvPr/>
          </p:nvSpPr>
          <p:spPr>
            <a:xfrm>
              <a:off x="6205520" y="3284963"/>
              <a:ext cx="1210612" cy="39765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3F81C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AA215519-91E1-5D51-67B2-DADF23B78CFC}"/>
                </a:ext>
              </a:extLst>
            </p:cNvPr>
            <p:cNvSpPr txBox="1"/>
            <p:nvPr/>
          </p:nvSpPr>
          <p:spPr>
            <a:xfrm>
              <a:off x="6195360" y="3300512"/>
              <a:ext cx="1230932" cy="3970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sv-SE" sz="1100" b="1">
                  <a:solidFill>
                    <a:srgbClr val="3C57A5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Manufacturing</a:t>
              </a:r>
            </a:p>
            <a:p>
              <a:pPr algn="ctr">
                <a:lnSpc>
                  <a:spcPct val="90000"/>
                </a:lnSpc>
                <a:defRPr/>
              </a:pPr>
              <a:r>
                <a:rPr lang="sv-SE" sz="1100" b="1">
                  <a:solidFill>
                    <a:srgbClr val="3C57A5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Baseline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86CEE3E-BB58-D15B-57D1-2BB5F9D00E4B}"/>
              </a:ext>
            </a:extLst>
          </p:cNvPr>
          <p:cNvGrpSpPr/>
          <p:nvPr/>
        </p:nvGrpSpPr>
        <p:grpSpPr>
          <a:xfrm>
            <a:off x="3568048" y="3352999"/>
            <a:ext cx="810572" cy="430887"/>
            <a:chOff x="3653011" y="2674292"/>
            <a:chExt cx="810572" cy="430887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1281666C-A1C0-DA74-804E-B495F6F6B73F}"/>
                </a:ext>
              </a:extLst>
            </p:cNvPr>
            <p:cNvSpPr/>
            <p:nvPr/>
          </p:nvSpPr>
          <p:spPr>
            <a:xfrm>
              <a:off x="3653011" y="2681152"/>
              <a:ext cx="810572" cy="396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3F81C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6AE14CAE-30A5-2639-7199-FDBB4FFA2C69}"/>
                </a:ext>
              </a:extLst>
            </p:cNvPr>
            <p:cNvSpPr txBox="1"/>
            <p:nvPr/>
          </p:nvSpPr>
          <p:spPr>
            <a:xfrm>
              <a:off x="3670698" y="2674292"/>
              <a:ext cx="775198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sv-SE" sz="1100" b="1">
                  <a:solidFill>
                    <a:srgbClr val="3C57A5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Design</a:t>
              </a:r>
            </a:p>
            <a:p>
              <a:pPr algn="ctr">
                <a:defRPr/>
              </a:pPr>
              <a:r>
                <a:rPr lang="sv-SE" sz="1100" b="1">
                  <a:solidFill>
                    <a:srgbClr val="3C57A5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Baseline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0D4287A-6FAE-AC8A-39B7-1DD12D47B7D2}"/>
              </a:ext>
            </a:extLst>
          </p:cNvPr>
          <p:cNvGrpSpPr/>
          <p:nvPr/>
        </p:nvGrpSpPr>
        <p:grpSpPr>
          <a:xfrm>
            <a:off x="839749" y="3265918"/>
            <a:ext cx="860439" cy="430887"/>
            <a:chOff x="839749" y="2677680"/>
            <a:chExt cx="860439" cy="430887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842BB59-D162-F8DD-018C-29AE72EDC721}"/>
                </a:ext>
              </a:extLst>
            </p:cNvPr>
            <p:cNvSpPr/>
            <p:nvPr/>
          </p:nvSpPr>
          <p:spPr>
            <a:xfrm>
              <a:off x="839749" y="2681152"/>
              <a:ext cx="860439" cy="396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3F81C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1768E945-5097-030B-7D5E-825A118356E2}"/>
                </a:ext>
              </a:extLst>
            </p:cNvPr>
            <p:cNvSpPr txBox="1"/>
            <p:nvPr/>
          </p:nvSpPr>
          <p:spPr>
            <a:xfrm>
              <a:off x="882369" y="2677680"/>
              <a:ext cx="775198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sv-SE" sz="1100" b="1">
                  <a:solidFill>
                    <a:srgbClr val="3C57A5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Mission</a:t>
              </a:r>
            </a:p>
            <a:p>
              <a:pPr algn="ctr">
                <a:defRPr/>
              </a:pPr>
              <a:r>
                <a:rPr lang="sv-SE" sz="1100" b="1">
                  <a:solidFill>
                    <a:srgbClr val="3C57A5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Baseline</a:t>
              </a:r>
              <a:endParaRPr lang="en-GB" sz="1100" b="1">
                <a:solidFill>
                  <a:srgbClr val="3C57A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88B8EB30-ED84-4812-375C-BA3BE7926BD4}"/>
              </a:ext>
            </a:extLst>
          </p:cNvPr>
          <p:cNvGrpSpPr/>
          <p:nvPr/>
        </p:nvGrpSpPr>
        <p:grpSpPr>
          <a:xfrm>
            <a:off x="5513993" y="2744362"/>
            <a:ext cx="1230932" cy="430887"/>
            <a:chOff x="4185916" y="2622433"/>
            <a:chExt cx="1230932" cy="430887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41BD99B0-8F00-C471-7381-89738534432C}"/>
                </a:ext>
              </a:extLst>
            </p:cNvPr>
            <p:cNvSpPr/>
            <p:nvPr/>
          </p:nvSpPr>
          <p:spPr>
            <a:xfrm>
              <a:off x="4192581" y="2631431"/>
              <a:ext cx="1217603" cy="39765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3F81C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EED0D9A-5B40-7AB3-56A2-674EF8168650}"/>
                </a:ext>
              </a:extLst>
            </p:cNvPr>
            <p:cNvSpPr txBox="1"/>
            <p:nvPr/>
          </p:nvSpPr>
          <p:spPr>
            <a:xfrm>
              <a:off x="4185916" y="2622433"/>
              <a:ext cx="1230932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sv-SE" sz="1100" b="1">
                  <a:solidFill>
                    <a:srgbClr val="3C57A5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Design Release</a:t>
              </a:r>
            </a:p>
            <a:p>
              <a:pPr algn="ctr">
                <a:defRPr/>
              </a:pPr>
              <a:r>
                <a:rPr lang="sv-SE" sz="1100" b="1">
                  <a:solidFill>
                    <a:srgbClr val="3C57A5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Baseline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504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3125 0.4507 C -0.65195 0.43797 -0.597 0.4301 -0.52122 0.41065 C -0.47734 0.39746 -0.38424 0.38334 -0.31289 0.34723 C -0.24049 0.30417 -0.17422 0.27061 -0.13646 0.23311 C -0.08242 0.1669 -0.0276 0.125 -2.70833E-6 -4.44444E-6 " pathEditMode="relative" rAng="15060000" ptsTypes="AAAAA">
                                      <p:cBhvr>
                                        <p:cTn id="9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04" y="-1557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2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0" animBg="1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BB5BB2-9BCE-800E-88AD-AE269EA20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EF53E4B-F786-99EC-8009-182F10BCF556}"/>
              </a:ext>
            </a:extLst>
          </p:cNvPr>
          <p:cNvSpPr/>
          <p:nvPr/>
        </p:nvSpPr>
        <p:spPr>
          <a:xfrm>
            <a:off x="753684" y="1275241"/>
            <a:ext cx="10684633" cy="4494881"/>
          </a:xfrm>
          <a:prstGeom prst="roundRect">
            <a:avLst>
              <a:gd name="adj" fmla="val 4780"/>
            </a:avLst>
          </a:prstGeom>
          <a:solidFill>
            <a:srgbClr val="D3DDE5"/>
          </a:solidFill>
          <a:ln w="25400" cap="flat" cmpd="sng" algn="ctr">
            <a:noFill/>
            <a:prstDash val="solid"/>
          </a:ln>
          <a:effectLst/>
        </p:spPr>
        <p:txBody>
          <a:bodyPr vert="horz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grpSp>
        <p:nvGrpSpPr>
          <p:cNvPr id="366" name="Group 365">
            <a:extLst>
              <a:ext uri="{FF2B5EF4-FFF2-40B4-BE49-F238E27FC236}">
                <a16:creationId xmlns:a16="http://schemas.microsoft.com/office/drawing/2014/main" id="{E8851AFA-810D-B0B8-2A94-9EF4F652B0DF}"/>
              </a:ext>
            </a:extLst>
          </p:cNvPr>
          <p:cNvGrpSpPr/>
          <p:nvPr/>
        </p:nvGrpSpPr>
        <p:grpSpPr>
          <a:xfrm>
            <a:off x="857834" y="1359570"/>
            <a:ext cx="10470249" cy="4308960"/>
            <a:chOff x="705434" y="1359570"/>
            <a:chExt cx="10470249" cy="4308960"/>
          </a:xfrm>
        </p:grpSpPr>
        <p:sp>
          <p:nvSpPr>
            <p:cNvPr id="211" name="Rectangle: Rounded Corners 210">
              <a:extLst>
                <a:ext uri="{FF2B5EF4-FFF2-40B4-BE49-F238E27FC236}">
                  <a16:creationId xmlns:a16="http://schemas.microsoft.com/office/drawing/2014/main" id="{DED970A4-F56B-97F4-96E4-1C9ED73C8EAB}"/>
                </a:ext>
              </a:extLst>
            </p:cNvPr>
            <p:cNvSpPr/>
            <p:nvPr/>
          </p:nvSpPr>
          <p:spPr>
            <a:xfrm>
              <a:off x="5997714" y="1359570"/>
              <a:ext cx="5177969" cy="4308960"/>
            </a:xfrm>
            <a:prstGeom prst="roundRect">
              <a:avLst>
                <a:gd name="adj" fmla="val 4956"/>
              </a:avLst>
            </a:prstGeom>
            <a:solidFill>
              <a:schemeClr val="bg1"/>
            </a:solidFill>
            <a:ln w="25400" cap="flat" cmpd="sng" algn="ctr">
              <a:solidFill>
                <a:srgbClr val="42ABE3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grpSp>
          <p:nvGrpSpPr>
            <p:cNvPr id="316" name="Group 315">
              <a:extLst>
                <a:ext uri="{FF2B5EF4-FFF2-40B4-BE49-F238E27FC236}">
                  <a16:creationId xmlns:a16="http://schemas.microsoft.com/office/drawing/2014/main" id="{BB100F0B-0648-29D7-2C9F-5B113C4810A8}"/>
                </a:ext>
              </a:extLst>
            </p:cNvPr>
            <p:cNvGrpSpPr/>
            <p:nvPr/>
          </p:nvGrpSpPr>
          <p:grpSpPr>
            <a:xfrm>
              <a:off x="6084616" y="3543857"/>
              <a:ext cx="5020765" cy="2056522"/>
              <a:chOff x="6084616" y="3543857"/>
              <a:chExt cx="5020765" cy="2056522"/>
            </a:xfrm>
          </p:grpSpPr>
          <p:sp>
            <p:nvSpPr>
              <p:cNvPr id="244" name="Rectangle: Rounded Corners 243">
                <a:extLst>
                  <a:ext uri="{FF2B5EF4-FFF2-40B4-BE49-F238E27FC236}">
                    <a16:creationId xmlns:a16="http://schemas.microsoft.com/office/drawing/2014/main" id="{031D5B4D-85C1-0733-7C9C-D4066282A2E1}"/>
                  </a:ext>
                </a:extLst>
              </p:cNvPr>
              <p:cNvSpPr/>
              <p:nvPr/>
            </p:nvSpPr>
            <p:spPr>
              <a:xfrm>
                <a:off x="6084616" y="3543857"/>
                <a:ext cx="5020765" cy="2056522"/>
              </a:xfrm>
              <a:prstGeom prst="roundRect">
                <a:avLst>
                  <a:gd name="adj" fmla="val 7843"/>
                </a:avLst>
              </a:prstGeom>
              <a:gradFill>
                <a:gsLst>
                  <a:gs pos="0">
                    <a:srgbClr val="714099"/>
                  </a:gs>
                  <a:gs pos="100000">
                    <a:srgbClr val="3F81C4"/>
                  </a:gs>
                </a:gsLst>
                <a:lin ang="7200000" scaled="0"/>
              </a:gra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856" tIns="180000" rIns="121856" bIns="60928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1461625">
                  <a:defRPr/>
                </a:pPr>
                <a:endParaRPr lang="nl-NL" kern="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48" name="TextBox 247">
                <a:extLst>
                  <a:ext uri="{FF2B5EF4-FFF2-40B4-BE49-F238E27FC236}">
                    <a16:creationId xmlns:a16="http://schemas.microsoft.com/office/drawing/2014/main" id="{B5BD6632-3034-150B-8371-3574E63701EE}"/>
                  </a:ext>
                </a:extLst>
              </p:cNvPr>
              <p:cNvSpPr txBox="1"/>
              <p:nvPr/>
            </p:nvSpPr>
            <p:spPr>
              <a:xfrm>
                <a:off x="6790378" y="3632757"/>
                <a:ext cx="331575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461625">
                  <a:defRPr/>
                </a:pPr>
                <a:r>
                  <a:rPr lang="nl-NL" kern="0">
                    <a:solidFill>
                      <a:srgbClr val="FFFFFF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Manufacturing Plant 2</a:t>
                </a:r>
              </a:p>
            </p:txBody>
          </p:sp>
        </p:grpSp>
        <p:grpSp>
          <p:nvGrpSpPr>
            <p:cNvPr id="315" name="Group 314">
              <a:extLst>
                <a:ext uri="{FF2B5EF4-FFF2-40B4-BE49-F238E27FC236}">
                  <a16:creationId xmlns:a16="http://schemas.microsoft.com/office/drawing/2014/main" id="{F3F21F91-FF11-EA42-42EC-A975B85286CD}"/>
                </a:ext>
              </a:extLst>
            </p:cNvPr>
            <p:cNvGrpSpPr/>
            <p:nvPr/>
          </p:nvGrpSpPr>
          <p:grpSpPr>
            <a:xfrm>
              <a:off x="6084616" y="1440010"/>
              <a:ext cx="5020765" cy="2056522"/>
              <a:chOff x="6084616" y="1440010"/>
              <a:chExt cx="5020765" cy="2056522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7C694267-B5F1-7FDF-301F-51FE0234CF44}"/>
                  </a:ext>
                </a:extLst>
              </p:cNvPr>
              <p:cNvSpPr/>
              <p:nvPr/>
            </p:nvSpPr>
            <p:spPr>
              <a:xfrm>
                <a:off x="6084616" y="1440010"/>
                <a:ext cx="5020765" cy="2056522"/>
              </a:xfrm>
              <a:prstGeom prst="roundRect">
                <a:avLst>
                  <a:gd name="adj" fmla="val 7843"/>
                </a:avLst>
              </a:prstGeom>
              <a:gradFill>
                <a:gsLst>
                  <a:gs pos="0">
                    <a:srgbClr val="3C57A5"/>
                  </a:gs>
                  <a:gs pos="100000">
                    <a:srgbClr val="3F81C4"/>
                  </a:gs>
                </a:gsLst>
                <a:lin ang="7200000" scaled="0"/>
              </a:gra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856" tIns="180000" rIns="121856" bIns="60928" numCol="1" rtlCol="0" anchor="t" anchorCtr="0" compatLnSpc="1">
                <a:prstTxWarp prst="textNoShape">
                  <a:avLst/>
                </a:prstTxWarp>
              </a:bodyPr>
              <a:lstStyle/>
              <a:p>
                <a:pPr marR="0" lvl="0" indent="0" algn="ctr" defTabSz="1461625" fontAlgn="auto">
                  <a:lnSpc>
                    <a:spcPct val="85000"/>
                  </a:lnSpc>
                  <a:spcBef>
                    <a:spcPts val="0"/>
                  </a:spcBef>
                  <a:spcAft>
                    <a:spcPts val="533"/>
                  </a:spcAft>
                  <a:buClrTx/>
                  <a:buSzTx/>
                  <a:buFontTx/>
                  <a:buNone/>
                  <a:tabLst/>
                  <a:defRPr/>
                </a:pPr>
                <a:endParaRPr lang="nl-NL" kern="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49" name="TextBox 248">
                <a:extLst>
                  <a:ext uri="{FF2B5EF4-FFF2-40B4-BE49-F238E27FC236}">
                    <a16:creationId xmlns:a16="http://schemas.microsoft.com/office/drawing/2014/main" id="{BD7028B0-908A-7D14-B216-19E10CCBCC12}"/>
                  </a:ext>
                </a:extLst>
              </p:cNvPr>
              <p:cNvSpPr txBox="1"/>
              <p:nvPr/>
            </p:nvSpPr>
            <p:spPr>
              <a:xfrm>
                <a:off x="6790378" y="1528910"/>
                <a:ext cx="331575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461625">
                  <a:defRPr/>
                </a:pPr>
                <a:r>
                  <a:rPr lang="nl-NL" kern="0">
                    <a:solidFill>
                      <a:srgbClr val="FFFFFF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Manufacturing Plant 1</a:t>
                </a:r>
              </a:p>
            </p:txBody>
          </p:sp>
        </p:grpSp>
        <p:grpSp>
          <p:nvGrpSpPr>
            <p:cNvPr id="314" name="Group 313">
              <a:extLst>
                <a:ext uri="{FF2B5EF4-FFF2-40B4-BE49-F238E27FC236}">
                  <a16:creationId xmlns:a16="http://schemas.microsoft.com/office/drawing/2014/main" id="{98FEA2D9-A04B-6B3F-6C34-55C37D7C4281}"/>
                </a:ext>
              </a:extLst>
            </p:cNvPr>
            <p:cNvGrpSpPr/>
            <p:nvPr/>
          </p:nvGrpSpPr>
          <p:grpSpPr>
            <a:xfrm>
              <a:off x="705434" y="1359570"/>
              <a:ext cx="2447187" cy="4308960"/>
              <a:chOff x="705434" y="1359570"/>
              <a:chExt cx="2447187" cy="4308960"/>
            </a:xfrm>
          </p:grpSpPr>
          <p:sp>
            <p:nvSpPr>
              <p:cNvPr id="159" name="Rectangle: Rounded Corners 158">
                <a:extLst>
                  <a:ext uri="{FF2B5EF4-FFF2-40B4-BE49-F238E27FC236}">
                    <a16:creationId xmlns:a16="http://schemas.microsoft.com/office/drawing/2014/main" id="{A7702BD1-4861-1D17-1F90-DBE13E3FED07}"/>
                  </a:ext>
                </a:extLst>
              </p:cNvPr>
              <p:cNvSpPr/>
              <p:nvPr/>
            </p:nvSpPr>
            <p:spPr>
              <a:xfrm>
                <a:off x="705434" y="1359570"/>
                <a:ext cx="2447187" cy="4308960"/>
              </a:xfrm>
              <a:prstGeom prst="roundRect">
                <a:avLst>
                  <a:gd name="adj" fmla="val 8493"/>
                </a:avLst>
              </a:prstGeom>
              <a:solidFill>
                <a:schemeClr val="bg1"/>
              </a:solidFill>
              <a:ln w="25400" cap="flat" cmpd="sng" algn="ctr">
                <a:solidFill>
                  <a:srgbClr val="42ABE3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47" name="Rectangle: Rounded Corners 146">
                <a:extLst>
                  <a:ext uri="{FF2B5EF4-FFF2-40B4-BE49-F238E27FC236}">
                    <a16:creationId xmlns:a16="http://schemas.microsoft.com/office/drawing/2014/main" id="{B3001D9C-8686-C5AC-F25C-E3265001C1B5}"/>
                  </a:ext>
                </a:extLst>
              </p:cNvPr>
              <p:cNvSpPr/>
              <p:nvPr/>
            </p:nvSpPr>
            <p:spPr>
              <a:xfrm>
                <a:off x="792384" y="1441220"/>
                <a:ext cx="2285585" cy="4159479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3C57A5"/>
                  </a:gs>
                  <a:gs pos="100000">
                    <a:srgbClr val="3F81C4"/>
                  </a:gs>
                </a:gsLst>
                <a:lin ang="7200000" scaled="0"/>
              </a:gra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856" tIns="180000" rIns="121856" bIns="6092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1461625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533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Engineering</a:t>
                </a:r>
              </a:p>
            </p:txBody>
          </p:sp>
        </p:grp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0AA71733-A765-176B-063B-048DA0AF7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/>
              <a:t>Push/Pull  Release and Data Ownership</a:t>
            </a:r>
            <a:endParaRPr lang="en-US"/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6C5D9EFB-A292-125E-5483-73752E1DCBFD}"/>
              </a:ext>
            </a:extLst>
          </p:cNvPr>
          <p:cNvSpPr txBox="1"/>
          <p:nvPr/>
        </p:nvSpPr>
        <p:spPr>
          <a:xfrm>
            <a:off x="3599137" y="5090285"/>
            <a:ext cx="229474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9C3C9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Dynamics 365</a:t>
            </a:r>
          </a:p>
        </p:txBody>
      </p:sp>
      <p:grpSp>
        <p:nvGrpSpPr>
          <p:cNvPr id="317" name="Group 316">
            <a:extLst>
              <a:ext uri="{FF2B5EF4-FFF2-40B4-BE49-F238E27FC236}">
                <a16:creationId xmlns:a16="http://schemas.microsoft.com/office/drawing/2014/main" id="{BC282EF4-8F9E-E006-1BE7-FFF5D7C33271}"/>
              </a:ext>
            </a:extLst>
          </p:cNvPr>
          <p:cNvGrpSpPr/>
          <p:nvPr/>
        </p:nvGrpSpPr>
        <p:grpSpPr>
          <a:xfrm>
            <a:off x="1314386" y="4141433"/>
            <a:ext cx="1671319" cy="575000"/>
            <a:chOff x="1161986" y="3708814"/>
            <a:chExt cx="1671319" cy="575000"/>
          </a:xfrm>
        </p:grpSpPr>
        <p:sp>
          <p:nvSpPr>
            <p:cNvPr id="318" name="Oval 317">
              <a:extLst>
                <a:ext uri="{FF2B5EF4-FFF2-40B4-BE49-F238E27FC236}">
                  <a16:creationId xmlns:a16="http://schemas.microsoft.com/office/drawing/2014/main" id="{CEB2D6CB-18A6-D214-3AE7-7F1DF677F366}"/>
                </a:ext>
              </a:extLst>
            </p:cNvPr>
            <p:cNvSpPr/>
            <p:nvPr/>
          </p:nvSpPr>
          <p:spPr>
            <a:xfrm>
              <a:off x="1161986" y="3708814"/>
              <a:ext cx="449350" cy="178502"/>
            </a:xfrm>
            <a:prstGeom prst="ellipse">
              <a:avLst/>
            </a:prstGeom>
            <a:solidFill>
              <a:srgbClr val="3B459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  <a:t>10</a:t>
              </a:r>
            </a:p>
          </p:txBody>
        </p:sp>
        <p:sp>
          <p:nvSpPr>
            <p:cNvPr id="319" name="Oval 318">
              <a:extLst>
                <a:ext uri="{FF2B5EF4-FFF2-40B4-BE49-F238E27FC236}">
                  <a16:creationId xmlns:a16="http://schemas.microsoft.com/office/drawing/2014/main" id="{857BD67B-D156-110F-92FC-846EAFC1A5B3}"/>
                </a:ext>
              </a:extLst>
            </p:cNvPr>
            <p:cNvSpPr/>
            <p:nvPr/>
          </p:nvSpPr>
          <p:spPr>
            <a:xfrm>
              <a:off x="1778489" y="3920149"/>
              <a:ext cx="449350" cy="178502"/>
            </a:xfrm>
            <a:prstGeom prst="ellipse">
              <a:avLst/>
            </a:prstGeom>
            <a:solidFill>
              <a:srgbClr val="3B459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  <a:t>20</a:t>
              </a:r>
            </a:p>
          </p:txBody>
        </p:sp>
        <p:sp>
          <p:nvSpPr>
            <p:cNvPr id="320" name="Oval 319">
              <a:extLst>
                <a:ext uri="{FF2B5EF4-FFF2-40B4-BE49-F238E27FC236}">
                  <a16:creationId xmlns:a16="http://schemas.microsoft.com/office/drawing/2014/main" id="{469E7D74-1C68-B611-D3D0-2AA47B74C933}"/>
                </a:ext>
              </a:extLst>
            </p:cNvPr>
            <p:cNvSpPr/>
            <p:nvPr/>
          </p:nvSpPr>
          <p:spPr>
            <a:xfrm>
              <a:off x="2383955" y="4105312"/>
              <a:ext cx="449350" cy="178502"/>
            </a:xfrm>
            <a:prstGeom prst="ellipse">
              <a:avLst/>
            </a:prstGeom>
            <a:solidFill>
              <a:srgbClr val="3B459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  <a:t>30</a:t>
              </a:r>
            </a:p>
          </p:txBody>
        </p:sp>
        <p:cxnSp>
          <p:nvCxnSpPr>
            <p:cNvPr id="321" name="Elbow Connector 59">
              <a:extLst>
                <a:ext uri="{FF2B5EF4-FFF2-40B4-BE49-F238E27FC236}">
                  <a16:creationId xmlns:a16="http://schemas.microsoft.com/office/drawing/2014/main" id="{04912A5C-410A-C316-9880-975ED469765B}"/>
                </a:ext>
              </a:extLst>
            </p:cNvPr>
            <p:cNvCxnSpPr>
              <a:stCxn id="318" idx="6"/>
              <a:endCxn id="319" idx="2"/>
            </p:cNvCxnSpPr>
            <p:nvPr/>
          </p:nvCxnSpPr>
          <p:spPr>
            <a:xfrm>
              <a:off x="1611336" y="3798065"/>
              <a:ext cx="167153" cy="211335"/>
            </a:xfrm>
            <a:prstGeom prst="bentConnector3">
              <a:avLst>
                <a:gd name="adj1" fmla="val 20084"/>
              </a:avLst>
            </a:prstGeom>
            <a:noFill/>
            <a:ln w="9525" cap="flat" cmpd="sng" algn="ctr">
              <a:solidFill>
                <a:srgbClr val="3B4598"/>
              </a:solidFill>
              <a:prstDash val="solid"/>
              <a:tailEnd type="triangle"/>
            </a:ln>
            <a:effectLst/>
          </p:spPr>
        </p:cxnSp>
        <p:cxnSp>
          <p:nvCxnSpPr>
            <p:cNvPr id="322" name="Elbow Connector 61">
              <a:extLst>
                <a:ext uri="{FF2B5EF4-FFF2-40B4-BE49-F238E27FC236}">
                  <a16:creationId xmlns:a16="http://schemas.microsoft.com/office/drawing/2014/main" id="{DFD721BB-95A4-040D-95C6-94CFBCB4522F}"/>
                </a:ext>
              </a:extLst>
            </p:cNvPr>
            <p:cNvCxnSpPr>
              <a:stCxn id="319" idx="6"/>
              <a:endCxn id="320" idx="2"/>
            </p:cNvCxnSpPr>
            <p:nvPr/>
          </p:nvCxnSpPr>
          <p:spPr>
            <a:xfrm>
              <a:off x="2227839" y="4009400"/>
              <a:ext cx="156116" cy="185163"/>
            </a:xfrm>
            <a:prstGeom prst="bentConnector3">
              <a:avLst>
                <a:gd name="adj1" fmla="val 20714"/>
              </a:avLst>
            </a:prstGeom>
            <a:noFill/>
            <a:ln w="9525" cap="flat" cmpd="sng" algn="ctr">
              <a:solidFill>
                <a:srgbClr val="3B4598"/>
              </a:solidFill>
              <a:prstDash val="solid"/>
              <a:tailEnd type="triangle"/>
            </a:ln>
            <a:effectLst/>
          </p:spPr>
        </p:cxnSp>
      </p:grpSp>
      <p:grpSp>
        <p:nvGrpSpPr>
          <p:cNvPr id="323" name="Group 322">
            <a:extLst>
              <a:ext uri="{FF2B5EF4-FFF2-40B4-BE49-F238E27FC236}">
                <a16:creationId xmlns:a16="http://schemas.microsoft.com/office/drawing/2014/main" id="{3934DA97-1EB3-6FDE-80E7-329A49F33205}"/>
              </a:ext>
            </a:extLst>
          </p:cNvPr>
          <p:cNvGrpSpPr/>
          <p:nvPr/>
        </p:nvGrpSpPr>
        <p:grpSpPr>
          <a:xfrm>
            <a:off x="1273416" y="2599381"/>
            <a:ext cx="1608288" cy="961715"/>
            <a:chOff x="1121016" y="2451898"/>
            <a:chExt cx="1608288" cy="961715"/>
          </a:xfrm>
        </p:grpSpPr>
        <p:sp>
          <p:nvSpPr>
            <p:cNvPr id="324" name="Rectangle 323">
              <a:extLst>
                <a:ext uri="{FF2B5EF4-FFF2-40B4-BE49-F238E27FC236}">
                  <a16:creationId xmlns:a16="http://schemas.microsoft.com/office/drawing/2014/main" id="{2703BF02-775D-E963-6BB0-9DDFB809112A}"/>
                </a:ext>
              </a:extLst>
            </p:cNvPr>
            <p:cNvSpPr/>
            <p:nvPr/>
          </p:nvSpPr>
          <p:spPr>
            <a:xfrm>
              <a:off x="1619132" y="2451898"/>
              <a:ext cx="591287" cy="402772"/>
            </a:xfrm>
            <a:prstGeom prst="rect">
              <a:avLst/>
            </a:prstGeom>
            <a:solidFill>
              <a:srgbClr val="3B459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 </a:t>
              </a: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1.0</a:t>
              </a:r>
            </a:p>
          </p:txBody>
        </p:sp>
        <p:sp>
          <p:nvSpPr>
            <p:cNvPr id="325" name="Rectangle 324">
              <a:extLst>
                <a:ext uri="{FF2B5EF4-FFF2-40B4-BE49-F238E27FC236}">
                  <a16:creationId xmlns:a16="http://schemas.microsoft.com/office/drawing/2014/main" id="{79AFF3E6-8FC0-F639-1E15-7400BE431C9B}"/>
                </a:ext>
              </a:extLst>
            </p:cNvPr>
            <p:cNvSpPr/>
            <p:nvPr/>
          </p:nvSpPr>
          <p:spPr>
            <a:xfrm>
              <a:off x="1121016" y="3010841"/>
              <a:ext cx="591287" cy="402772"/>
            </a:xfrm>
            <a:prstGeom prst="rect">
              <a:avLst/>
            </a:prstGeom>
            <a:solidFill>
              <a:srgbClr val="3B459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 </a:t>
              </a: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1.0</a:t>
              </a:r>
            </a:p>
          </p:txBody>
        </p:sp>
        <p:sp>
          <p:nvSpPr>
            <p:cNvPr id="326" name="Rectangle 325">
              <a:extLst>
                <a:ext uri="{FF2B5EF4-FFF2-40B4-BE49-F238E27FC236}">
                  <a16:creationId xmlns:a16="http://schemas.microsoft.com/office/drawing/2014/main" id="{DEA36B39-6417-27C0-3EFA-20FBB56006AC}"/>
                </a:ext>
              </a:extLst>
            </p:cNvPr>
            <p:cNvSpPr/>
            <p:nvPr/>
          </p:nvSpPr>
          <p:spPr>
            <a:xfrm>
              <a:off x="2138017" y="3010841"/>
              <a:ext cx="591287" cy="402772"/>
            </a:xfrm>
            <a:prstGeom prst="rect">
              <a:avLst/>
            </a:prstGeom>
            <a:solidFill>
              <a:srgbClr val="3B459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 </a:t>
              </a: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1.0</a:t>
              </a:r>
            </a:p>
          </p:txBody>
        </p:sp>
        <p:cxnSp>
          <p:nvCxnSpPr>
            <p:cNvPr id="327" name="Elbow Connector 32">
              <a:extLst>
                <a:ext uri="{FF2B5EF4-FFF2-40B4-BE49-F238E27FC236}">
                  <a16:creationId xmlns:a16="http://schemas.microsoft.com/office/drawing/2014/main" id="{925C6019-3346-05D2-4B64-B3DC0C29CC10}"/>
                </a:ext>
              </a:extLst>
            </p:cNvPr>
            <p:cNvCxnSpPr>
              <a:stCxn id="324" idx="2"/>
              <a:endCxn id="325" idx="0"/>
            </p:cNvCxnSpPr>
            <p:nvPr/>
          </p:nvCxnSpPr>
          <p:spPr>
            <a:xfrm rot="5400000">
              <a:off x="1587633" y="2683697"/>
              <a:ext cx="156171" cy="498116"/>
            </a:xfrm>
            <a:prstGeom prst="bentConnector3">
              <a:avLst/>
            </a:prstGeom>
            <a:solidFill>
              <a:srgbClr val="3B4598"/>
            </a:solidFill>
            <a:ln w="9525" cap="flat" cmpd="sng" algn="ctr">
              <a:solidFill>
                <a:srgbClr val="3B4598"/>
              </a:solidFill>
              <a:prstDash val="solid"/>
            </a:ln>
            <a:effectLst/>
          </p:spPr>
        </p:cxnSp>
        <p:cxnSp>
          <p:nvCxnSpPr>
            <p:cNvPr id="328" name="Elbow Connector 33">
              <a:extLst>
                <a:ext uri="{FF2B5EF4-FFF2-40B4-BE49-F238E27FC236}">
                  <a16:creationId xmlns:a16="http://schemas.microsoft.com/office/drawing/2014/main" id="{5AB86841-6352-893A-43A6-3B2FC5C6E5E9}"/>
                </a:ext>
              </a:extLst>
            </p:cNvPr>
            <p:cNvCxnSpPr>
              <a:stCxn id="324" idx="2"/>
              <a:endCxn id="326" idx="0"/>
            </p:cNvCxnSpPr>
            <p:nvPr/>
          </p:nvCxnSpPr>
          <p:spPr>
            <a:xfrm rot="16200000" flipH="1">
              <a:off x="2096133" y="2673312"/>
              <a:ext cx="156171" cy="518885"/>
            </a:xfrm>
            <a:prstGeom prst="bentConnector3">
              <a:avLst/>
            </a:prstGeom>
            <a:solidFill>
              <a:srgbClr val="3B4598"/>
            </a:solidFill>
            <a:ln w="9525" cap="flat" cmpd="sng" algn="ctr">
              <a:solidFill>
                <a:srgbClr val="3B4598"/>
              </a:solidFill>
              <a:prstDash val="solid"/>
            </a:ln>
            <a:effectLst/>
          </p:spPr>
        </p:cxnSp>
      </p:grpSp>
      <p:grpSp>
        <p:nvGrpSpPr>
          <p:cNvPr id="331" name="Group 330">
            <a:extLst>
              <a:ext uri="{FF2B5EF4-FFF2-40B4-BE49-F238E27FC236}">
                <a16:creationId xmlns:a16="http://schemas.microsoft.com/office/drawing/2014/main" id="{225408F7-7FED-5D60-B69E-BEE4142FC989}"/>
              </a:ext>
            </a:extLst>
          </p:cNvPr>
          <p:cNvGrpSpPr/>
          <p:nvPr/>
        </p:nvGrpSpPr>
        <p:grpSpPr>
          <a:xfrm>
            <a:off x="3109320" y="2302725"/>
            <a:ext cx="1569479" cy="2506840"/>
            <a:chOff x="2956920" y="2302725"/>
            <a:chExt cx="1569479" cy="2506840"/>
          </a:xfrm>
        </p:grpSpPr>
        <p:sp>
          <p:nvSpPr>
            <p:cNvPr id="329" name="Right Arrow 47">
              <a:extLst>
                <a:ext uri="{FF2B5EF4-FFF2-40B4-BE49-F238E27FC236}">
                  <a16:creationId xmlns:a16="http://schemas.microsoft.com/office/drawing/2014/main" id="{BAE98C34-D4B2-CDF8-9BA6-90399B9842EC}"/>
                </a:ext>
              </a:extLst>
            </p:cNvPr>
            <p:cNvSpPr/>
            <p:nvPr/>
          </p:nvSpPr>
          <p:spPr>
            <a:xfrm>
              <a:off x="2956920" y="2302725"/>
              <a:ext cx="1569479" cy="578213"/>
            </a:xfrm>
            <a:prstGeom prst="rightArrow">
              <a:avLst/>
            </a:prstGeom>
            <a:solidFill>
              <a:srgbClr val="F7AD5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>
                  <a:solidFill>
                    <a:prstClr val="white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</a:t>
              </a: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ush</a:t>
              </a:r>
            </a:p>
          </p:txBody>
        </p:sp>
        <p:sp>
          <p:nvSpPr>
            <p:cNvPr id="330" name="Right Arrow 47">
              <a:extLst>
                <a:ext uri="{FF2B5EF4-FFF2-40B4-BE49-F238E27FC236}">
                  <a16:creationId xmlns:a16="http://schemas.microsoft.com/office/drawing/2014/main" id="{D72B8F51-6080-0BA6-E486-D11A73E8C1AC}"/>
                </a:ext>
              </a:extLst>
            </p:cNvPr>
            <p:cNvSpPr/>
            <p:nvPr/>
          </p:nvSpPr>
          <p:spPr>
            <a:xfrm>
              <a:off x="2956920" y="4231352"/>
              <a:ext cx="1569479" cy="578213"/>
            </a:xfrm>
            <a:prstGeom prst="rightArrow">
              <a:avLst/>
            </a:prstGeom>
            <a:solidFill>
              <a:srgbClr val="F7AD5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>
                  <a:solidFill>
                    <a:prstClr val="white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</a:t>
              </a: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ush</a:t>
              </a:r>
            </a:p>
          </p:txBody>
        </p:sp>
      </p:grp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E3F8E2ED-2FF9-821A-2D98-902766F87C29}"/>
              </a:ext>
            </a:extLst>
          </p:cNvPr>
          <p:cNvGrpSpPr/>
          <p:nvPr/>
        </p:nvGrpSpPr>
        <p:grpSpPr>
          <a:xfrm>
            <a:off x="6591891" y="2008112"/>
            <a:ext cx="1608288" cy="961715"/>
            <a:chOff x="6439491" y="2008112"/>
            <a:chExt cx="1608288" cy="961715"/>
          </a:xfrm>
        </p:grpSpPr>
        <p:sp>
          <p:nvSpPr>
            <p:cNvPr id="333" name="Rectangle 332">
              <a:extLst>
                <a:ext uri="{FF2B5EF4-FFF2-40B4-BE49-F238E27FC236}">
                  <a16:creationId xmlns:a16="http://schemas.microsoft.com/office/drawing/2014/main" id="{615AF90A-36BA-CA3A-FF62-CE0C67987C67}"/>
                </a:ext>
              </a:extLst>
            </p:cNvPr>
            <p:cNvSpPr/>
            <p:nvPr/>
          </p:nvSpPr>
          <p:spPr>
            <a:xfrm>
              <a:off x="6937607" y="2008112"/>
              <a:ext cx="591287" cy="402772"/>
            </a:xfrm>
            <a:prstGeom prst="rect">
              <a:avLst/>
            </a:prstGeom>
            <a:solidFill>
              <a:srgbClr val="3B459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 </a:t>
              </a: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1.0</a:t>
              </a:r>
            </a:p>
          </p:txBody>
        </p:sp>
        <p:sp>
          <p:nvSpPr>
            <p:cNvPr id="334" name="Rectangle 333">
              <a:extLst>
                <a:ext uri="{FF2B5EF4-FFF2-40B4-BE49-F238E27FC236}">
                  <a16:creationId xmlns:a16="http://schemas.microsoft.com/office/drawing/2014/main" id="{08B4758F-B49D-A8A5-1CC2-C4C218E94279}"/>
                </a:ext>
              </a:extLst>
            </p:cNvPr>
            <p:cNvSpPr/>
            <p:nvPr/>
          </p:nvSpPr>
          <p:spPr>
            <a:xfrm>
              <a:off x="6439491" y="2567055"/>
              <a:ext cx="591287" cy="402772"/>
            </a:xfrm>
            <a:prstGeom prst="rect">
              <a:avLst/>
            </a:prstGeom>
            <a:solidFill>
              <a:srgbClr val="3B459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 </a:t>
              </a: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1.0</a:t>
              </a:r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3D8E9950-209B-7640-4845-E2FFA4AD3DC7}"/>
                </a:ext>
              </a:extLst>
            </p:cNvPr>
            <p:cNvSpPr/>
            <p:nvPr/>
          </p:nvSpPr>
          <p:spPr>
            <a:xfrm>
              <a:off x="7456492" y="2567055"/>
              <a:ext cx="591287" cy="402772"/>
            </a:xfrm>
            <a:prstGeom prst="rect">
              <a:avLst/>
            </a:prstGeom>
            <a:solidFill>
              <a:srgbClr val="3B459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 </a:t>
              </a: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1.0</a:t>
              </a:r>
            </a:p>
          </p:txBody>
        </p:sp>
        <p:cxnSp>
          <p:nvCxnSpPr>
            <p:cNvPr id="336" name="Elbow Connector 32">
              <a:extLst>
                <a:ext uri="{FF2B5EF4-FFF2-40B4-BE49-F238E27FC236}">
                  <a16:creationId xmlns:a16="http://schemas.microsoft.com/office/drawing/2014/main" id="{4045276D-9495-5FFF-DB23-D4BA2525CF4A}"/>
                </a:ext>
              </a:extLst>
            </p:cNvPr>
            <p:cNvCxnSpPr>
              <a:stCxn id="333" idx="2"/>
              <a:endCxn id="334" idx="0"/>
            </p:cNvCxnSpPr>
            <p:nvPr/>
          </p:nvCxnSpPr>
          <p:spPr>
            <a:xfrm rot="5400000">
              <a:off x="6906108" y="2239911"/>
              <a:ext cx="156171" cy="498116"/>
            </a:xfrm>
            <a:prstGeom prst="bentConnector3">
              <a:avLst/>
            </a:prstGeom>
            <a:solidFill>
              <a:srgbClr val="3B4598"/>
            </a:solidFill>
            <a:ln w="9525" cap="flat" cmpd="sng" algn="ctr">
              <a:solidFill>
                <a:srgbClr val="3B4598"/>
              </a:solidFill>
              <a:prstDash val="solid"/>
            </a:ln>
            <a:effectLst/>
          </p:spPr>
        </p:cxnSp>
        <p:cxnSp>
          <p:nvCxnSpPr>
            <p:cNvPr id="337" name="Elbow Connector 33">
              <a:extLst>
                <a:ext uri="{FF2B5EF4-FFF2-40B4-BE49-F238E27FC236}">
                  <a16:creationId xmlns:a16="http://schemas.microsoft.com/office/drawing/2014/main" id="{F9C9CB5A-7BBD-E124-C257-812EFE7D2CA3}"/>
                </a:ext>
              </a:extLst>
            </p:cNvPr>
            <p:cNvCxnSpPr>
              <a:stCxn id="333" idx="2"/>
              <a:endCxn id="335" idx="0"/>
            </p:cNvCxnSpPr>
            <p:nvPr/>
          </p:nvCxnSpPr>
          <p:spPr>
            <a:xfrm rot="16200000" flipH="1">
              <a:off x="7414608" y="2229526"/>
              <a:ext cx="156171" cy="518885"/>
            </a:xfrm>
            <a:prstGeom prst="bentConnector3">
              <a:avLst/>
            </a:prstGeom>
            <a:solidFill>
              <a:srgbClr val="3B4598"/>
            </a:solidFill>
            <a:ln w="9525" cap="flat" cmpd="sng" algn="ctr">
              <a:solidFill>
                <a:srgbClr val="3B4598"/>
              </a:solidFill>
              <a:prstDash val="solid"/>
            </a:ln>
            <a:effectLst/>
          </p:spPr>
        </p:cxnSp>
      </p:grpSp>
      <p:grpSp>
        <p:nvGrpSpPr>
          <p:cNvPr id="338" name="Group 337">
            <a:extLst>
              <a:ext uri="{FF2B5EF4-FFF2-40B4-BE49-F238E27FC236}">
                <a16:creationId xmlns:a16="http://schemas.microsoft.com/office/drawing/2014/main" id="{2CECDE3C-D032-5322-AC69-8C13CE9D9C80}"/>
              </a:ext>
            </a:extLst>
          </p:cNvPr>
          <p:cNvGrpSpPr/>
          <p:nvPr/>
        </p:nvGrpSpPr>
        <p:grpSpPr>
          <a:xfrm>
            <a:off x="6779532" y="3043844"/>
            <a:ext cx="1065853" cy="327245"/>
            <a:chOff x="8071921" y="3248309"/>
            <a:chExt cx="1065853" cy="327245"/>
          </a:xfrm>
        </p:grpSpPr>
        <p:sp>
          <p:nvSpPr>
            <p:cNvPr id="339" name="Oval 338">
              <a:extLst>
                <a:ext uri="{FF2B5EF4-FFF2-40B4-BE49-F238E27FC236}">
                  <a16:creationId xmlns:a16="http://schemas.microsoft.com/office/drawing/2014/main" id="{53D502E4-9742-D000-9BDF-831015FE642B}"/>
                </a:ext>
              </a:extLst>
            </p:cNvPr>
            <p:cNvSpPr/>
            <p:nvPr/>
          </p:nvSpPr>
          <p:spPr>
            <a:xfrm>
              <a:off x="8071921" y="3248309"/>
              <a:ext cx="449350" cy="178502"/>
            </a:xfrm>
            <a:prstGeom prst="ellipse">
              <a:avLst/>
            </a:prstGeom>
            <a:solidFill>
              <a:srgbClr val="3B459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r>
                <a:rPr lang="en-US" sz="1000" b="1" kern="0">
                  <a:solidFill>
                    <a:prstClr val="white"/>
                  </a:solidFill>
                  <a:latin typeface="Calibri Light"/>
                </a:rPr>
                <a:t>11</a:t>
              </a:r>
            </a:p>
          </p:txBody>
        </p:sp>
        <p:sp>
          <p:nvSpPr>
            <p:cNvPr id="340" name="Oval 339">
              <a:extLst>
                <a:ext uri="{FF2B5EF4-FFF2-40B4-BE49-F238E27FC236}">
                  <a16:creationId xmlns:a16="http://schemas.microsoft.com/office/drawing/2014/main" id="{703F5B64-CD20-4FE7-082A-EFB5AB804809}"/>
                </a:ext>
              </a:extLst>
            </p:cNvPr>
            <p:cNvSpPr/>
            <p:nvPr/>
          </p:nvSpPr>
          <p:spPr>
            <a:xfrm>
              <a:off x="8688424" y="3397052"/>
              <a:ext cx="449350" cy="178502"/>
            </a:xfrm>
            <a:prstGeom prst="ellipse">
              <a:avLst/>
            </a:prstGeom>
            <a:solidFill>
              <a:srgbClr val="3B459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r>
                <a:rPr lang="en-US" sz="1000" b="1" kern="0">
                  <a:solidFill>
                    <a:prstClr val="white"/>
                  </a:solidFill>
                  <a:latin typeface="Calibri Light"/>
                </a:rPr>
                <a:t>21</a:t>
              </a:r>
            </a:p>
          </p:txBody>
        </p:sp>
        <p:cxnSp>
          <p:nvCxnSpPr>
            <p:cNvPr id="341" name="Elbow Connector 69">
              <a:extLst>
                <a:ext uri="{FF2B5EF4-FFF2-40B4-BE49-F238E27FC236}">
                  <a16:creationId xmlns:a16="http://schemas.microsoft.com/office/drawing/2014/main" id="{ADBCEE10-2D86-DAA0-6D06-2C327FA2BE03}"/>
                </a:ext>
              </a:extLst>
            </p:cNvPr>
            <p:cNvCxnSpPr>
              <a:stCxn id="339" idx="6"/>
              <a:endCxn id="340" idx="2"/>
            </p:cNvCxnSpPr>
            <p:nvPr/>
          </p:nvCxnSpPr>
          <p:spPr>
            <a:xfrm>
              <a:off x="8521271" y="3337560"/>
              <a:ext cx="167153" cy="148743"/>
            </a:xfrm>
            <a:prstGeom prst="bentConnector3">
              <a:avLst>
                <a:gd name="adj1" fmla="val 27207"/>
              </a:avLst>
            </a:prstGeom>
            <a:noFill/>
            <a:ln w="9525" cap="flat" cmpd="sng" algn="ctr">
              <a:solidFill>
                <a:srgbClr val="3B4598"/>
              </a:solidFill>
              <a:prstDash val="solid"/>
              <a:tailEnd type="triangle"/>
            </a:ln>
            <a:effectLst/>
          </p:spPr>
        </p:cxnSp>
      </p:grpSp>
      <p:sp>
        <p:nvSpPr>
          <p:cNvPr id="342" name="Arrow: Left 341">
            <a:extLst>
              <a:ext uri="{FF2B5EF4-FFF2-40B4-BE49-F238E27FC236}">
                <a16:creationId xmlns:a16="http://schemas.microsoft.com/office/drawing/2014/main" id="{C881D905-4DB5-60A4-C918-56809B21B429}"/>
              </a:ext>
            </a:extLst>
          </p:cNvPr>
          <p:cNvSpPr/>
          <p:nvPr/>
        </p:nvSpPr>
        <p:spPr>
          <a:xfrm>
            <a:off x="4823808" y="2302726"/>
            <a:ext cx="1569479" cy="553826"/>
          </a:xfrm>
          <a:prstGeom prst="leftArrow">
            <a:avLst/>
          </a:prstGeom>
          <a:solidFill>
            <a:srgbClr val="F7AD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Pull</a:t>
            </a:r>
            <a:endParaRPr lang="en-IN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3" name="Arrow: Left 342">
            <a:extLst>
              <a:ext uri="{FF2B5EF4-FFF2-40B4-BE49-F238E27FC236}">
                <a16:creationId xmlns:a16="http://schemas.microsoft.com/office/drawing/2014/main" id="{C005FE6F-DA35-0C10-5CE0-F1C5887E07FD}"/>
              </a:ext>
            </a:extLst>
          </p:cNvPr>
          <p:cNvSpPr/>
          <p:nvPr/>
        </p:nvSpPr>
        <p:spPr>
          <a:xfrm>
            <a:off x="4823808" y="4231353"/>
            <a:ext cx="1569479" cy="553826"/>
          </a:xfrm>
          <a:prstGeom prst="leftArrow">
            <a:avLst/>
          </a:prstGeom>
          <a:solidFill>
            <a:srgbClr val="F7AD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Pull</a:t>
            </a:r>
            <a:endParaRPr lang="en-IN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6" name="TextBox 345">
            <a:extLst>
              <a:ext uri="{FF2B5EF4-FFF2-40B4-BE49-F238E27FC236}">
                <a16:creationId xmlns:a16="http://schemas.microsoft.com/office/drawing/2014/main" id="{2FCAF2AA-C388-8B2F-4C32-02975FC5CAF4}"/>
              </a:ext>
            </a:extLst>
          </p:cNvPr>
          <p:cNvSpPr txBox="1"/>
          <p:nvPr/>
        </p:nvSpPr>
        <p:spPr>
          <a:xfrm>
            <a:off x="8288360" y="2566627"/>
            <a:ext cx="1343990" cy="403200"/>
          </a:xfrm>
          <a:prstGeom prst="rect">
            <a:avLst/>
          </a:prstGeom>
          <a:solidFill>
            <a:srgbClr val="3B459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0" b="0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Warehouse = W1</a:t>
            </a:r>
          </a:p>
          <a:p>
            <a:r>
              <a:rPr lang="en-US"/>
              <a:t>Vendor = XYZ</a:t>
            </a:r>
          </a:p>
        </p:txBody>
      </p:sp>
      <p:sp>
        <p:nvSpPr>
          <p:cNvPr id="347" name="Left Arrow Callout 70">
            <a:extLst>
              <a:ext uri="{FF2B5EF4-FFF2-40B4-BE49-F238E27FC236}">
                <a16:creationId xmlns:a16="http://schemas.microsoft.com/office/drawing/2014/main" id="{C92F7356-46C6-8486-D275-188114A39E9D}"/>
              </a:ext>
            </a:extLst>
          </p:cNvPr>
          <p:cNvSpPr/>
          <p:nvPr/>
        </p:nvSpPr>
        <p:spPr>
          <a:xfrm>
            <a:off x="9681473" y="2446210"/>
            <a:ext cx="1286792" cy="633628"/>
          </a:xfrm>
          <a:prstGeom prst="leftArrowCallout">
            <a:avLst>
              <a:gd name="adj1" fmla="val 28137"/>
              <a:gd name="adj2" fmla="val 32843"/>
              <a:gd name="adj3" fmla="val 32843"/>
              <a:gd name="adj4" fmla="val 74189"/>
            </a:avLst>
          </a:prstGeom>
          <a:solidFill>
            <a:srgbClr val="3B459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sz="1050" ker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Local ECO </a:t>
            </a:r>
          </a:p>
          <a:p>
            <a:pPr algn="ctr"/>
            <a:r>
              <a:rPr lang="en-US" sz="1050" ker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(optional)</a:t>
            </a:r>
          </a:p>
        </p:txBody>
      </p:sp>
      <p:grpSp>
        <p:nvGrpSpPr>
          <p:cNvPr id="356" name="Group 355">
            <a:extLst>
              <a:ext uri="{FF2B5EF4-FFF2-40B4-BE49-F238E27FC236}">
                <a16:creationId xmlns:a16="http://schemas.microsoft.com/office/drawing/2014/main" id="{9AB05CC4-A493-B01F-E471-E2029D1550AE}"/>
              </a:ext>
            </a:extLst>
          </p:cNvPr>
          <p:cNvGrpSpPr/>
          <p:nvPr/>
        </p:nvGrpSpPr>
        <p:grpSpPr>
          <a:xfrm>
            <a:off x="6591891" y="4041419"/>
            <a:ext cx="1608288" cy="961715"/>
            <a:chOff x="6439491" y="4041419"/>
            <a:chExt cx="1608288" cy="961715"/>
          </a:xfrm>
        </p:grpSpPr>
        <p:sp>
          <p:nvSpPr>
            <p:cNvPr id="349" name="Rectangle 348">
              <a:extLst>
                <a:ext uri="{FF2B5EF4-FFF2-40B4-BE49-F238E27FC236}">
                  <a16:creationId xmlns:a16="http://schemas.microsoft.com/office/drawing/2014/main" id="{D01CEC59-36A5-293D-F971-496805FDE062}"/>
                </a:ext>
              </a:extLst>
            </p:cNvPr>
            <p:cNvSpPr/>
            <p:nvPr/>
          </p:nvSpPr>
          <p:spPr>
            <a:xfrm>
              <a:off x="6937607" y="4041419"/>
              <a:ext cx="591287" cy="402772"/>
            </a:xfrm>
            <a:prstGeom prst="rect">
              <a:avLst/>
            </a:prstGeom>
            <a:solidFill>
              <a:srgbClr val="3B459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 </a:t>
              </a: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1.0</a:t>
              </a:r>
            </a:p>
          </p:txBody>
        </p:sp>
        <p:sp>
          <p:nvSpPr>
            <p:cNvPr id="350" name="Rectangle 349">
              <a:extLst>
                <a:ext uri="{FF2B5EF4-FFF2-40B4-BE49-F238E27FC236}">
                  <a16:creationId xmlns:a16="http://schemas.microsoft.com/office/drawing/2014/main" id="{FDF585A5-7360-56B9-4E1D-00671AE4F18F}"/>
                </a:ext>
              </a:extLst>
            </p:cNvPr>
            <p:cNvSpPr/>
            <p:nvPr/>
          </p:nvSpPr>
          <p:spPr>
            <a:xfrm>
              <a:off x="6439491" y="4600362"/>
              <a:ext cx="591287" cy="402772"/>
            </a:xfrm>
            <a:prstGeom prst="rect">
              <a:avLst/>
            </a:prstGeom>
            <a:solidFill>
              <a:srgbClr val="3B459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 </a:t>
              </a: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1.0</a:t>
              </a:r>
            </a:p>
          </p:txBody>
        </p:sp>
        <p:sp>
          <p:nvSpPr>
            <p:cNvPr id="351" name="Rectangle 350">
              <a:extLst>
                <a:ext uri="{FF2B5EF4-FFF2-40B4-BE49-F238E27FC236}">
                  <a16:creationId xmlns:a16="http://schemas.microsoft.com/office/drawing/2014/main" id="{0398D432-0B89-ADB7-77B8-C904ED8EE235}"/>
                </a:ext>
              </a:extLst>
            </p:cNvPr>
            <p:cNvSpPr/>
            <p:nvPr/>
          </p:nvSpPr>
          <p:spPr>
            <a:xfrm>
              <a:off x="7456492" y="4600362"/>
              <a:ext cx="591287" cy="402772"/>
            </a:xfrm>
            <a:prstGeom prst="rect">
              <a:avLst/>
            </a:prstGeom>
            <a:solidFill>
              <a:srgbClr val="3B459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 </a:t>
              </a: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1.0</a:t>
              </a:r>
            </a:p>
          </p:txBody>
        </p:sp>
        <p:cxnSp>
          <p:nvCxnSpPr>
            <p:cNvPr id="352" name="Elbow Connector 32">
              <a:extLst>
                <a:ext uri="{FF2B5EF4-FFF2-40B4-BE49-F238E27FC236}">
                  <a16:creationId xmlns:a16="http://schemas.microsoft.com/office/drawing/2014/main" id="{8C7AA27D-5B1E-BDD3-7829-8DBB9E01F2CF}"/>
                </a:ext>
              </a:extLst>
            </p:cNvPr>
            <p:cNvCxnSpPr>
              <a:stCxn id="349" idx="2"/>
              <a:endCxn id="350" idx="0"/>
            </p:cNvCxnSpPr>
            <p:nvPr/>
          </p:nvCxnSpPr>
          <p:spPr>
            <a:xfrm rot="5400000">
              <a:off x="6906108" y="4273218"/>
              <a:ext cx="156171" cy="498116"/>
            </a:xfrm>
            <a:prstGeom prst="bentConnector3">
              <a:avLst/>
            </a:prstGeom>
            <a:solidFill>
              <a:srgbClr val="3B4598"/>
            </a:solidFill>
            <a:ln w="9525" cap="flat" cmpd="sng" algn="ctr">
              <a:solidFill>
                <a:srgbClr val="3B4598"/>
              </a:solidFill>
              <a:prstDash val="solid"/>
            </a:ln>
            <a:effectLst/>
          </p:spPr>
        </p:cxnSp>
        <p:cxnSp>
          <p:nvCxnSpPr>
            <p:cNvPr id="353" name="Elbow Connector 33">
              <a:extLst>
                <a:ext uri="{FF2B5EF4-FFF2-40B4-BE49-F238E27FC236}">
                  <a16:creationId xmlns:a16="http://schemas.microsoft.com/office/drawing/2014/main" id="{91F535AD-AABF-2E13-584C-4C6A6F3E2BFE}"/>
                </a:ext>
              </a:extLst>
            </p:cNvPr>
            <p:cNvCxnSpPr>
              <a:stCxn id="349" idx="2"/>
              <a:endCxn id="351" idx="0"/>
            </p:cNvCxnSpPr>
            <p:nvPr/>
          </p:nvCxnSpPr>
          <p:spPr>
            <a:xfrm rot="16200000" flipH="1">
              <a:off x="7414608" y="4262833"/>
              <a:ext cx="156171" cy="518885"/>
            </a:xfrm>
            <a:prstGeom prst="bentConnector3">
              <a:avLst/>
            </a:prstGeom>
            <a:solidFill>
              <a:srgbClr val="3B4598"/>
            </a:solidFill>
            <a:ln w="9525" cap="flat" cmpd="sng" algn="ctr">
              <a:solidFill>
                <a:srgbClr val="3B4598"/>
              </a:solidFill>
              <a:prstDash val="solid"/>
            </a:ln>
            <a:effectLst/>
          </p:spPr>
        </p:cxnSp>
      </p:grpSp>
      <p:grpSp>
        <p:nvGrpSpPr>
          <p:cNvPr id="365" name="Group 364">
            <a:extLst>
              <a:ext uri="{FF2B5EF4-FFF2-40B4-BE49-F238E27FC236}">
                <a16:creationId xmlns:a16="http://schemas.microsoft.com/office/drawing/2014/main" id="{9F242177-E768-3B75-CCEB-860AF56198A0}"/>
              </a:ext>
            </a:extLst>
          </p:cNvPr>
          <p:cNvGrpSpPr/>
          <p:nvPr/>
        </p:nvGrpSpPr>
        <p:grpSpPr>
          <a:xfrm>
            <a:off x="7889721" y="4522720"/>
            <a:ext cx="1325828" cy="480414"/>
            <a:chOff x="7737321" y="4522720"/>
            <a:chExt cx="1325828" cy="480414"/>
          </a:xfrm>
        </p:grpSpPr>
        <p:cxnSp>
          <p:nvCxnSpPr>
            <p:cNvPr id="354" name="Elbow Connector 52">
              <a:extLst>
                <a:ext uri="{FF2B5EF4-FFF2-40B4-BE49-F238E27FC236}">
                  <a16:creationId xmlns:a16="http://schemas.microsoft.com/office/drawing/2014/main" id="{3E7CE005-24F9-F144-0D31-DD91F0EBF8A8}"/>
                </a:ext>
              </a:extLst>
            </p:cNvPr>
            <p:cNvCxnSpPr>
              <a:cxnSpLocks/>
            </p:cNvCxnSpPr>
            <p:nvPr/>
          </p:nvCxnSpPr>
          <p:spPr>
            <a:xfrm>
              <a:off x="7737321" y="4522720"/>
              <a:ext cx="1008572" cy="309244"/>
            </a:xfrm>
            <a:prstGeom prst="bentConnector2">
              <a:avLst/>
            </a:prstGeom>
            <a:noFill/>
            <a:ln w="9525" cap="flat" cmpd="sng" algn="ctr">
              <a:solidFill>
                <a:srgbClr val="3B4598"/>
              </a:solidFill>
              <a:prstDash val="solid"/>
            </a:ln>
            <a:effectLst/>
          </p:spPr>
        </p:cxnSp>
        <p:sp>
          <p:nvSpPr>
            <p:cNvPr id="355" name="Rectangle 354">
              <a:extLst>
                <a:ext uri="{FF2B5EF4-FFF2-40B4-BE49-F238E27FC236}">
                  <a16:creationId xmlns:a16="http://schemas.microsoft.com/office/drawing/2014/main" id="{46975379-D61B-BE34-2ECC-9AAB862F389B}"/>
                </a:ext>
              </a:extLst>
            </p:cNvPr>
            <p:cNvSpPr/>
            <p:nvPr/>
          </p:nvSpPr>
          <p:spPr>
            <a:xfrm>
              <a:off x="8471862" y="4600362"/>
              <a:ext cx="591287" cy="402772"/>
            </a:xfrm>
            <a:prstGeom prst="rect">
              <a:avLst/>
            </a:prstGeom>
            <a:solidFill>
              <a:srgbClr val="3F81C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 </a:t>
              </a: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1.0</a:t>
              </a:r>
            </a:p>
          </p:txBody>
        </p: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68035B01-C593-6BA9-CD45-6F7F069EF38C}"/>
              </a:ext>
            </a:extLst>
          </p:cNvPr>
          <p:cNvGrpSpPr/>
          <p:nvPr/>
        </p:nvGrpSpPr>
        <p:grpSpPr>
          <a:xfrm>
            <a:off x="6749478" y="5065679"/>
            <a:ext cx="1671319" cy="475940"/>
            <a:chOff x="1161986" y="3708814"/>
            <a:chExt cx="1671319" cy="475940"/>
          </a:xfrm>
        </p:grpSpPr>
        <p:sp>
          <p:nvSpPr>
            <p:cNvPr id="358" name="Oval 357">
              <a:extLst>
                <a:ext uri="{FF2B5EF4-FFF2-40B4-BE49-F238E27FC236}">
                  <a16:creationId xmlns:a16="http://schemas.microsoft.com/office/drawing/2014/main" id="{81FB2082-B8F7-2500-28B3-DF7CF4460270}"/>
                </a:ext>
              </a:extLst>
            </p:cNvPr>
            <p:cNvSpPr/>
            <p:nvPr/>
          </p:nvSpPr>
          <p:spPr>
            <a:xfrm>
              <a:off x="1161986" y="3708814"/>
              <a:ext cx="449350" cy="178502"/>
            </a:xfrm>
            <a:prstGeom prst="ellipse">
              <a:avLst/>
            </a:prstGeom>
            <a:solidFill>
              <a:srgbClr val="3B459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  <a:t>10</a:t>
              </a:r>
            </a:p>
          </p:txBody>
        </p:sp>
        <p:sp>
          <p:nvSpPr>
            <p:cNvPr id="359" name="Oval 358">
              <a:extLst>
                <a:ext uri="{FF2B5EF4-FFF2-40B4-BE49-F238E27FC236}">
                  <a16:creationId xmlns:a16="http://schemas.microsoft.com/office/drawing/2014/main" id="{8B9D8BF2-F879-DB29-6C48-E8BF2EB6623A}"/>
                </a:ext>
              </a:extLst>
            </p:cNvPr>
            <p:cNvSpPr/>
            <p:nvPr/>
          </p:nvSpPr>
          <p:spPr>
            <a:xfrm>
              <a:off x="1778489" y="3866809"/>
              <a:ext cx="449350" cy="178502"/>
            </a:xfrm>
            <a:prstGeom prst="ellipse">
              <a:avLst/>
            </a:prstGeom>
            <a:solidFill>
              <a:srgbClr val="3B459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  <a:t>20</a:t>
              </a:r>
            </a:p>
          </p:txBody>
        </p:sp>
        <p:sp>
          <p:nvSpPr>
            <p:cNvPr id="360" name="Oval 359">
              <a:extLst>
                <a:ext uri="{FF2B5EF4-FFF2-40B4-BE49-F238E27FC236}">
                  <a16:creationId xmlns:a16="http://schemas.microsoft.com/office/drawing/2014/main" id="{F2A86756-05F8-3492-9F3C-6C090C15C6AD}"/>
                </a:ext>
              </a:extLst>
            </p:cNvPr>
            <p:cNvSpPr/>
            <p:nvPr/>
          </p:nvSpPr>
          <p:spPr>
            <a:xfrm>
              <a:off x="2383955" y="4006252"/>
              <a:ext cx="449350" cy="178502"/>
            </a:xfrm>
            <a:prstGeom prst="ellipse">
              <a:avLst/>
            </a:prstGeom>
            <a:solidFill>
              <a:srgbClr val="3B459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  <a:t>30</a:t>
              </a:r>
            </a:p>
          </p:txBody>
        </p:sp>
        <p:cxnSp>
          <p:nvCxnSpPr>
            <p:cNvPr id="361" name="Elbow Connector 59">
              <a:extLst>
                <a:ext uri="{FF2B5EF4-FFF2-40B4-BE49-F238E27FC236}">
                  <a16:creationId xmlns:a16="http://schemas.microsoft.com/office/drawing/2014/main" id="{59037049-4CE5-F6CA-FCBA-C5C3B9CB5C7F}"/>
                </a:ext>
              </a:extLst>
            </p:cNvPr>
            <p:cNvCxnSpPr>
              <a:stCxn id="358" idx="6"/>
              <a:endCxn id="359" idx="2"/>
            </p:cNvCxnSpPr>
            <p:nvPr/>
          </p:nvCxnSpPr>
          <p:spPr>
            <a:xfrm>
              <a:off x="1611336" y="3798065"/>
              <a:ext cx="167153" cy="157995"/>
            </a:xfrm>
            <a:prstGeom prst="bentConnector3">
              <a:avLst>
                <a:gd name="adj1" fmla="val 18089"/>
              </a:avLst>
            </a:prstGeom>
            <a:noFill/>
            <a:ln w="9525" cap="flat" cmpd="sng" algn="ctr">
              <a:solidFill>
                <a:srgbClr val="3B4598"/>
              </a:solidFill>
              <a:prstDash val="solid"/>
              <a:tailEnd type="triangle"/>
            </a:ln>
            <a:effectLst/>
          </p:spPr>
        </p:cxnSp>
        <p:cxnSp>
          <p:nvCxnSpPr>
            <p:cNvPr id="362" name="Elbow Connector 61">
              <a:extLst>
                <a:ext uri="{FF2B5EF4-FFF2-40B4-BE49-F238E27FC236}">
                  <a16:creationId xmlns:a16="http://schemas.microsoft.com/office/drawing/2014/main" id="{CA475853-B9F3-71DB-17C6-5DE2E90966DF}"/>
                </a:ext>
              </a:extLst>
            </p:cNvPr>
            <p:cNvCxnSpPr>
              <a:stCxn id="359" idx="6"/>
              <a:endCxn id="360" idx="2"/>
            </p:cNvCxnSpPr>
            <p:nvPr/>
          </p:nvCxnSpPr>
          <p:spPr>
            <a:xfrm>
              <a:off x="2227839" y="3956060"/>
              <a:ext cx="156116" cy="139443"/>
            </a:xfrm>
            <a:prstGeom prst="bentConnector3">
              <a:avLst>
                <a:gd name="adj1" fmla="val 30476"/>
              </a:avLst>
            </a:prstGeom>
            <a:noFill/>
            <a:ln w="9525" cap="flat" cmpd="sng" algn="ctr">
              <a:solidFill>
                <a:srgbClr val="3B4598"/>
              </a:solidFill>
              <a:prstDash val="solid"/>
              <a:tailEnd type="triangle"/>
            </a:ln>
            <a:effectLst/>
          </p:spPr>
        </p:cxnSp>
      </p:grpSp>
      <p:sp>
        <p:nvSpPr>
          <p:cNvPr id="364" name="Left Arrow Callout 70">
            <a:extLst>
              <a:ext uri="{FF2B5EF4-FFF2-40B4-BE49-F238E27FC236}">
                <a16:creationId xmlns:a16="http://schemas.microsoft.com/office/drawing/2014/main" id="{03B117C3-FAD2-04C1-BA0C-F4F3A6DB1A70}"/>
              </a:ext>
            </a:extLst>
          </p:cNvPr>
          <p:cNvSpPr/>
          <p:nvPr/>
        </p:nvSpPr>
        <p:spPr>
          <a:xfrm>
            <a:off x="9681473" y="4532857"/>
            <a:ext cx="1286792" cy="633628"/>
          </a:xfrm>
          <a:prstGeom prst="leftArrowCallout">
            <a:avLst>
              <a:gd name="adj1" fmla="val 28137"/>
              <a:gd name="adj2" fmla="val 32843"/>
              <a:gd name="adj3" fmla="val 32843"/>
              <a:gd name="adj4" fmla="val 74189"/>
            </a:avLst>
          </a:prstGeom>
          <a:solidFill>
            <a:srgbClr val="3B459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sz="1050" ker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Local ECO </a:t>
            </a:r>
          </a:p>
          <a:p>
            <a:pPr algn="ctr"/>
            <a:r>
              <a:rPr lang="en-US" sz="1050" ker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(optional)</a:t>
            </a:r>
          </a:p>
        </p:txBody>
      </p:sp>
    </p:spTree>
    <p:extLst>
      <p:ext uri="{BB962C8B-B14F-4D97-AF65-F5344CB8AC3E}">
        <p14:creationId xmlns:p14="http://schemas.microsoft.com/office/powerpoint/2010/main" val="24193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/>
      <p:bldP spid="342" grpId="0" animBg="1"/>
      <p:bldP spid="343" grpId="0" animBg="1"/>
      <p:bldP spid="346" grpId="0" animBg="1"/>
      <p:bldP spid="347" grpId="0" animBg="1"/>
      <p:bldP spid="364" grpId="0" animBg="1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BF320-4EAD-84DE-AF8E-74A25440D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9F7B812-9513-6E62-F04F-7149280E03D1}"/>
              </a:ext>
            </a:extLst>
          </p:cNvPr>
          <p:cNvSpPr/>
          <p:nvPr/>
        </p:nvSpPr>
        <p:spPr>
          <a:xfrm>
            <a:off x="753684" y="1275241"/>
            <a:ext cx="10684633" cy="4494881"/>
          </a:xfrm>
          <a:prstGeom prst="roundRect">
            <a:avLst>
              <a:gd name="adj" fmla="val 4780"/>
            </a:avLst>
          </a:prstGeom>
          <a:solidFill>
            <a:srgbClr val="D3DDE5"/>
          </a:solidFill>
          <a:ln w="25400" cap="flat" cmpd="sng" algn="ctr">
            <a:noFill/>
            <a:prstDash val="solid"/>
          </a:ln>
          <a:effectLst/>
        </p:spPr>
        <p:txBody>
          <a:bodyPr vert="horz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grpSp>
        <p:nvGrpSpPr>
          <p:cNvPr id="366" name="Group 365">
            <a:extLst>
              <a:ext uri="{FF2B5EF4-FFF2-40B4-BE49-F238E27FC236}">
                <a16:creationId xmlns:a16="http://schemas.microsoft.com/office/drawing/2014/main" id="{4C03D4D2-7E38-B9EB-0267-A073F7247762}"/>
              </a:ext>
            </a:extLst>
          </p:cNvPr>
          <p:cNvGrpSpPr/>
          <p:nvPr/>
        </p:nvGrpSpPr>
        <p:grpSpPr>
          <a:xfrm>
            <a:off x="864928" y="1359570"/>
            <a:ext cx="10470249" cy="4308960"/>
            <a:chOff x="705434" y="1359570"/>
            <a:chExt cx="10470249" cy="4308960"/>
          </a:xfrm>
        </p:grpSpPr>
        <p:sp>
          <p:nvSpPr>
            <p:cNvPr id="211" name="Rectangle: Rounded Corners 210">
              <a:extLst>
                <a:ext uri="{FF2B5EF4-FFF2-40B4-BE49-F238E27FC236}">
                  <a16:creationId xmlns:a16="http://schemas.microsoft.com/office/drawing/2014/main" id="{FAD64EB5-9398-63FF-45A0-25449A354964}"/>
                </a:ext>
              </a:extLst>
            </p:cNvPr>
            <p:cNvSpPr/>
            <p:nvPr/>
          </p:nvSpPr>
          <p:spPr>
            <a:xfrm>
              <a:off x="5997714" y="1359570"/>
              <a:ext cx="5177969" cy="4308960"/>
            </a:xfrm>
            <a:prstGeom prst="roundRect">
              <a:avLst>
                <a:gd name="adj" fmla="val 4956"/>
              </a:avLst>
            </a:prstGeom>
            <a:solidFill>
              <a:schemeClr val="bg1"/>
            </a:solidFill>
            <a:ln w="25400" cap="flat" cmpd="sng" algn="ctr">
              <a:solidFill>
                <a:srgbClr val="42ABE3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grpSp>
          <p:nvGrpSpPr>
            <p:cNvPr id="316" name="Group 315">
              <a:extLst>
                <a:ext uri="{FF2B5EF4-FFF2-40B4-BE49-F238E27FC236}">
                  <a16:creationId xmlns:a16="http://schemas.microsoft.com/office/drawing/2014/main" id="{19A889D4-2BEA-44F9-DB58-375F32486C5A}"/>
                </a:ext>
              </a:extLst>
            </p:cNvPr>
            <p:cNvGrpSpPr/>
            <p:nvPr/>
          </p:nvGrpSpPr>
          <p:grpSpPr>
            <a:xfrm>
              <a:off x="6084616" y="3543857"/>
              <a:ext cx="5020765" cy="2056522"/>
              <a:chOff x="6084616" y="3543857"/>
              <a:chExt cx="5020765" cy="2056522"/>
            </a:xfrm>
          </p:grpSpPr>
          <p:sp>
            <p:nvSpPr>
              <p:cNvPr id="244" name="Rectangle: Rounded Corners 243">
                <a:extLst>
                  <a:ext uri="{FF2B5EF4-FFF2-40B4-BE49-F238E27FC236}">
                    <a16:creationId xmlns:a16="http://schemas.microsoft.com/office/drawing/2014/main" id="{7A67D330-B6E8-46AC-0ACB-0DB76D808E82}"/>
                  </a:ext>
                </a:extLst>
              </p:cNvPr>
              <p:cNvSpPr/>
              <p:nvPr/>
            </p:nvSpPr>
            <p:spPr>
              <a:xfrm>
                <a:off x="6084616" y="3543857"/>
                <a:ext cx="5020765" cy="2056522"/>
              </a:xfrm>
              <a:prstGeom prst="roundRect">
                <a:avLst>
                  <a:gd name="adj" fmla="val 7843"/>
                </a:avLst>
              </a:prstGeom>
              <a:gradFill>
                <a:gsLst>
                  <a:gs pos="0">
                    <a:srgbClr val="714099"/>
                  </a:gs>
                  <a:gs pos="100000">
                    <a:srgbClr val="3F81C4"/>
                  </a:gs>
                </a:gsLst>
                <a:lin ang="7200000" scaled="0"/>
              </a:gra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856" tIns="180000" rIns="121856" bIns="60928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1461625">
                  <a:defRPr/>
                </a:pPr>
                <a:endParaRPr lang="nl-NL" kern="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48" name="TextBox 247">
                <a:extLst>
                  <a:ext uri="{FF2B5EF4-FFF2-40B4-BE49-F238E27FC236}">
                    <a16:creationId xmlns:a16="http://schemas.microsoft.com/office/drawing/2014/main" id="{C0FE89CD-6620-6F45-F213-2C6EFBF3F1FD}"/>
                  </a:ext>
                </a:extLst>
              </p:cNvPr>
              <p:cNvSpPr txBox="1"/>
              <p:nvPr/>
            </p:nvSpPr>
            <p:spPr>
              <a:xfrm>
                <a:off x="6790378" y="3632757"/>
                <a:ext cx="331575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461625">
                  <a:defRPr/>
                </a:pPr>
                <a:r>
                  <a:rPr lang="nl-NL" kern="0">
                    <a:solidFill>
                      <a:srgbClr val="FFFFFF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Manufacturing Plant 2</a:t>
                </a:r>
              </a:p>
            </p:txBody>
          </p:sp>
        </p:grpSp>
        <p:grpSp>
          <p:nvGrpSpPr>
            <p:cNvPr id="315" name="Group 314">
              <a:extLst>
                <a:ext uri="{FF2B5EF4-FFF2-40B4-BE49-F238E27FC236}">
                  <a16:creationId xmlns:a16="http://schemas.microsoft.com/office/drawing/2014/main" id="{CE455224-EE47-7AB3-2FB0-B0B0B542E699}"/>
                </a:ext>
              </a:extLst>
            </p:cNvPr>
            <p:cNvGrpSpPr/>
            <p:nvPr/>
          </p:nvGrpSpPr>
          <p:grpSpPr>
            <a:xfrm>
              <a:off x="6084616" y="1440010"/>
              <a:ext cx="5020765" cy="2056522"/>
              <a:chOff x="6084616" y="1440010"/>
              <a:chExt cx="5020765" cy="2056522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F2C98C71-158B-E8F1-CB21-EA78EA312A4E}"/>
                  </a:ext>
                </a:extLst>
              </p:cNvPr>
              <p:cNvSpPr/>
              <p:nvPr/>
            </p:nvSpPr>
            <p:spPr>
              <a:xfrm>
                <a:off x="6084616" y="1440010"/>
                <a:ext cx="5020765" cy="2056522"/>
              </a:xfrm>
              <a:prstGeom prst="roundRect">
                <a:avLst>
                  <a:gd name="adj" fmla="val 7843"/>
                </a:avLst>
              </a:prstGeom>
              <a:gradFill>
                <a:gsLst>
                  <a:gs pos="0">
                    <a:srgbClr val="3C57A5"/>
                  </a:gs>
                  <a:gs pos="100000">
                    <a:srgbClr val="3F81C4"/>
                  </a:gs>
                </a:gsLst>
                <a:lin ang="7200000" scaled="0"/>
              </a:gra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856" tIns="180000" rIns="121856" bIns="60928" numCol="1" rtlCol="0" anchor="t" anchorCtr="0" compatLnSpc="1">
                <a:prstTxWarp prst="textNoShape">
                  <a:avLst/>
                </a:prstTxWarp>
              </a:bodyPr>
              <a:lstStyle/>
              <a:p>
                <a:pPr marR="0" lvl="0" indent="0" algn="ctr" defTabSz="1461625" fontAlgn="auto">
                  <a:lnSpc>
                    <a:spcPct val="85000"/>
                  </a:lnSpc>
                  <a:spcBef>
                    <a:spcPts val="0"/>
                  </a:spcBef>
                  <a:spcAft>
                    <a:spcPts val="533"/>
                  </a:spcAft>
                  <a:buClrTx/>
                  <a:buSzTx/>
                  <a:buFontTx/>
                  <a:buNone/>
                  <a:tabLst/>
                  <a:defRPr/>
                </a:pPr>
                <a:endParaRPr lang="nl-NL" kern="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49" name="TextBox 248">
                <a:extLst>
                  <a:ext uri="{FF2B5EF4-FFF2-40B4-BE49-F238E27FC236}">
                    <a16:creationId xmlns:a16="http://schemas.microsoft.com/office/drawing/2014/main" id="{BA33E293-57AF-2441-5CAF-C4FD97CAA9F4}"/>
                  </a:ext>
                </a:extLst>
              </p:cNvPr>
              <p:cNvSpPr txBox="1"/>
              <p:nvPr/>
            </p:nvSpPr>
            <p:spPr>
              <a:xfrm>
                <a:off x="6790378" y="1528910"/>
                <a:ext cx="331575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461625">
                  <a:defRPr/>
                </a:pPr>
                <a:r>
                  <a:rPr lang="nl-NL" kern="0">
                    <a:solidFill>
                      <a:srgbClr val="FFFFFF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Manufacturing Plant 1</a:t>
                </a:r>
              </a:p>
            </p:txBody>
          </p:sp>
        </p:grpSp>
        <p:grpSp>
          <p:nvGrpSpPr>
            <p:cNvPr id="314" name="Group 313">
              <a:extLst>
                <a:ext uri="{FF2B5EF4-FFF2-40B4-BE49-F238E27FC236}">
                  <a16:creationId xmlns:a16="http://schemas.microsoft.com/office/drawing/2014/main" id="{672DC306-AC08-1C16-CA9D-73F45B2367B5}"/>
                </a:ext>
              </a:extLst>
            </p:cNvPr>
            <p:cNvGrpSpPr/>
            <p:nvPr/>
          </p:nvGrpSpPr>
          <p:grpSpPr>
            <a:xfrm>
              <a:off x="705434" y="1359570"/>
              <a:ext cx="2447187" cy="4308960"/>
              <a:chOff x="705434" y="1359570"/>
              <a:chExt cx="2447187" cy="4308960"/>
            </a:xfrm>
          </p:grpSpPr>
          <p:sp>
            <p:nvSpPr>
              <p:cNvPr id="159" name="Rectangle: Rounded Corners 158">
                <a:extLst>
                  <a:ext uri="{FF2B5EF4-FFF2-40B4-BE49-F238E27FC236}">
                    <a16:creationId xmlns:a16="http://schemas.microsoft.com/office/drawing/2014/main" id="{881041B4-E192-0854-BAC9-2EB19F04EC39}"/>
                  </a:ext>
                </a:extLst>
              </p:cNvPr>
              <p:cNvSpPr/>
              <p:nvPr/>
            </p:nvSpPr>
            <p:spPr>
              <a:xfrm>
                <a:off x="705434" y="1359570"/>
                <a:ext cx="2447187" cy="4308960"/>
              </a:xfrm>
              <a:prstGeom prst="roundRect">
                <a:avLst>
                  <a:gd name="adj" fmla="val 8493"/>
                </a:avLst>
              </a:prstGeom>
              <a:solidFill>
                <a:schemeClr val="bg1"/>
              </a:solidFill>
              <a:ln w="25400" cap="flat" cmpd="sng" algn="ctr">
                <a:solidFill>
                  <a:srgbClr val="42ABE3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47" name="Rectangle: Rounded Corners 146">
                <a:extLst>
                  <a:ext uri="{FF2B5EF4-FFF2-40B4-BE49-F238E27FC236}">
                    <a16:creationId xmlns:a16="http://schemas.microsoft.com/office/drawing/2014/main" id="{67E70EAD-F423-8B36-9259-DCF80BA49267}"/>
                  </a:ext>
                </a:extLst>
              </p:cNvPr>
              <p:cNvSpPr/>
              <p:nvPr/>
            </p:nvSpPr>
            <p:spPr>
              <a:xfrm>
                <a:off x="792384" y="1441220"/>
                <a:ext cx="2285585" cy="4159479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3C57A5"/>
                  </a:gs>
                  <a:gs pos="100000">
                    <a:srgbClr val="3F81C4"/>
                  </a:gs>
                </a:gsLst>
                <a:lin ang="7200000" scaled="0"/>
              </a:gra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856" tIns="180000" rIns="121856" bIns="6092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1461625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533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Engineering</a:t>
                </a:r>
              </a:p>
            </p:txBody>
          </p:sp>
        </p:grp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B9904409-ED64-BEC8-2A07-148609BC2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Push/Pull  Release and Data Ownership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C20E87AB-9393-44C9-93FF-0C25E85D9DEF}"/>
              </a:ext>
            </a:extLst>
          </p:cNvPr>
          <p:cNvSpPr txBox="1"/>
          <p:nvPr/>
        </p:nvSpPr>
        <p:spPr>
          <a:xfrm>
            <a:off x="3805362" y="5090285"/>
            <a:ext cx="189648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9C3C9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Dynamics 365</a:t>
            </a:r>
          </a:p>
        </p:txBody>
      </p:sp>
      <p:grpSp>
        <p:nvGrpSpPr>
          <p:cNvPr id="317" name="Group 316">
            <a:extLst>
              <a:ext uri="{FF2B5EF4-FFF2-40B4-BE49-F238E27FC236}">
                <a16:creationId xmlns:a16="http://schemas.microsoft.com/office/drawing/2014/main" id="{DF2ED7D0-C3AA-2CEA-E6D0-FFF2D4AB2C04}"/>
              </a:ext>
            </a:extLst>
          </p:cNvPr>
          <p:cNvGrpSpPr/>
          <p:nvPr/>
        </p:nvGrpSpPr>
        <p:grpSpPr>
          <a:xfrm>
            <a:off x="1321480" y="4141433"/>
            <a:ext cx="1671319" cy="575000"/>
            <a:chOff x="1161986" y="3708814"/>
            <a:chExt cx="1671319" cy="575000"/>
          </a:xfrm>
        </p:grpSpPr>
        <p:sp>
          <p:nvSpPr>
            <p:cNvPr id="318" name="Oval 317">
              <a:extLst>
                <a:ext uri="{FF2B5EF4-FFF2-40B4-BE49-F238E27FC236}">
                  <a16:creationId xmlns:a16="http://schemas.microsoft.com/office/drawing/2014/main" id="{4614ED6F-623A-3EBC-9C22-E77012E35B9A}"/>
                </a:ext>
              </a:extLst>
            </p:cNvPr>
            <p:cNvSpPr/>
            <p:nvPr/>
          </p:nvSpPr>
          <p:spPr>
            <a:xfrm>
              <a:off x="1161986" y="3708814"/>
              <a:ext cx="449350" cy="178502"/>
            </a:xfrm>
            <a:prstGeom prst="ellipse">
              <a:avLst/>
            </a:prstGeom>
            <a:solidFill>
              <a:srgbClr val="3B459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  <a:t>10</a:t>
              </a:r>
            </a:p>
          </p:txBody>
        </p:sp>
        <p:sp>
          <p:nvSpPr>
            <p:cNvPr id="319" name="Oval 318">
              <a:extLst>
                <a:ext uri="{FF2B5EF4-FFF2-40B4-BE49-F238E27FC236}">
                  <a16:creationId xmlns:a16="http://schemas.microsoft.com/office/drawing/2014/main" id="{4F3E0B47-27FD-A964-4BD6-74ED41439658}"/>
                </a:ext>
              </a:extLst>
            </p:cNvPr>
            <p:cNvSpPr/>
            <p:nvPr/>
          </p:nvSpPr>
          <p:spPr>
            <a:xfrm>
              <a:off x="1778489" y="3920149"/>
              <a:ext cx="449350" cy="178502"/>
            </a:xfrm>
            <a:prstGeom prst="ellipse">
              <a:avLst/>
            </a:prstGeom>
            <a:solidFill>
              <a:srgbClr val="3B459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  <a:t>20</a:t>
              </a:r>
            </a:p>
          </p:txBody>
        </p:sp>
        <p:sp>
          <p:nvSpPr>
            <p:cNvPr id="320" name="Oval 319">
              <a:extLst>
                <a:ext uri="{FF2B5EF4-FFF2-40B4-BE49-F238E27FC236}">
                  <a16:creationId xmlns:a16="http://schemas.microsoft.com/office/drawing/2014/main" id="{1B501183-1FF0-6522-CFDE-F70E2DE01C60}"/>
                </a:ext>
              </a:extLst>
            </p:cNvPr>
            <p:cNvSpPr/>
            <p:nvPr/>
          </p:nvSpPr>
          <p:spPr>
            <a:xfrm>
              <a:off x="2383955" y="4105312"/>
              <a:ext cx="449350" cy="178502"/>
            </a:xfrm>
            <a:prstGeom prst="ellipse">
              <a:avLst/>
            </a:prstGeom>
            <a:solidFill>
              <a:srgbClr val="3B459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  <a:t>30</a:t>
              </a:r>
            </a:p>
          </p:txBody>
        </p:sp>
        <p:cxnSp>
          <p:nvCxnSpPr>
            <p:cNvPr id="321" name="Elbow Connector 59">
              <a:extLst>
                <a:ext uri="{FF2B5EF4-FFF2-40B4-BE49-F238E27FC236}">
                  <a16:creationId xmlns:a16="http://schemas.microsoft.com/office/drawing/2014/main" id="{FAAAE709-204C-52D1-F0C1-E3F56CD75AF1}"/>
                </a:ext>
              </a:extLst>
            </p:cNvPr>
            <p:cNvCxnSpPr>
              <a:stCxn id="318" idx="6"/>
              <a:endCxn id="319" idx="2"/>
            </p:cNvCxnSpPr>
            <p:nvPr/>
          </p:nvCxnSpPr>
          <p:spPr>
            <a:xfrm>
              <a:off x="1611336" y="3798065"/>
              <a:ext cx="167153" cy="211335"/>
            </a:xfrm>
            <a:prstGeom prst="bentConnector3">
              <a:avLst>
                <a:gd name="adj1" fmla="val 20084"/>
              </a:avLst>
            </a:prstGeom>
            <a:noFill/>
            <a:ln w="9525" cap="flat" cmpd="sng" algn="ctr">
              <a:solidFill>
                <a:srgbClr val="3B4598"/>
              </a:solidFill>
              <a:prstDash val="solid"/>
              <a:tailEnd type="triangle"/>
            </a:ln>
            <a:effectLst/>
          </p:spPr>
        </p:cxnSp>
        <p:cxnSp>
          <p:nvCxnSpPr>
            <p:cNvPr id="322" name="Elbow Connector 61">
              <a:extLst>
                <a:ext uri="{FF2B5EF4-FFF2-40B4-BE49-F238E27FC236}">
                  <a16:creationId xmlns:a16="http://schemas.microsoft.com/office/drawing/2014/main" id="{04D81147-0FCD-829F-6F3A-3B0D00DA9C18}"/>
                </a:ext>
              </a:extLst>
            </p:cNvPr>
            <p:cNvCxnSpPr>
              <a:stCxn id="319" idx="6"/>
              <a:endCxn id="320" idx="2"/>
            </p:cNvCxnSpPr>
            <p:nvPr/>
          </p:nvCxnSpPr>
          <p:spPr>
            <a:xfrm>
              <a:off x="2227839" y="4009400"/>
              <a:ext cx="156116" cy="185163"/>
            </a:xfrm>
            <a:prstGeom prst="bentConnector3">
              <a:avLst>
                <a:gd name="adj1" fmla="val 20714"/>
              </a:avLst>
            </a:prstGeom>
            <a:noFill/>
            <a:ln w="9525" cap="flat" cmpd="sng" algn="ctr">
              <a:solidFill>
                <a:srgbClr val="3B4598"/>
              </a:solidFill>
              <a:prstDash val="solid"/>
              <a:tailEnd type="triangle"/>
            </a:ln>
            <a:effectLst/>
          </p:spPr>
        </p:cxnSp>
      </p:grpSp>
      <p:sp>
        <p:nvSpPr>
          <p:cNvPr id="324" name="Rectangle 323">
            <a:extLst>
              <a:ext uri="{FF2B5EF4-FFF2-40B4-BE49-F238E27FC236}">
                <a16:creationId xmlns:a16="http://schemas.microsoft.com/office/drawing/2014/main" id="{9AD0C6DA-D59A-5155-707C-552624C0A1F9}"/>
              </a:ext>
            </a:extLst>
          </p:cNvPr>
          <p:cNvSpPr/>
          <p:nvPr/>
        </p:nvSpPr>
        <p:spPr>
          <a:xfrm>
            <a:off x="1778626" y="2599381"/>
            <a:ext cx="591287" cy="402772"/>
          </a:xfrm>
          <a:prstGeom prst="rect">
            <a:avLst/>
          </a:prstGeom>
          <a:solidFill>
            <a:srgbClr val="3B459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1.0</a:t>
            </a:r>
          </a:p>
        </p:txBody>
      </p:sp>
      <p:sp>
        <p:nvSpPr>
          <p:cNvPr id="325" name="Rectangle 324">
            <a:extLst>
              <a:ext uri="{FF2B5EF4-FFF2-40B4-BE49-F238E27FC236}">
                <a16:creationId xmlns:a16="http://schemas.microsoft.com/office/drawing/2014/main" id="{6E67FA55-65E7-F885-481F-4939740D82A4}"/>
              </a:ext>
            </a:extLst>
          </p:cNvPr>
          <p:cNvSpPr/>
          <p:nvPr/>
        </p:nvSpPr>
        <p:spPr>
          <a:xfrm>
            <a:off x="1280510" y="3158324"/>
            <a:ext cx="591287" cy="402772"/>
          </a:xfrm>
          <a:prstGeom prst="rect">
            <a:avLst/>
          </a:prstGeom>
          <a:solidFill>
            <a:srgbClr val="3B459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 </a:t>
            </a: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1.0</a:t>
            </a:r>
          </a:p>
        </p:txBody>
      </p:sp>
      <p:sp>
        <p:nvSpPr>
          <p:cNvPr id="326" name="Rectangle 325">
            <a:extLst>
              <a:ext uri="{FF2B5EF4-FFF2-40B4-BE49-F238E27FC236}">
                <a16:creationId xmlns:a16="http://schemas.microsoft.com/office/drawing/2014/main" id="{5FF3EFA6-4DCE-4B8B-CE7E-9562E317E87B}"/>
              </a:ext>
            </a:extLst>
          </p:cNvPr>
          <p:cNvSpPr/>
          <p:nvPr/>
        </p:nvSpPr>
        <p:spPr>
          <a:xfrm>
            <a:off x="2297511" y="3158324"/>
            <a:ext cx="591287" cy="402772"/>
          </a:xfrm>
          <a:prstGeom prst="rect">
            <a:avLst/>
          </a:prstGeom>
          <a:solidFill>
            <a:srgbClr val="3B459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 </a:t>
            </a: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1.0</a:t>
            </a:r>
          </a:p>
        </p:txBody>
      </p:sp>
      <p:cxnSp>
        <p:nvCxnSpPr>
          <p:cNvPr id="327" name="Elbow Connector 32">
            <a:extLst>
              <a:ext uri="{FF2B5EF4-FFF2-40B4-BE49-F238E27FC236}">
                <a16:creationId xmlns:a16="http://schemas.microsoft.com/office/drawing/2014/main" id="{1629AAD6-4A41-E381-5EAC-8831A640A5F9}"/>
              </a:ext>
            </a:extLst>
          </p:cNvPr>
          <p:cNvCxnSpPr>
            <a:stCxn id="324" idx="2"/>
            <a:endCxn id="325" idx="0"/>
          </p:cNvCxnSpPr>
          <p:nvPr/>
        </p:nvCxnSpPr>
        <p:spPr>
          <a:xfrm rot="5400000">
            <a:off x="1747127" y="2831180"/>
            <a:ext cx="156171" cy="498116"/>
          </a:xfrm>
          <a:prstGeom prst="bentConnector3">
            <a:avLst/>
          </a:prstGeom>
          <a:solidFill>
            <a:srgbClr val="3B4598"/>
          </a:solidFill>
          <a:ln w="9525" cap="flat" cmpd="sng" algn="ctr">
            <a:solidFill>
              <a:srgbClr val="3B4598"/>
            </a:solidFill>
            <a:prstDash val="solid"/>
          </a:ln>
          <a:effectLst/>
        </p:spPr>
      </p:cxnSp>
      <p:cxnSp>
        <p:nvCxnSpPr>
          <p:cNvPr id="328" name="Elbow Connector 33">
            <a:extLst>
              <a:ext uri="{FF2B5EF4-FFF2-40B4-BE49-F238E27FC236}">
                <a16:creationId xmlns:a16="http://schemas.microsoft.com/office/drawing/2014/main" id="{5FF1BFD8-B26B-6AF1-DDD9-F34B2BD733EA}"/>
              </a:ext>
            </a:extLst>
          </p:cNvPr>
          <p:cNvCxnSpPr>
            <a:stCxn id="324" idx="2"/>
            <a:endCxn id="326" idx="0"/>
          </p:cNvCxnSpPr>
          <p:nvPr/>
        </p:nvCxnSpPr>
        <p:spPr>
          <a:xfrm rot="16200000" flipH="1">
            <a:off x="2255627" y="2820795"/>
            <a:ext cx="156171" cy="518885"/>
          </a:xfrm>
          <a:prstGeom prst="bentConnector3">
            <a:avLst/>
          </a:prstGeom>
          <a:solidFill>
            <a:srgbClr val="3B4598"/>
          </a:solidFill>
          <a:ln w="9525" cap="flat" cmpd="sng" algn="ctr">
            <a:solidFill>
              <a:srgbClr val="3B4598"/>
            </a:solidFill>
            <a:prstDash val="solid"/>
          </a:ln>
          <a:effectLst/>
        </p:spPr>
      </p:cxnSp>
      <p:grpSp>
        <p:nvGrpSpPr>
          <p:cNvPr id="331" name="Group 330">
            <a:extLst>
              <a:ext uri="{FF2B5EF4-FFF2-40B4-BE49-F238E27FC236}">
                <a16:creationId xmlns:a16="http://schemas.microsoft.com/office/drawing/2014/main" id="{8CDF2338-7A6F-5163-924C-BB21E2340413}"/>
              </a:ext>
            </a:extLst>
          </p:cNvPr>
          <p:cNvGrpSpPr/>
          <p:nvPr/>
        </p:nvGrpSpPr>
        <p:grpSpPr>
          <a:xfrm>
            <a:off x="3116414" y="2302725"/>
            <a:ext cx="1569479" cy="2506840"/>
            <a:chOff x="2956920" y="2302725"/>
            <a:chExt cx="1569479" cy="2506840"/>
          </a:xfrm>
        </p:grpSpPr>
        <p:sp>
          <p:nvSpPr>
            <p:cNvPr id="329" name="Right Arrow 47">
              <a:extLst>
                <a:ext uri="{FF2B5EF4-FFF2-40B4-BE49-F238E27FC236}">
                  <a16:creationId xmlns:a16="http://schemas.microsoft.com/office/drawing/2014/main" id="{A8B46DA3-7747-AD75-2F65-FDE1DAF655ED}"/>
                </a:ext>
              </a:extLst>
            </p:cNvPr>
            <p:cNvSpPr/>
            <p:nvPr/>
          </p:nvSpPr>
          <p:spPr>
            <a:xfrm>
              <a:off x="2956920" y="2302725"/>
              <a:ext cx="1569479" cy="578213"/>
            </a:xfrm>
            <a:prstGeom prst="rightArrow">
              <a:avLst/>
            </a:prstGeom>
            <a:solidFill>
              <a:srgbClr val="F7AD5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>
                  <a:solidFill>
                    <a:prstClr val="white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</a:t>
              </a: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ush</a:t>
              </a:r>
            </a:p>
          </p:txBody>
        </p:sp>
        <p:sp>
          <p:nvSpPr>
            <p:cNvPr id="330" name="Right Arrow 47">
              <a:extLst>
                <a:ext uri="{FF2B5EF4-FFF2-40B4-BE49-F238E27FC236}">
                  <a16:creationId xmlns:a16="http://schemas.microsoft.com/office/drawing/2014/main" id="{9F8F597C-DBC8-DBF2-CCED-55575A855FAA}"/>
                </a:ext>
              </a:extLst>
            </p:cNvPr>
            <p:cNvSpPr/>
            <p:nvPr/>
          </p:nvSpPr>
          <p:spPr>
            <a:xfrm>
              <a:off x="2956920" y="4231352"/>
              <a:ext cx="1569479" cy="578213"/>
            </a:xfrm>
            <a:prstGeom prst="rightArrow">
              <a:avLst/>
            </a:prstGeom>
            <a:solidFill>
              <a:srgbClr val="F7AD5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>
                  <a:solidFill>
                    <a:prstClr val="white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</a:t>
              </a: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ush</a:t>
              </a:r>
            </a:p>
          </p:txBody>
        </p:sp>
      </p:grpSp>
      <p:sp>
        <p:nvSpPr>
          <p:cNvPr id="333" name="Rectangle 332">
            <a:extLst>
              <a:ext uri="{FF2B5EF4-FFF2-40B4-BE49-F238E27FC236}">
                <a16:creationId xmlns:a16="http://schemas.microsoft.com/office/drawing/2014/main" id="{A522BB42-6713-758F-47EF-AF6C6D966863}"/>
              </a:ext>
            </a:extLst>
          </p:cNvPr>
          <p:cNvSpPr/>
          <p:nvPr/>
        </p:nvSpPr>
        <p:spPr>
          <a:xfrm>
            <a:off x="7097101" y="2008112"/>
            <a:ext cx="591287" cy="402772"/>
          </a:xfrm>
          <a:prstGeom prst="rect">
            <a:avLst/>
          </a:prstGeom>
          <a:solidFill>
            <a:srgbClr val="3B459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1.0</a:t>
            </a:r>
          </a:p>
        </p:txBody>
      </p:sp>
      <p:sp>
        <p:nvSpPr>
          <p:cNvPr id="334" name="Rectangle 333">
            <a:extLst>
              <a:ext uri="{FF2B5EF4-FFF2-40B4-BE49-F238E27FC236}">
                <a16:creationId xmlns:a16="http://schemas.microsoft.com/office/drawing/2014/main" id="{1AD1B2D3-0A45-4A51-C5E8-83F410697A9C}"/>
              </a:ext>
            </a:extLst>
          </p:cNvPr>
          <p:cNvSpPr/>
          <p:nvPr/>
        </p:nvSpPr>
        <p:spPr>
          <a:xfrm>
            <a:off x="6598985" y="2567055"/>
            <a:ext cx="591287" cy="402772"/>
          </a:xfrm>
          <a:prstGeom prst="rect">
            <a:avLst/>
          </a:prstGeom>
          <a:solidFill>
            <a:srgbClr val="3B459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 </a:t>
            </a: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1.0</a:t>
            </a:r>
          </a:p>
        </p:txBody>
      </p:sp>
      <p:sp>
        <p:nvSpPr>
          <p:cNvPr id="335" name="Rectangle 334">
            <a:extLst>
              <a:ext uri="{FF2B5EF4-FFF2-40B4-BE49-F238E27FC236}">
                <a16:creationId xmlns:a16="http://schemas.microsoft.com/office/drawing/2014/main" id="{3BB580EF-2D09-22AF-0192-E49321029DFD}"/>
              </a:ext>
            </a:extLst>
          </p:cNvPr>
          <p:cNvSpPr/>
          <p:nvPr/>
        </p:nvSpPr>
        <p:spPr>
          <a:xfrm>
            <a:off x="7615986" y="2567055"/>
            <a:ext cx="591287" cy="402772"/>
          </a:xfrm>
          <a:prstGeom prst="rect">
            <a:avLst/>
          </a:prstGeom>
          <a:solidFill>
            <a:srgbClr val="3B459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 </a:t>
            </a: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1.0</a:t>
            </a:r>
          </a:p>
        </p:txBody>
      </p:sp>
      <p:cxnSp>
        <p:nvCxnSpPr>
          <p:cNvPr id="336" name="Elbow Connector 32">
            <a:extLst>
              <a:ext uri="{FF2B5EF4-FFF2-40B4-BE49-F238E27FC236}">
                <a16:creationId xmlns:a16="http://schemas.microsoft.com/office/drawing/2014/main" id="{98306362-7427-C328-2D3B-36AFAC5350EE}"/>
              </a:ext>
            </a:extLst>
          </p:cNvPr>
          <p:cNvCxnSpPr>
            <a:stCxn id="333" idx="2"/>
            <a:endCxn id="334" idx="0"/>
          </p:cNvCxnSpPr>
          <p:nvPr/>
        </p:nvCxnSpPr>
        <p:spPr>
          <a:xfrm rot="5400000">
            <a:off x="7065602" y="2239911"/>
            <a:ext cx="156171" cy="498116"/>
          </a:xfrm>
          <a:prstGeom prst="bentConnector3">
            <a:avLst/>
          </a:prstGeom>
          <a:solidFill>
            <a:srgbClr val="3B4598"/>
          </a:solidFill>
          <a:ln w="9525" cap="flat" cmpd="sng" algn="ctr">
            <a:solidFill>
              <a:srgbClr val="3B4598"/>
            </a:solidFill>
            <a:prstDash val="solid"/>
          </a:ln>
          <a:effectLst/>
        </p:spPr>
      </p:cxnSp>
      <p:cxnSp>
        <p:nvCxnSpPr>
          <p:cNvPr id="337" name="Elbow Connector 33">
            <a:extLst>
              <a:ext uri="{FF2B5EF4-FFF2-40B4-BE49-F238E27FC236}">
                <a16:creationId xmlns:a16="http://schemas.microsoft.com/office/drawing/2014/main" id="{EF8796AF-9368-A1E2-BF5F-1B95D9A31FE5}"/>
              </a:ext>
            </a:extLst>
          </p:cNvPr>
          <p:cNvCxnSpPr>
            <a:stCxn id="333" idx="2"/>
            <a:endCxn id="335" idx="0"/>
          </p:cNvCxnSpPr>
          <p:nvPr/>
        </p:nvCxnSpPr>
        <p:spPr>
          <a:xfrm rot="16200000" flipH="1">
            <a:off x="7574102" y="2229526"/>
            <a:ext cx="156171" cy="518885"/>
          </a:xfrm>
          <a:prstGeom prst="bentConnector3">
            <a:avLst/>
          </a:prstGeom>
          <a:solidFill>
            <a:srgbClr val="3B4598"/>
          </a:solidFill>
          <a:ln w="9525" cap="flat" cmpd="sng" algn="ctr">
            <a:solidFill>
              <a:srgbClr val="3B4598"/>
            </a:solidFill>
            <a:prstDash val="solid"/>
          </a:ln>
          <a:effectLst/>
        </p:spPr>
      </p:cxnSp>
      <p:grpSp>
        <p:nvGrpSpPr>
          <p:cNvPr id="338" name="Group 337">
            <a:extLst>
              <a:ext uri="{FF2B5EF4-FFF2-40B4-BE49-F238E27FC236}">
                <a16:creationId xmlns:a16="http://schemas.microsoft.com/office/drawing/2014/main" id="{7C02CD09-52BC-C2EA-EA7B-B66E57CBA328}"/>
              </a:ext>
            </a:extLst>
          </p:cNvPr>
          <p:cNvGrpSpPr/>
          <p:nvPr/>
        </p:nvGrpSpPr>
        <p:grpSpPr>
          <a:xfrm>
            <a:off x="6786626" y="3043844"/>
            <a:ext cx="1065853" cy="327245"/>
            <a:chOff x="8071921" y="3248309"/>
            <a:chExt cx="1065853" cy="327245"/>
          </a:xfrm>
        </p:grpSpPr>
        <p:sp>
          <p:nvSpPr>
            <p:cNvPr id="339" name="Oval 338">
              <a:extLst>
                <a:ext uri="{FF2B5EF4-FFF2-40B4-BE49-F238E27FC236}">
                  <a16:creationId xmlns:a16="http://schemas.microsoft.com/office/drawing/2014/main" id="{5EE27980-4413-50D4-1617-8E7BE0F40F2D}"/>
                </a:ext>
              </a:extLst>
            </p:cNvPr>
            <p:cNvSpPr/>
            <p:nvPr/>
          </p:nvSpPr>
          <p:spPr>
            <a:xfrm>
              <a:off x="8071921" y="3248309"/>
              <a:ext cx="449350" cy="178502"/>
            </a:xfrm>
            <a:prstGeom prst="ellipse">
              <a:avLst/>
            </a:prstGeom>
            <a:solidFill>
              <a:srgbClr val="3B459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r>
                <a:rPr lang="en-US" sz="1000" b="1" kern="0">
                  <a:solidFill>
                    <a:prstClr val="white"/>
                  </a:solidFill>
                  <a:latin typeface="Calibri Light"/>
                </a:rPr>
                <a:t>11</a:t>
              </a:r>
            </a:p>
          </p:txBody>
        </p:sp>
        <p:sp>
          <p:nvSpPr>
            <p:cNvPr id="340" name="Oval 339">
              <a:extLst>
                <a:ext uri="{FF2B5EF4-FFF2-40B4-BE49-F238E27FC236}">
                  <a16:creationId xmlns:a16="http://schemas.microsoft.com/office/drawing/2014/main" id="{5249FE77-4B2D-13E3-3F91-E341EA17974E}"/>
                </a:ext>
              </a:extLst>
            </p:cNvPr>
            <p:cNvSpPr/>
            <p:nvPr/>
          </p:nvSpPr>
          <p:spPr>
            <a:xfrm>
              <a:off x="8688424" y="3397052"/>
              <a:ext cx="449350" cy="178502"/>
            </a:xfrm>
            <a:prstGeom prst="ellipse">
              <a:avLst/>
            </a:prstGeom>
            <a:solidFill>
              <a:srgbClr val="3B459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r>
                <a:rPr lang="en-US" sz="1000" b="1" kern="0">
                  <a:solidFill>
                    <a:prstClr val="white"/>
                  </a:solidFill>
                  <a:latin typeface="Calibri Light"/>
                </a:rPr>
                <a:t>21</a:t>
              </a:r>
            </a:p>
          </p:txBody>
        </p:sp>
        <p:cxnSp>
          <p:nvCxnSpPr>
            <p:cNvPr id="341" name="Elbow Connector 69">
              <a:extLst>
                <a:ext uri="{FF2B5EF4-FFF2-40B4-BE49-F238E27FC236}">
                  <a16:creationId xmlns:a16="http://schemas.microsoft.com/office/drawing/2014/main" id="{90787CAB-6D85-63DE-DBC9-21EFFA13BC33}"/>
                </a:ext>
              </a:extLst>
            </p:cNvPr>
            <p:cNvCxnSpPr>
              <a:stCxn id="339" idx="6"/>
              <a:endCxn id="340" idx="2"/>
            </p:cNvCxnSpPr>
            <p:nvPr/>
          </p:nvCxnSpPr>
          <p:spPr>
            <a:xfrm>
              <a:off x="8521271" y="3337560"/>
              <a:ext cx="167153" cy="148743"/>
            </a:xfrm>
            <a:prstGeom prst="bentConnector3">
              <a:avLst>
                <a:gd name="adj1" fmla="val 27207"/>
              </a:avLst>
            </a:prstGeom>
            <a:noFill/>
            <a:ln w="9525" cap="flat" cmpd="sng" algn="ctr">
              <a:solidFill>
                <a:srgbClr val="3B4598"/>
              </a:solidFill>
              <a:prstDash val="solid"/>
              <a:tailEnd type="triangle"/>
            </a:ln>
            <a:effectLst/>
          </p:spPr>
        </p:cxnSp>
      </p:grpSp>
      <p:grpSp>
        <p:nvGrpSpPr>
          <p:cNvPr id="356" name="Group 355">
            <a:extLst>
              <a:ext uri="{FF2B5EF4-FFF2-40B4-BE49-F238E27FC236}">
                <a16:creationId xmlns:a16="http://schemas.microsoft.com/office/drawing/2014/main" id="{CD762827-A6A3-1802-11C0-4811BA43BBC0}"/>
              </a:ext>
            </a:extLst>
          </p:cNvPr>
          <p:cNvGrpSpPr/>
          <p:nvPr/>
        </p:nvGrpSpPr>
        <p:grpSpPr>
          <a:xfrm>
            <a:off x="6598985" y="4041419"/>
            <a:ext cx="1608288" cy="961715"/>
            <a:chOff x="6439491" y="4041419"/>
            <a:chExt cx="1608288" cy="961715"/>
          </a:xfrm>
        </p:grpSpPr>
        <p:sp>
          <p:nvSpPr>
            <p:cNvPr id="349" name="Rectangle 348">
              <a:extLst>
                <a:ext uri="{FF2B5EF4-FFF2-40B4-BE49-F238E27FC236}">
                  <a16:creationId xmlns:a16="http://schemas.microsoft.com/office/drawing/2014/main" id="{9C05080D-82B4-0216-7909-8ACEC352EF4F}"/>
                </a:ext>
              </a:extLst>
            </p:cNvPr>
            <p:cNvSpPr/>
            <p:nvPr/>
          </p:nvSpPr>
          <p:spPr>
            <a:xfrm>
              <a:off x="6937607" y="4041419"/>
              <a:ext cx="591287" cy="402772"/>
            </a:xfrm>
            <a:prstGeom prst="rect">
              <a:avLst/>
            </a:prstGeom>
            <a:solidFill>
              <a:srgbClr val="3B459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 </a:t>
              </a: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1.0</a:t>
              </a:r>
            </a:p>
          </p:txBody>
        </p:sp>
        <p:sp>
          <p:nvSpPr>
            <p:cNvPr id="350" name="Rectangle 349">
              <a:extLst>
                <a:ext uri="{FF2B5EF4-FFF2-40B4-BE49-F238E27FC236}">
                  <a16:creationId xmlns:a16="http://schemas.microsoft.com/office/drawing/2014/main" id="{D0E2D0C6-D1D4-0C40-72F8-27029B8402A2}"/>
                </a:ext>
              </a:extLst>
            </p:cNvPr>
            <p:cNvSpPr/>
            <p:nvPr/>
          </p:nvSpPr>
          <p:spPr>
            <a:xfrm>
              <a:off x="6439491" y="4600362"/>
              <a:ext cx="591287" cy="402772"/>
            </a:xfrm>
            <a:prstGeom prst="rect">
              <a:avLst/>
            </a:prstGeom>
            <a:solidFill>
              <a:srgbClr val="3B459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 </a:t>
              </a: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1.0</a:t>
              </a:r>
            </a:p>
          </p:txBody>
        </p:sp>
        <p:sp>
          <p:nvSpPr>
            <p:cNvPr id="351" name="Rectangle 350">
              <a:extLst>
                <a:ext uri="{FF2B5EF4-FFF2-40B4-BE49-F238E27FC236}">
                  <a16:creationId xmlns:a16="http://schemas.microsoft.com/office/drawing/2014/main" id="{B46E48F1-D802-D97C-D9EA-FB09D1DD3E76}"/>
                </a:ext>
              </a:extLst>
            </p:cNvPr>
            <p:cNvSpPr/>
            <p:nvPr/>
          </p:nvSpPr>
          <p:spPr>
            <a:xfrm>
              <a:off x="7456492" y="4600362"/>
              <a:ext cx="591287" cy="402772"/>
            </a:xfrm>
            <a:prstGeom prst="rect">
              <a:avLst/>
            </a:prstGeom>
            <a:solidFill>
              <a:srgbClr val="3B459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 </a:t>
              </a: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1.0</a:t>
              </a:r>
            </a:p>
          </p:txBody>
        </p:sp>
        <p:cxnSp>
          <p:nvCxnSpPr>
            <p:cNvPr id="352" name="Elbow Connector 32">
              <a:extLst>
                <a:ext uri="{FF2B5EF4-FFF2-40B4-BE49-F238E27FC236}">
                  <a16:creationId xmlns:a16="http://schemas.microsoft.com/office/drawing/2014/main" id="{1D13648A-5E52-53D7-11CD-27FEC7439397}"/>
                </a:ext>
              </a:extLst>
            </p:cNvPr>
            <p:cNvCxnSpPr>
              <a:stCxn id="349" idx="2"/>
              <a:endCxn id="350" idx="0"/>
            </p:cNvCxnSpPr>
            <p:nvPr/>
          </p:nvCxnSpPr>
          <p:spPr>
            <a:xfrm rot="5400000">
              <a:off x="6906108" y="4273218"/>
              <a:ext cx="156171" cy="498116"/>
            </a:xfrm>
            <a:prstGeom prst="bentConnector3">
              <a:avLst/>
            </a:prstGeom>
            <a:solidFill>
              <a:srgbClr val="3B4598"/>
            </a:solidFill>
            <a:ln w="9525" cap="flat" cmpd="sng" algn="ctr">
              <a:solidFill>
                <a:srgbClr val="3B4598"/>
              </a:solidFill>
              <a:prstDash val="solid"/>
            </a:ln>
            <a:effectLst/>
          </p:spPr>
        </p:cxnSp>
        <p:cxnSp>
          <p:nvCxnSpPr>
            <p:cNvPr id="353" name="Elbow Connector 33">
              <a:extLst>
                <a:ext uri="{FF2B5EF4-FFF2-40B4-BE49-F238E27FC236}">
                  <a16:creationId xmlns:a16="http://schemas.microsoft.com/office/drawing/2014/main" id="{D1B73B01-805A-3093-565A-A71C7C50C6C9}"/>
                </a:ext>
              </a:extLst>
            </p:cNvPr>
            <p:cNvCxnSpPr>
              <a:stCxn id="349" idx="2"/>
              <a:endCxn id="351" idx="0"/>
            </p:cNvCxnSpPr>
            <p:nvPr/>
          </p:nvCxnSpPr>
          <p:spPr>
            <a:xfrm rot="16200000" flipH="1">
              <a:off x="7414608" y="4262833"/>
              <a:ext cx="156171" cy="518885"/>
            </a:xfrm>
            <a:prstGeom prst="bentConnector3">
              <a:avLst/>
            </a:prstGeom>
            <a:solidFill>
              <a:srgbClr val="3B4598"/>
            </a:solidFill>
            <a:ln w="9525" cap="flat" cmpd="sng" algn="ctr">
              <a:solidFill>
                <a:srgbClr val="3B4598"/>
              </a:solidFill>
              <a:prstDash val="solid"/>
            </a:ln>
            <a:effectLst/>
          </p:spPr>
        </p:cxnSp>
      </p:grpSp>
      <p:grpSp>
        <p:nvGrpSpPr>
          <p:cNvPr id="365" name="Group 364">
            <a:extLst>
              <a:ext uri="{FF2B5EF4-FFF2-40B4-BE49-F238E27FC236}">
                <a16:creationId xmlns:a16="http://schemas.microsoft.com/office/drawing/2014/main" id="{6BF90511-0885-8833-9698-56F1BF4A2ED1}"/>
              </a:ext>
            </a:extLst>
          </p:cNvPr>
          <p:cNvGrpSpPr/>
          <p:nvPr/>
        </p:nvGrpSpPr>
        <p:grpSpPr>
          <a:xfrm>
            <a:off x="7896815" y="4522720"/>
            <a:ext cx="1325828" cy="480414"/>
            <a:chOff x="7737321" y="4522720"/>
            <a:chExt cx="1325828" cy="480414"/>
          </a:xfrm>
        </p:grpSpPr>
        <p:cxnSp>
          <p:nvCxnSpPr>
            <p:cNvPr id="354" name="Elbow Connector 52">
              <a:extLst>
                <a:ext uri="{FF2B5EF4-FFF2-40B4-BE49-F238E27FC236}">
                  <a16:creationId xmlns:a16="http://schemas.microsoft.com/office/drawing/2014/main" id="{9D6FF5C3-FFF4-190B-3CE5-5ED555627611}"/>
                </a:ext>
              </a:extLst>
            </p:cNvPr>
            <p:cNvCxnSpPr>
              <a:cxnSpLocks/>
            </p:cNvCxnSpPr>
            <p:nvPr/>
          </p:nvCxnSpPr>
          <p:spPr>
            <a:xfrm>
              <a:off x="7737321" y="4522720"/>
              <a:ext cx="1008572" cy="309244"/>
            </a:xfrm>
            <a:prstGeom prst="bentConnector2">
              <a:avLst/>
            </a:prstGeom>
            <a:noFill/>
            <a:ln w="9525" cap="flat" cmpd="sng" algn="ctr">
              <a:solidFill>
                <a:srgbClr val="3B4598"/>
              </a:solidFill>
              <a:prstDash val="solid"/>
            </a:ln>
            <a:effectLst/>
          </p:spPr>
        </p:cxnSp>
        <p:sp>
          <p:nvSpPr>
            <p:cNvPr id="355" name="Rectangle 354">
              <a:extLst>
                <a:ext uri="{FF2B5EF4-FFF2-40B4-BE49-F238E27FC236}">
                  <a16:creationId xmlns:a16="http://schemas.microsoft.com/office/drawing/2014/main" id="{EA8F4CD1-BAB5-98D3-F317-6BC01628BA0F}"/>
                </a:ext>
              </a:extLst>
            </p:cNvPr>
            <p:cNvSpPr/>
            <p:nvPr/>
          </p:nvSpPr>
          <p:spPr>
            <a:xfrm>
              <a:off x="8471862" y="4600362"/>
              <a:ext cx="591287" cy="402772"/>
            </a:xfrm>
            <a:prstGeom prst="rect">
              <a:avLst/>
            </a:prstGeom>
            <a:solidFill>
              <a:srgbClr val="3F81C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 </a:t>
              </a: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1.0</a:t>
              </a:r>
            </a:p>
          </p:txBody>
        </p: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32AC6E84-2248-965A-3B2D-05CFD7202FFB}"/>
              </a:ext>
            </a:extLst>
          </p:cNvPr>
          <p:cNvGrpSpPr/>
          <p:nvPr/>
        </p:nvGrpSpPr>
        <p:grpSpPr>
          <a:xfrm>
            <a:off x="6756572" y="5065679"/>
            <a:ext cx="1671319" cy="475940"/>
            <a:chOff x="1161986" y="3708814"/>
            <a:chExt cx="1671319" cy="475940"/>
          </a:xfrm>
        </p:grpSpPr>
        <p:sp>
          <p:nvSpPr>
            <p:cNvPr id="358" name="Oval 357">
              <a:extLst>
                <a:ext uri="{FF2B5EF4-FFF2-40B4-BE49-F238E27FC236}">
                  <a16:creationId xmlns:a16="http://schemas.microsoft.com/office/drawing/2014/main" id="{F556CCC2-29D0-0652-185A-ED41758C20B0}"/>
                </a:ext>
              </a:extLst>
            </p:cNvPr>
            <p:cNvSpPr/>
            <p:nvPr/>
          </p:nvSpPr>
          <p:spPr>
            <a:xfrm>
              <a:off x="1161986" y="3708814"/>
              <a:ext cx="449350" cy="178502"/>
            </a:xfrm>
            <a:prstGeom prst="ellipse">
              <a:avLst/>
            </a:prstGeom>
            <a:solidFill>
              <a:srgbClr val="3B459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  <a:t>10</a:t>
              </a:r>
            </a:p>
          </p:txBody>
        </p:sp>
        <p:sp>
          <p:nvSpPr>
            <p:cNvPr id="359" name="Oval 358">
              <a:extLst>
                <a:ext uri="{FF2B5EF4-FFF2-40B4-BE49-F238E27FC236}">
                  <a16:creationId xmlns:a16="http://schemas.microsoft.com/office/drawing/2014/main" id="{94CA7BFB-75FA-0276-C43B-AAAA6604C2F0}"/>
                </a:ext>
              </a:extLst>
            </p:cNvPr>
            <p:cNvSpPr/>
            <p:nvPr/>
          </p:nvSpPr>
          <p:spPr>
            <a:xfrm>
              <a:off x="1778489" y="3866809"/>
              <a:ext cx="449350" cy="178502"/>
            </a:xfrm>
            <a:prstGeom prst="ellipse">
              <a:avLst/>
            </a:prstGeom>
            <a:solidFill>
              <a:srgbClr val="3B459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  <a:t>20</a:t>
              </a:r>
            </a:p>
          </p:txBody>
        </p:sp>
        <p:sp>
          <p:nvSpPr>
            <p:cNvPr id="360" name="Oval 359">
              <a:extLst>
                <a:ext uri="{FF2B5EF4-FFF2-40B4-BE49-F238E27FC236}">
                  <a16:creationId xmlns:a16="http://schemas.microsoft.com/office/drawing/2014/main" id="{A556A8D8-EECC-C942-1245-D53FBBB6907B}"/>
                </a:ext>
              </a:extLst>
            </p:cNvPr>
            <p:cNvSpPr/>
            <p:nvPr/>
          </p:nvSpPr>
          <p:spPr>
            <a:xfrm>
              <a:off x="2383955" y="4006252"/>
              <a:ext cx="449350" cy="178502"/>
            </a:xfrm>
            <a:prstGeom prst="ellipse">
              <a:avLst/>
            </a:prstGeom>
            <a:solidFill>
              <a:srgbClr val="3B459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  <a:t>30</a:t>
              </a:r>
            </a:p>
          </p:txBody>
        </p:sp>
        <p:cxnSp>
          <p:nvCxnSpPr>
            <p:cNvPr id="361" name="Elbow Connector 59">
              <a:extLst>
                <a:ext uri="{FF2B5EF4-FFF2-40B4-BE49-F238E27FC236}">
                  <a16:creationId xmlns:a16="http://schemas.microsoft.com/office/drawing/2014/main" id="{0650216C-DFD1-6940-3311-A440777B2142}"/>
                </a:ext>
              </a:extLst>
            </p:cNvPr>
            <p:cNvCxnSpPr>
              <a:stCxn id="358" idx="6"/>
              <a:endCxn id="359" idx="2"/>
            </p:cNvCxnSpPr>
            <p:nvPr/>
          </p:nvCxnSpPr>
          <p:spPr>
            <a:xfrm>
              <a:off x="1611336" y="3798065"/>
              <a:ext cx="167153" cy="157995"/>
            </a:xfrm>
            <a:prstGeom prst="bentConnector3">
              <a:avLst>
                <a:gd name="adj1" fmla="val 18089"/>
              </a:avLst>
            </a:prstGeom>
            <a:noFill/>
            <a:ln w="9525" cap="flat" cmpd="sng" algn="ctr">
              <a:solidFill>
                <a:srgbClr val="3B4598"/>
              </a:solidFill>
              <a:prstDash val="solid"/>
              <a:tailEnd type="triangle"/>
            </a:ln>
            <a:effectLst/>
          </p:spPr>
        </p:cxnSp>
        <p:cxnSp>
          <p:nvCxnSpPr>
            <p:cNvPr id="362" name="Elbow Connector 61">
              <a:extLst>
                <a:ext uri="{FF2B5EF4-FFF2-40B4-BE49-F238E27FC236}">
                  <a16:creationId xmlns:a16="http://schemas.microsoft.com/office/drawing/2014/main" id="{D9F95C12-723B-45B6-AD9B-34EB9B525075}"/>
                </a:ext>
              </a:extLst>
            </p:cNvPr>
            <p:cNvCxnSpPr>
              <a:stCxn id="359" idx="6"/>
              <a:endCxn id="360" idx="2"/>
            </p:cNvCxnSpPr>
            <p:nvPr/>
          </p:nvCxnSpPr>
          <p:spPr>
            <a:xfrm>
              <a:off x="2227839" y="3956060"/>
              <a:ext cx="156116" cy="139443"/>
            </a:xfrm>
            <a:prstGeom prst="bentConnector3">
              <a:avLst>
                <a:gd name="adj1" fmla="val 30476"/>
              </a:avLst>
            </a:prstGeom>
            <a:noFill/>
            <a:ln w="9525" cap="flat" cmpd="sng" algn="ctr">
              <a:solidFill>
                <a:srgbClr val="3B4598"/>
              </a:solidFill>
              <a:prstDash val="solid"/>
              <a:tailEnd type="triangle"/>
            </a:ln>
            <a:effectLst/>
          </p:spPr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46324C1-D0AE-BE0C-869E-F66045191A3F}"/>
              </a:ext>
            </a:extLst>
          </p:cNvPr>
          <p:cNvGrpSpPr/>
          <p:nvPr/>
        </p:nvGrpSpPr>
        <p:grpSpPr>
          <a:xfrm>
            <a:off x="1778626" y="2591831"/>
            <a:ext cx="1110172" cy="970148"/>
            <a:chOff x="1611336" y="2573869"/>
            <a:chExt cx="1110172" cy="97014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69A9710-B69D-B356-9006-4F742F297679}"/>
                </a:ext>
              </a:extLst>
            </p:cNvPr>
            <p:cNvSpPr/>
            <p:nvPr/>
          </p:nvSpPr>
          <p:spPr>
            <a:xfrm>
              <a:off x="1611336" y="2573869"/>
              <a:ext cx="590400" cy="402772"/>
            </a:xfrm>
            <a:prstGeom prst="rect">
              <a:avLst/>
            </a:prstGeom>
            <a:solidFill>
              <a:srgbClr val="3B459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  <a:t>A </a:t>
              </a: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  <a:t>2.0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9876A4B-8ECC-9E16-C642-3DC126823A49}"/>
                </a:ext>
              </a:extLst>
            </p:cNvPr>
            <p:cNvGrpSpPr/>
            <p:nvPr/>
          </p:nvGrpSpPr>
          <p:grpSpPr>
            <a:xfrm>
              <a:off x="2102264" y="3085446"/>
              <a:ext cx="619244" cy="458571"/>
              <a:chOff x="4073258" y="3084591"/>
              <a:chExt cx="619244" cy="458571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7806DDD-7124-8227-3F9D-46F49CE443A1}"/>
                  </a:ext>
                </a:extLst>
              </p:cNvPr>
              <p:cNvSpPr/>
              <p:nvPr/>
            </p:nvSpPr>
            <p:spPr>
              <a:xfrm>
                <a:off x="4102102" y="3140390"/>
                <a:ext cx="590400" cy="402772"/>
              </a:xfrm>
              <a:prstGeom prst="rect">
                <a:avLst/>
              </a:prstGeom>
              <a:solidFill>
                <a:srgbClr val="3B459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" name="TextBox 40">
                <a:extLst>
                  <a:ext uri="{FF2B5EF4-FFF2-40B4-BE49-F238E27FC236}">
                    <a16:creationId xmlns:a16="http://schemas.microsoft.com/office/drawing/2014/main" id="{18BC939E-3896-ABDE-CA76-EBD897BF566C}"/>
                  </a:ext>
                </a:extLst>
              </p:cNvPr>
              <p:cNvSpPr txBox="1"/>
              <p:nvPr/>
            </p:nvSpPr>
            <p:spPr>
              <a:xfrm>
                <a:off x="4158790" y="3358209"/>
                <a:ext cx="490971" cy="1615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Qty = 3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F6F49F9-6E9D-68BC-FB35-4D620CAA493D}"/>
                  </a:ext>
                </a:extLst>
              </p:cNvPr>
              <p:cNvSpPr txBox="1"/>
              <p:nvPr/>
            </p:nvSpPr>
            <p:spPr>
              <a:xfrm>
                <a:off x="4073258" y="3084591"/>
                <a:ext cx="58118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 Light"/>
                    <a:ea typeface="+mn-ea"/>
                    <a:cs typeface="+mn-cs"/>
                  </a:rPr>
                  <a:t>C </a:t>
                </a:r>
                <a:r>
                  <a:rPr lang="en-US" sz="1050" kern="0">
                    <a:solidFill>
                      <a:srgbClr val="FF0000"/>
                    </a:solidFill>
                  </a:rPr>
                  <a:t>2.0</a:t>
                </a:r>
              </a:p>
            </p:txBody>
          </p:sp>
        </p:grpSp>
      </p:grpSp>
      <p:sp>
        <p:nvSpPr>
          <p:cNvPr id="342" name="Arrow: Left 341">
            <a:extLst>
              <a:ext uri="{FF2B5EF4-FFF2-40B4-BE49-F238E27FC236}">
                <a16:creationId xmlns:a16="http://schemas.microsoft.com/office/drawing/2014/main" id="{277C6F88-996D-4EEF-60D8-9372F20ADE3C}"/>
              </a:ext>
            </a:extLst>
          </p:cNvPr>
          <p:cNvSpPr/>
          <p:nvPr/>
        </p:nvSpPr>
        <p:spPr>
          <a:xfrm>
            <a:off x="4830902" y="2302726"/>
            <a:ext cx="1569479" cy="553826"/>
          </a:xfrm>
          <a:prstGeom prst="leftArrow">
            <a:avLst/>
          </a:prstGeom>
          <a:solidFill>
            <a:srgbClr val="F7AD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Pull</a:t>
            </a:r>
            <a:endParaRPr lang="en-IN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6" name="TextBox 345">
            <a:extLst>
              <a:ext uri="{FF2B5EF4-FFF2-40B4-BE49-F238E27FC236}">
                <a16:creationId xmlns:a16="http://schemas.microsoft.com/office/drawing/2014/main" id="{86E9F9DC-7FBA-AC54-26D3-949F8FB9959D}"/>
              </a:ext>
            </a:extLst>
          </p:cNvPr>
          <p:cNvSpPr txBox="1"/>
          <p:nvPr/>
        </p:nvSpPr>
        <p:spPr>
          <a:xfrm>
            <a:off x="8295454" y="2566627"/>
            <a:ext cx="1343990" cy="403200"/>
          </a:xfrm>
          <a:prstGeom prst="rect">
            <a:avLst/>
          </a:prstGeom>
          <a:solidFill>
            <a:srgbClr val="3B459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0" b="0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Warehouse = W1</a:t>
            </a:r>
          </a:p>
          <a:p>
            <a:r>
              <a:rPr lang="en-US"/>
              <a:t>Vendor = XYZ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3930309-B6FF-5178-31FB-CBA07E4F3C84}"/>
              </a:ext>
            </a:extLst>
          </p:cNvPr>
          <p:cNvGrpSpPr/>
          <p:nvPr/>
        </p:nvGrpSpPr>
        <p:grpSpPr>
          <a:xfrm>
            <a:off x="7097101" y="1998413"/>
            <a:ext cx="1128531" cy="964439"/>
            <a:chOff x="6937607" y="1998413"/>
            <a:chExt cx="1128531" cy="96443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A3FC61D-DFCD-ADA0-2F6C-5755261D41EA}"/>
                </a:ext>
              </a:extLst>
            </p:cNvPr>
            <p:cNvSpPr/>
            <p:nvPr/>
          </p:nvSpPr>
          <p:spPr>
            <a:xfrm>
              <a:off x="6937607" y="1998413"/>
              <a:ext cx="590400" cy="402772"/>
            </a:xfrm>
            <a:prstGeom prst="rect">
              <a:avLst/>
            </a:prstGeom>
            <a:solidFill>
              <a:srgbClr val="3B459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  <a:t>A </a:t>
              </a: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  <a:t>2.0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149A44A-CBED-A3D0-10E8-50D1D0AF2DC1}"/>
                </a:ext>
              </a:extLst>
            </p:cNvPr>
            <p:cNvGrpSpPr/>
            <p:nvPr/>
          </p:nvGrpSpPr>
          <p:grpSpPr>
            <a:xfrm>
              <a:off x="7438135" y="2497419"/>
              <a:ext cx="628003" cy="465433"/>
              <a:chOff x="4073258" y="3107042"/>
              <a:chExt cx="628003" cy="465433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35FDFB7A-3DE3-2E26-C661-203382EB98DB}"/>
                  </a:ext>
                </a:extLst>
              </p:cNvPr>
              <p:cNvSpPr/>
              <p:nvPr/>
            </p:nvSpPr>
            <p:spPr>
              <a:xfrm>
                <a:off x="4110861" y="3169703"/>
                <a:ext cx="590400" cy="402772"/>
              </a:xfrm>
              <a:prstGeom prst="rect">
                <a:avLst/>
              </a:prstGeom>
              <a:solidFill>
                <a:srgbClr val="3B459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9" name="TextBox 40">
                <a:extLst>
                  <a:ext uri="{FF2B5EF4-FFF2-40B4-BE49-F238E27FC236}">
                    <a16:creationId xmlns:a16="http://schemas.microsoft.com/office/drawing/2014/main" id="{038CAB0D-2538-182F-AF28-A5F85BE11D28}"/>
                  </a:ext>
                </a:extLst>
              </p:cNvPr>
              <p:cNvSpPr txBox="1"/>
              <p:nvPr/>
            </p:nvSpPr>
            <p:spPr>
              <a:xfrm>
                <a:off x="4158790" y="3380660"/>
                <a:ext cx="490971" cy="1615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Qty = 3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8629D8E-D572-53F8-87C1-9200DC82AEE0}"/>
                  </a:ext>
                </a:extLst>
              </p:cNvPr>
              <p:cNvSpPr txBox="1"/>
              <p:nvPr/>
            </p:nvSpPr>
            <p:spPr>
              <a:xfrm>
                <a:off x="4073258" y="3107042"/>
                <a:ext cx="58118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 Light"/>
                    <a:ea typeface="+mn-ea"/>
                    <a:cs typeface="+mn-cs"/>
                  </a:rPr>
                  <a:t>C </a:t>
                </a:r>
                <a:r>
                  <a:rPr lang="en-US" sz="1050" kern="0">
                    <a:solidFill>
                      <a:srgbClr val="FF0000"/>
                    </a:solidFill>
                  </a:rPr>
                  <a:t>2.0</a:t>
                </a:r>
              </a:p>
            </p:txBody>
          </p:sp>
        </p:grpSp>
      </p:grpSp>
      <p:sp>
        <p:nvSpPr>
          <p:cNvPr id="343" name="Arrow: Left 342">
            <a:extLst>
              <a:ext uri="{FF2B5EF4-FFF2-40B4-BE49-F238E27FC236}">
                <a16:creationId xmlns:a16="http://schemas.microsoft.com/office/drawing/2014/main" id="{F48BFC0B-A7FF-00DF-476E-6B3A3810FCB9}"/>
              </a:ext>
            </a:extLst>
          </p:cNvPr>
          <p:cNvSpPr/>
          <p:nvPr/>
        </p:nvSpPr>
        <p:spPr>
          <a:xfrm>
            <a:off x="4830902" y="4231353"/>
            <a:ext cx="1569479" cy="553826"/>
          </a:xfrm>
          <a:prstGeom prst="leftArrow">
            <a:avLst/>
          </a:prstGeom>
          <a:solidFill>
            <a:srgbClr val="F7AD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Pull</a:t>
            </a:r>
            <a:endParaRPr lang="en-IN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14F0B47-8ACE-256F-7BEB-9E154F5789C2}"/>
              </a:ext>
            </a:extLst>
          </p:cNvPr>
          <p:cNvGrpSpPr/>
          <p:nvPr/>
        </p:nvGrpSpPr>
        <p:grpSpPr>
          <a:xfrm>
            <a:off x="7097100" y="4043165"/>
            <a:ext cx="1106526" cy="960199"/>
            <a:chOff x="6937606" y="4043165"/>
            <a:chExt cx="1106526" cy="96019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94EAA60-CA82-48E5-E57E-438E010F1AA9}"/>
                </a:ext>
              </a:extLst>
            </p:cNvPr>
            <p:cNvSpPr/>
            <p:nvPr/>
          </p:nvSpPr>
          <p:spPr>
            <a:xfrm>
              <a:off x="6937606" y="4043165"/>
              <a:ext cx="590400" cy="402772"/>
            </a:xfrm>
            <a:prstGeom prst="rect">
              <a:avLst/>
            </a:prstGeom>
            <a:solidFill>
              <a:srgbClr val="3B459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  <a:t>A </a:t>
              </a: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  <a:t>2.0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0747BB8-09C1-0586-1C5D-87C84AF44EEC}"/>
                </a:ext>
              </a:extLst>
            </p:cNvPr>
            <p:cNvGrpSpPr/>
            <p:nvPr/>
          </p:nvGrpSpPr>
          <p:grpSpPr>
            <a:xfrm>
              <a:off x="7416129" y="4537931"/>
              <a:ext cx="628003" cy="465433"/>
              <a:chOff x="4073258" y="3107042"/>
              <a:chExt cx="628003" cy="465433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AFF5466-D461-938F-A6EA-0D8D59D44AD6}"/>
                  </a:ext>
                </a:extLst>
              </p:cNvPr>
              <p:cNvSpPr/>
              <p:nvPr/>
            </p:nvSpPr>
            <p:spPr>
              <a:xfrm>
                <a:off x="4110861" y="3169703"/>
                <a:ext cx="590400" cy="402772"/>
              </a:xfrm>
              <a:prstGeom prst="rect">
                <a:avLst/>
              </a:prstGeom>
              <a:solidFill>
                <a:srgbClr val="3B459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4" name="TextBox 40">
                <a:extLst>
                  <a:ext uri="{FF2B5EF4-FFF2-40B4-BE49-F238E27FC236}">
                    <a16:creationId xmlns:a16="http://schemas.microsoft.com/office/drawing/2014/main" id="{82257F4B-46A4-F2A8-E6E2-C7AC3A500516}"/>
                  </a:ext>
                </a:extLst>
              </p:cNvPr>
              <p:cNvSpPr txBox="1"/>
              <p:nvPr/>
            </p:nvSpPr>
            <p:spPr>
              <a:xfrm>
                <a:off x="4158790" y="3380660"/>
                <a:ext cx="490971" cy="1615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Qty = 3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BFE73E8-B1C1-79A2-8199-7352F746857E}"/>
                  </a:ext>
                </a:extLst>
              </p:cNvPr>
              <p:cNvSpPr txBox="1"/>
              <p:nvPr/>
            </p:nvSpPr>
            <p:spPr>
              <a:xfrm>
                <a:off x="4073258" y="3107042"/>
                <a:ext cx="58118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 Light"/>
                    <a:ea typeface="+mn-ea"/>
                    <a:cs typeface="+mn-cs"/>
                  </a:rPr>
                  <a:t>C </a:t>
                </a:r>
                <a:r>
                  <a:rPr lang="en-US" sz="1050" kern="0">
                    <a:solidFill>
                      <a:srgbClr val="FF0000"/>
                    </a:solidFill>
                  </a:rPr>
                  <a:t>2.0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6246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" grpId="0" animBg="1"/>
      <p:bldP spid="346" grpId="0" animBg="1"/>
      <p:bldP spid="343" grpId="0" animBg="1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BA45D-AC83-A4A6-A540-96A3C9112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6B3047B-3501-15A4-43C7-DDCA13CF2CAA}"/>
              </a:ext>
            </a:extLst>
          </p:cNvPr>
          <p:cNvSpPr/>
          <p:nvPr/>
        </p:nvSpPr>
        <p:spPr>
          <a:xfrm>
            <a:off x="753684" y="1275241"/>
            <a:ext cx="10684633" cy="4494881"/>
          </a:xfrm>
          <a:prstGeom prst="roundRect">
            <a:avLst>
              <a:gd name="adj" fmla="val 4780"/>
            </a:avLst>
          </a:prstGeom>
          <a:solidFill>
            <a:srgbClr val="D3DDE5"/>
          </a:solidFill>
          <a:ln w="25400" cap="flat" cmpd="sng" algn="ctr">
            <a:noFill/>
            <a:prstDash val="solid"/>
          </a:ln>
          <a:effectLst/>
        </p:spPr>
        <p:txBody>
          <a:bodyPr vert="horz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11" name="Rectangle: Rounded Corners 210">
            <a:extLst>
              <a:ext uri="{FF2B5EF4-FFF2-40B4-BE49-F238E27FC236}">
                <a16:creationId xmlns:a16="http://schemas.microsoft.com/office/drawing/2014/main" id="{76163DC4-F19E-1B2C-794A-A6A9562E9D29}"/>
              </a:ext>
            </a:extLst>
          </p:cNvPr>
          <p:cNvSpPr/>
          <p:nvPr/>
        </p:nvSpPr>
        <p:spPr>
          <a:xfrm>
            <a:off x="6146572" y="1359570"/>
            <a:ext cx="5177969" cy="4308960"/>
          </a:xfrm>
          <a:prstGeom prst="roundRect">
            <a:avLst>
              <a:gd name="adj" fmla="val 4956"/>
            </a:avLst>
          </a:prstGeom>
          <a:solidFill>
            <a:schemeClr val="bg1"/>
          </a:solidFill>
          <a:ln w="25400" cap="flat" cmpd="sng" algn="ctr">
            <a:solidFill>
              <a:srgbClr val="42ABE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grpSp>
        <p:nvGrpSpPr>
          <p:cNvPr id="316" name="Group 315">
            <a:extLst>
              <a:ext uri="{FF2B5EF4-FFF2-40B4-BE49-F238E27FC236}">
                <a16:creationId xmlns:a16="http://schemas.microsoft.com/office/drawing/2014/main" id="{5CFE1F0A-1269-A341-67DF-1FEF2541C4E5}"/>
              </a:ext>
            </a:extLst>
          </p:cNvPr>
          <p:cNvGrpSpPr/>
          <p:nvPr/>
        </p:nvGrpSpPr>
        <p:grpSpPr>
          <a:xfrm>
            <a:off x="6233474" y="3543857"/>
            <a:ext cx="5020765" cy="2056522"/>
            <a:chOff x="6084616" y="3543857"/>
            <a:chExt cx="5020765" cy="2056522"/>
          </a:xfrm>
        </p:grpSpPr>
        <p:sp>
          <p:nvSpPr>
            <p:cNvPr id="244" name="Rectangle: Rounded Corners 243">
              <a:extLst>
                <a:ext uri="{FF2B5EF4-FFF2-40B4-BE49-F238E27FC236}">
                  <a16:creationId xmlns:a16="http://schemas.microsoft.com/office/drawing/2014/main" id="{C69A8147-593B-8496-BB0C-48F9E61CF654}"/>
                </a:ext>
              </a:extLst>
            </p:cNvPr>
            <p:cNvSpPr/>
            <p:nvPr/>
          </p:nvSpPr>
          <p:spPr>
            <a:xfrm>
              <a:off x="6084616" y="3543857"/>
              <a:ext cx="5020765" cy="2056522"/>
            </a:xfrm>
            <a:prstGeom prst="roundRect">
              <a:avLst>
                <a:gd name="adj" fmla="val 7843"/>
              </a:avLst>
            </a:prstGeom>
            <a:gradFill>
              <a:gsLst>
                <a:gs pos="0">
                  <a:srgbClr val="714099"/>
                </a:gs>
                <a:gs pos="100000">
                  <a:srgbClr val="3F81C4"/>
                </a:gs>
              </a:gsLst>
              <a:lin ang="7200000" scaled="0"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856" tIns="180000" rIns="121856" bIns="60928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461625">
                <a:defRPr/>
              </a:pPr>
              <a:endParaRPr lang="nl-NL" kern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8F05D8CF-1192-DEA8-67D9-AA340CFD46F4}"/>
                </a:ext>
              </a:extLst>
            </p:cNvPr>
            <p:cNvSpPr txBox="1"/>
            <p:nvPr/>
          </p:nvSpPr>
          <p:spPr>
            <a:xfrm>
              <a:off x="6790378" y="3632757"/>
              <a:ext cx="331575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461625">
                <a:defRPr/>
              </a:pPr>
              <a:r>
                <a:rPr lang="nl-NL" kern="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Manufacturing Plant 2</a:t>
              </a:r>
            </a:p>
          </p:txBody>
        </p:sp>
      </p:grpSp>
      <p:grpSp>
        <p:nvGrpSpPr>
          <p:cNvPr id="315" name="Group 314">
            <a:extLst>
              <a:ext uri="{FF2B5EF4-FFF2-40B4-BE49-F238E27FC236}">
                <a16:creationId xmlns:a16="http://schemas.microsoft.com/office/drawing/2014/main" id="{8BD8DD9C-E365-3D07-FAA1-2151AB0ED333}"/>
              </a:ext>
            </a:extLst>
          </p:cNvPr>
          <p:cNvGrpSpPr/>
          <p:nvPr/>
        </p:nvGrpSpPr>
        <p:grpSpPr>
          <a:xfrm>
            <a:off x="6233474" y="1440010"/>
            <a:ext cx="5020765" cy="2056522"/>
            <a:chOff x="6084616" y="1440010"/>
            <a:chExt cx="5020765" cy="2056522"/>
          </a:xfrm>
        </p:grpSpPr>
        <p:sp>
          <p:nvSpPr>
            <p:cNvPr id="210" name="Rectangle: Rounded Corners 209">
              <a:extLst>
                <a:ext uri="{FF2B5EF4-FFF2-40B4-BE49-F238E27FC236}">
                  <a16:creationId xmlns:a16="http://schemas.microsoft.com/office/drawing/2014/main" id="{92BF637E-076F-97B0-8814-BBFF5ADAF58F}"/>
                </a:ext>
              </a:extLst>
            </p:cNvPr>
            <p:cNvSpPr/>
            <p:nvPr/>
          </p:nvSpPr>
          <p:spPr>
            <a:xfrm>
              <a:off x="6084616" y="1440010"/>
              <a:ext cx="5020765" cy="2056522"/>
            </a:xfrm>
            <a:prstGeom prst="roundRect">
              <a:avLst>
                <a:gd name="adj" fmla="val 7843"/>
              </a:avLst>
            </a:prstGeom>
            <a:gradFill>
              <a:gsLst>
                <a:gs pos="0">
                  <a:srgbClr val="3C57A5"/>
                </a:gs>
                <a:gs pos="100000">
                  <a:srgbClr val="3F81C4"/>
                </a:gs>
              </a:gsLst>
              <a:lin ang="7200000" scaled="0"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856" tIns="180000" rIns="121856" bIns="60928" numCol="1" rtlCol="0" anchor="t" anchorCtr="0" compatLnSpc="1">
              <a:prstTxWarp prst="textNoShape">
                <a:avLst/>
              </a:prstTxWarp>
            </a:bodyPr>
            <a:lstStyle/>
            <a:p>
              <a:pPr marR="0" lvl="0" indent="0" algn="ctr" defTabSz="1461625" fontAlgn="auto">
                <a:lnSpc>
                  <a:spcPct val="85000"/>
                </a:lnSpc>
                <a:spcBef>
                  <a:spcPts val="0"/>
                </a:spcBef>
                <a:spcAft>
                  <a:spcPts val="533"/>
                </a:spcAft>
                <a:buClrTx/>
                <a:buSzTx/>
                <a:buFontTx/>
                <a:buNone/>
                <a:tabLst/>
                <a:defRPr/>
              </a:pPr>
              <a:endParaRPr lang="nl-NL" kern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49" name="TextBox 248">
              <a:extLst>
                <a:ext uri="{FF2B5EF4-FFF2-40B4-BE49-F238E27FC236}">
                  <a16:creationId xmlns:a16="http://schemas.microsoft.com/office/drawing/2014/main" id="{DB1B0615-BE9D-ACC3-D747-E41CA7B0D1E1}"/>
                </a:ext>
              </a:extLst>
            </p:cNvPr>
            <p:cNvSpPr txBox="1"/>
            <p:nvPr/>
          </p:nvSpPr>
          <p:spPr>
            <a:xfrm>
              <a:off x="6790378" y="1528910"/>
              <a:ext cx="331575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461625">
                <a:defRPr/>
              </a:pPr>
              <a:r>
                <a:rPr lang="nl-NL" kern="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Manufacturing Plant 1</a:t>
              </a:r>
            </a:p>
          </p:txBody>
        </p:sp>
      </p:grpSp>
      <p:grpSp>
        <p:nvGrpSpPr>
          <p:cNvPr id="314" name="Group 313">
            <a:extLst>
              <a:ext uri="{FF2B5EF4-FFF2-40B4-BE49-F238E27FC236}">
                <a16:creationId xmlns:a16="http://schemas.microsoft.com/office/drawing/2014/main" id="{26945724-6662-4F56-13F8-53AEAFDFA3CF}"/>
              </a:ext>
            </a:extLst>
          </p:cNvPr>
          <p:cNvGrpSpPr/>
          <p:nvPr/>
        </p:nvGrpSpPr>
        <p:grpSpPr>
          <a:xfrm>
            <a:off x="854292" y="1359570"/>
            <a:ext cx="2447187" cy="4308960"/>
            <a:chOff x="705434" y="1359570"/>
            <a:chExt cx="2447187" cy="4308960"/>
          </a:xfrm>
        </p:grpSpPr>
        <p:sp>
          <p:nvSpPr>
            <p:cNvPr id="159" name="Rectangle: Rounded Corners 158">
              <a:extLst>
                <a:ext uri="{FF2B5EF4-FFF2-40B4-BE49-F238E27FC236}">
                  <a16:creationId xmlns:a16="http://schemas.microsoft.com/office/drawing/2014/main" id="{8DD364AD-5062-2C56-9469-C109D605CB38}"/>
                </a:ext>
              </a:extLst>
            </p:cNvPr>
            <p:cNvSpPr/>
            <p:nvPr/>
          </p:nvSpPr>
          <p:spPr>
            <a:xfrm>
              <a:off x="705434" y="1359570"/>
              <a:ext cx="2447187" cy="4308960"/>
            </a:xfrm>
            <a:prstGeom prst="roundRect">
              <a:avLst>
                <a:gd name="adj" fmla="val 8493"/>
              </a:avLst>
            </a:prstGeom>
            <a:solidFill>
              <a:schemeClr val="bg1"/>
            </a:solidFill>
            <a:ln w="25400" cap="flat" cmpd="sng" algn="ctr">
              <a:solidFill>
                <a:srgbClr val="42ABE3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147" name="Rectangle: Rounded Corners 146">
              <a:extLst>
                <a:ext uri="{FF2B5EF4-FFF2-40B4-BE49-F238E27FC236}">
                  <a16:creationId xmlns:a16="http://schemas.microsoft.com/office/drawing/2014/main" id="{FAA0ED04-5E67-9F8A-8FD5-8D3B7F93D43C}"/>
                </a:ext>
              </a:extLst>
            </p:cNvPr>
            <p:cNvSpPr/>
            <p:nvPr/>
          </p:nvSpPr>
          <p:spPr>
            <a:xfrm>
              <a:off x="792384" y="1441220"/>
              <a:ext cx="2285585" cy="4159479"/>
            </a:xfrm>
            <a:prstGeom prst="roundRect">
              <a:avLst>
                <a:gd name="adj" fmla="val 7565"/>
              </a:avLst>
            </a:prstGeom>
            <a:gradFill>
              <a:gsLst>
                <a:gs pos="0">
                  <a:srgbClr val="3C57A5"/>
                </a:gs>
                <a:gs pos="100000">
                  <a:srgbClr val="3F81C4"/>
                </a:gs>
              </a:gsLst>
              <a:lin ang="7200000" scaled="0"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856" tIns="180000" rIns="121856" bIns="6092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461625" eaLnBrk="1" fontAlgn="auto" latinLnBrk="0" hangingPunct="1">
                <a:spcBef>
                  <a:spcPts val="0"/>
                </a:spcBef>
                <a:spcAft>
                  <a:spcPts val="533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Engineering company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35BD03A9-2EB2-3BF0-95FC-3718274ED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/>
              <a:t>Lifecycle Management: Central vs. Local</a:t>
            </a:r>
            <a:endParaRPr lang="en-US"/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5408891C-D109-84B7-8D34-EA0D9F1A295E}"/>
              </a:ext>
            </a:extLst>
          </p:cNvPr>
          <p:cNvSpPr txBox="1"/>
          <p:nvPr/>
        </p:nvSpPr>
        <p:spPr>
          <a:xfrm>
            <a:off x="3613846" y="3310575"/>
            <a:ext cx="229474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9C3C9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Dynamics 365</a:t>
            </a:r>
          </a:p>
        </p:txBody>
      </p:sp>
      <p:grpSp>
        <p:nvGrpSpPr>
          <p:cNvPr id="323" name="Group 322">
            <a:extLst>
              <a:ext uri="{FF2B5EF4-FFF2-40B4-BE49-F238E27FC236}">
                <a16:creationId xmlns:a16="http://schemas.microsoft.com/office/drawing/2014/main" id="{4B0D499B-214D-C820-45D4-50EDF8B00989}"/>
              </a:ext>
            </a:extLst>
          </p:cNvPr>
          <p:cNvGrpSpPr/>
          <p:nvPr/>
        </p:nvGrpSpPr>
        <p:grpSpPr>
          <a:xfrm>
            <a:off x="1269874" y="2599381"/>
            <a:ext cx="1608288" cy="961715"/>
            <a:chOff x="1121016" y="2451898"/>
            <a:chExt cx="1608288" cy="961715"/>
          </a:xfrm>
        </p:grpSpPr>
        <p:sp>
          <p:nvSpPr>
            <p:cNvPr id="324" name="Rectangle 323">
              <a:extLst>
                <a:ext uri="{FF2B5EF4-FFF2-40B4-BE49-F238E27FC236}">
                  <a16:creationId xmlns:a16="http://schemas.microsoft.com/office/drawing/2014/main" id="{A94FDEDD-1B3B-FD2C-5E3B-C1BF6E5416D5}"/>
                </a:ext>
              </a:extLst>
            </p:cNvPr>
            <p:cNvSpPr/>
            <p:nvPr/>
          </p:nvSpPr>
          <p:spPr>
            <a:xfrm>
              <a:off x="1619132" y="2451898"/>
              <a:ext cx="591287" cy="402772"/>
            </a:xfrm>
            <a:prstGeom prst="rect">
              <a:avLst/>
            </a:prstGeom>
            <a:solidFill>
              <a:srgbClr val="3B459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 </a:t>
              </a: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3.0</a:t>
              </a:r>
            </a:p>
          </p:txBody>
        </p:sp>
        <p:sp>
          <p:nvSpPr>
            <p:cNvPr id="325" name="Rectangle 324">
              <a:extLst>
                <a:ext uri="{FF2B5EF4-FFF2-40B4-BE49-F238E27FC236}">
                  <a16:creationId xmlns:a16="http://schemas.microsoft.com/office/drawing/2014/main" id="{8D07F141-619B-400D-0158-72053A07FF32}"/>
                </a:ext>
              </a:extLst>
            </p:cNvPr>
            <p:cNvSpPr/>
            <p:nvPr/>
          </p:nvSpPr>
          <p:spPr>
            <a:xfrm>
              <a:off x="1121016" y="3010841"/>
              <a:ext cx="591287" cy="402772"/>
            </a:xfrm>
            <a:prstGeom prst="rect">
              <a:avLst/>
            </a:prstGeom>
            <a:solidFill>
              <a:srgbClr val="3B459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 </a:t>
              </a: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1.0</a:t>
              </a:r>
            </a:p>
          </p:txBody>
        </p:sp>
        <p:sp>
          <p:nvSpPr>
            <p:cNvPr id="326" name="Rectangle 325">
              <a:extLst>
                <a:ext uri="{FF2B5EF4-FFF2-40B4-BE49-F238E27FC236}">
                  <a16:creationId xmlns:a16="http://schemas.microsoft.com/office/drawing/2014/main" id="{C743B62B-30D5-39CE-BD1B-FF501610D180}"/>
                </a:ext>
              </a:extLst>
            </p:cNvPr>
            <p:cNvSpPr/>
            <p:nvPr/>
          </p:nvSpPr>
          <p:spPr>
            <a:xfrm>
              <a:off x="2138017" y="3010841"/>
              <a:ext cx="591287" cy="402772"/>
            </a:xfrm>
            <a:prstGeom prst="rect">
              <a:avLst/>
            </a:prstGeom>
            <a:solidFill>
              <a:srgbClr val="3B459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 </a:t>
              </a: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1.0</a:t>
              </a:r>
            </a:p>
          </p:txBody>
        </p:sp>
        <p:cxnSp>
          <p:nvCxnSpPr>
            <p:cNvPr id="327" name="Elbow Connector 32">
              <a:extLst>
                <a:ext uri="{FF2B5EF4-FFF2-40B4-BE49-F238E27FC236}">
                  <a16:creationId xmlns:a16="http://schemas.microsoft.com/office/drawing/2014/main" id="{FC25809F-0A49-F9E3-8737-4F7A3B8A3789}"/>
                </a:ext>
              </a:extLst>
            </p:cNvPr>
            <p:cNvCxnSpPr>
              <a:stCxn id="324" idx="2"/>
              <a:endCxn id="325" idx="0"/>
            </p:cNvCxnSpPr>
            <p:nvPr/>
          </p:nvCxnSpPr>
          <p:spPr>
            <a:xfrm rot="5400000">
              <a:off x="1587633" y="2683697"/>
              <a:ext cx="156171" cy="498116"/>
            </a:xfrm>
            <a:prstGeom prst="bentConnector3">
              <a:avLst/>
            </a:prstGeom>
            <a:solidFill>
              <a:srgbClr val="3B4598"/>
            </a:solidFill>
            <a:ln w="9525" cap="flat" cmpd="sng" algn="ctr">
              <a:solidFill>
                <a:srgbClr val="3B4598"/>
              </a:solidFill>
              <a:prstDash val="solid"/>
            </a:ln>
            <a:effectLst/>
          </p:spPr>
        </p:cxnSp>
        <p:cxnSp>
          <p:nvCxnSpPr>
            <p:cNvPr id="328" name="Elbow Connector 33">
              <a:extLst>
                <a:ext uri="{FF2B5EF4-FFF2-40B4-BE49-F238E27FC236}">
                  <a16:creationId xmlns:a16="http://schemas.microsoft.com/office/drawing/2014/main" id="{D0091369-8780-D4B8-7D63-FBC289F21360}"/>
                </a:ext>
              </a:extLst>
            </p:cNvPr>
            <p:cNvCxnSpPr>
              <a:stCxn id="324" idx="2"/>
              <a:endCxn id="326" idx="0"/>
            </p:cNvCxnSpPr>
            <p:nvPr/>
          </p:nvCxnSpPr>
          <p:spPr>
            <a:xfrm rot="16200000" flipH="1">
              <a:off x="2096133" y="2673312"/>
              <a:ext cx="156171" cy="518885"/>
            </a:xfrm>
            <a:prstGeom prst="bentConnector3">
              <a:avLst/>
            </a:prstGeom>
            <a:solidFill>
              <a:srgbClr val="3B4598"/>
            </a:solidFill>
            <a:ln w="9525" cap="flat" cmpd="sng" algn="ctr">
              <a:solidFill>
                <a:srgbClr val="3B4598"/>
              </a:solidFill>
              <a:prstDash val="solid"/>
            </a:ln>
            <a:effectLst/>
          </p:spPr>
        </p:cxnSp>
      </p:grpSp>
      <p:sp>
        <p:nvSpPr>
          <p:cNvPr id="330" name="Right Arrow 47">
            <a:extLst>
              <a:ext uri="{FF2B5EF4-FFF2-40B4-BE49-F238E27FC236}">
                <a16:creationId xmlns:a16="http://schemas.microsoft.com/office/drawing/2014/main" id="{9F377C8C-F9E4-3C00-CB02-7C0B912FA54F}"/>
              </a:ext>
            </a:extLst>
          </p:cNvPr>
          <p:cNvSpPr/>
          <p:nvPr/>
        </p:nvSpPr>
        <p:spPr>
          <a:xfrm>
            <a:off x="3105778" y="3900593"/>
            <a:ext cx="1569479" cy="578213"/>
          </a:xfrm>
          <a:prstGeom prst="rightArrow">
            <a:avLst/>
          </a:prstGeom>
          <a:solidFill>
            <a:schemeClr val="bg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ker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Push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68C7C5B-E0E5-A0DC-F602-B175F86FF8CE}"/>
              </a:ext>
            </a:extLst>
          </p:cNvPr>
          <p:cNvGrpSpPr/>
          <p:nvPr/>
        </p:nvGrpSpPr>
        <p:grpSpPr>
          <a:xfrm>
            <a:off x="3105778" y="2474507"/>
            <a:ext cx="3283967" cy="578213"/>
            <a:chOff x="2956920" y="2302725"/>
            <a:chExt cx="3283967" cy="578213"/>
          </a:xfrm>
        </p:grpSpPr>
        <p:sp>
          <p:nvSpPr>
            <p:cNvPr id="329" name="Right Arrow 47">
              <a:extLst>
                <a:ext uri="{FF2B5EF4-FFF2-40B4-BE49-F238E27FC236}">
                  <a16:creationId xmlns:a16="http://schemas.microsoft.com/office/drawing/2014/main" id="{DFD600C9-9456-0A02-8724-E2702AD3CC9D}"/>
                </a:ext>
              </a:extLst>
            </p:cNvPr>
            <p:cNvSpPr/>
            <p:nvPr/>
          </p:nvSpPr>
          <p:spPr>
            <a:xfrm>
              <a:off x="2956920" y="2302725"/>
              <a:ext cx="1569479" cy="578213"/>
            </a:xfrm>
            <a:prstGeom prst="rightArrow">
              <a:avLst/>
            </a:prstGeom>
            <a:solidFill>
              <a:schemeClr val="bg2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</a:t>
              </a: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ush</a:t>
              </a:r>
            </a:p>
          </p:txBody>
        </p:sp>
        <p:sp>
          <p:nvSpPr>
            <p:cNvPr id="342" name="Arrow: Left 341">
              <a:extLst>
                <a:ext uri="{FF2B5EF4-FFF2-40B4-BE49-F238E27FC236}">
                  <a16:creationId xmlns:a16="http://schemas.microsoft.com/office/drawing/2014/main" id="{07D6BBFF-3072-BDB2-B537-B273466C2D24}"/>
                </a:ext>
              </a:extLst>
            </p:cNvPr>
            <p:cNvSpPr/>
            <p:nvPr/>
          </p:nvSpPr>
          <p:spPr>
            <a:xfrm>
              <a:off x="4671408" y="2302726"/>
              <a:ext cx="1569479" cy="553826"/>
            </a:xfrm>
            <a:prstGeom prst="leftArrow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kern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Pull</a:t>
              </a:r>
              <a:endParaRPr lang="en-IN" ker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343" name="Arrow: Left 342">
            <a:extLst>
              <a:ext uri="{FF2B5EF4-FFF2-40B4-BE49-F238E27FC236}">
                <a16:creationId xmlns:a16="http://schemas.microsoft.com/office/drawing/2014/main" id="{C67F0C25-8B95-C727-6C1C-741B16ECA7C9}"/>
              </a:ext>
            </a:extLst>
          </p:cNvPr>
          <p:cNvSpPr/>
          <p:nvPr/>
        </p:nvSpPr>
        <p:spPr>
          <a:xfrm>
            <a:off x="4820266" y="3900594"/>
            <a:ext cx="1569479" cy="553826"/>
          </a:xfrm>
          <a:prstGeom prst="leftArrow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ker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Pull</a:t>
            </a:r>
            <a:endParaRPr lang="en-IN" ker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B4D9B0A7-FC84-75A5-94F0-50332A0086AB}"/>
              </a:ext>
            </a:extLst>
          </p:cNvPr>
          <p:cNvGrpSpPr/>
          <p:nvPr/>
        </p:nvGrpSpPr>
        <p:grpSpPr>
          <a:xfrm>
            <a:off x="6972828" y="2008112"/>
            <a:ext cx="2168363" cy="1083635"/>
            <a:chOff x="6439491" y="2008112"/>
            <a:chExt cx="2168363" cy="1083635"/>
          </a:xfrm>
        </p:grpSpPr>
        <p:sp>
          <p:nvSpPr>
            <p:cNvPr id="333" name="Rectangle 332">
              <a:extLst>
                <a:ext uri="{FF2B5EF4-FFF2-40B4-BE49-F238E27FC236}">
                  <a16:creationId xmlns:a16="http://schemas.microsoft.com/office/drawing/2014/main" id="{E42E246D-9D40-DD8F-9166-2DDB1AB3AB13}"/>
                </a:ext>
              </a:extLst>
            </p:cNvPr>
            <p:cNvSpPr/>
            <p:nvPr/>
          </p:nvSpPr>
          <p:spPr>
            <a:xfrm>
              <a:off x="7192289" y="2008112"/>
              <a:ext cx="591287" cy="402772"/>
            </a:xfrm>
            <a:prstGeom prst="rect">
              <a:avLst/>
            </a:prstGeom>
            <a:solidFill>
              <a:srgbClr val="3B459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 </a:t>
              </a: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3.0</a:t>
              </a:r>
            </a:p>
          </p:txBody>
        </p:sp>
        <p:sp>
          <p:nvSpPr>
            <p:cNvPr id="334" name="Rectangle 333">
              <a:extLst>
                <a:ext uri="{FF2B5EF4-FFF2-40B4-BE49-F238E27FC236}">
                  <a16:creationId xmlns:a16="http://schemas.microsoft.com/office/drawing/2014/main" id="{9DC31EFA-AA41-0867-44B5-B228F7FAEBA7}"/>
                </a:ext>
              </a:extLst>
            </p:cNvPr>
            <p:cNvSpPr/>
            <p:nvPr/>
          </p:nvSpPr>
          <p:spPr>
            <a:xfrm>
              <a:off x="6439491" y="2688975"/>
              <a:ext cx="591287" cy="402772"/>
            </a:xfrm>
            <a:prstGeom prst="rect">
              <a:avLst/>
            </a:prstGeom>
            <a:solidFill>
              <a:srgbClr val="3B459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 </a:t>
              </a: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1.0</a:t>
              </a:r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E8722DB1-F9FD-E13B-4982-F7D76EE7AD6C}"/>
                </a:ext>
              </a:extLst>
            </p:cNvPr>
            <p:cNvSpPr/>
            <p:nvPr/>
          </p:nvSpPr>
          <p:spPr>
            <a:xfrm>
              <a:off x="8016567" y="2688975"/>
              <a:ext cx="591287" cy="402772"/>
            </a:xfrm>
            <a:prstGeom prst="rect">
              <a:avLst/>
            </a:prstGeom>
            <a:solidFill>
              <a:srgbClr val="3B459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 </a:t>
              </a: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1.0</a:t>
              </a:r>
            </a:p>
          </p:txBody>
        </p:sp>
        <p:cxnSp>
          <p:nvCxnSpPr>
            <p:cNvPr id="336" name="Elbow Connector 32">
              <a:extLst>
                <a:ext uri="{FF2B5EF4-FFF2-40B4-BE49-F238E27FC236}">
                  <a16:creationId xmlns:a16="http://schemas.microsoft.com/office/drawing/2014/main" id="{4D20FD80-7886-3A3C-2834-6C1DA33402D1}"/>
                </a:ext>
              </a:extLst>
            </p:cNvPr>
            <p:cNvCxnSpPr>
              <a:cxnSpLocks/>
              <a:stCxn id="333" idx="2"/>
              <a:endCxn id="334" idx="0"/>
            </p:cNvCxnSpPr>
            <p:nvPr/>
          </p:nvCxnSpPr>
          <p:spPr>
            <a:xfrm rot="5400000">
              <a:off x="6972489" y="2173530"/>
              <a:ext cx="278091" cy="752798"/>
            </a:xfrm>
            <a:prstGeom prst="bentConnector3">
              <a:avLst/>
            </a:prstGeom>
            <a:solidFill>
              <a:srgbClr val="3B4598"/>
            </a:solidFill>
            <a:ln w="9525" cap="flat" cmpd="sng" algn="ctr">
              <a:solidFill>
                <a:srgbClr val="3B4598"/>
              </a:solidFill>
              <a:prstDash val="solid"/>
            </a:ln>
            <a:effectLst/>
          </p:spPr>
        </p:cxnSp>
        <p:cxnSp>
          <p:nvCxnSpPr>
            <p:cNvPr id="337" name="Elbow Connector 33">
              <a:extLst>
                <a:ext uri="{FF2B5EF4-FFF2-40B4-BE49-F238E27FC236}">
                  <a16:creationId xmlns:a16="http://schemas.microsoft.com/office/drawing/2014/main" id="{791CE018-722C-F41D-D42C-CFE9CEA4A96D}"/>
                </a:ext>
              </a:extLst>
            </p:cNvPr>
            <p:cNvCxnSpPr>
              <a:cxnSpLocks/>
              <a:stCxn id="333" idx="2"/>
              <a:endCxn id="335" idx="0"/>
            </p:cNvCxnSpPr>
            <p:nvPr/>
          </p:nvCxnSpPr>
          <p:spPr>
            <a:xfrm rot="16200000" flipH="1">
              <a:off x="7761027" y="2137790"/>
              <a:ext cx="278091" cy="824278"/>
            </a:xfrm>
            <a:prstGeom prst="bentConnector3">
              <a:avLst/>
            </a:prstGeom>
            <a:solidFill>
              <a:srgbClr val="3B4598"/>
            </a:solidFill>
            <a:ln w="9525" cap="flat" cmpd="sng" algn="ctr">
              <a:solidFill>
                <a:srgbClr val="3B4598"/>
              </a:solidFill>
              <a:prstDash val="solid"/>
            </a:ln>
            <a:effectLst/>
          </p:spPr>
        </p:cxnSp>
      </p:grpSp>
      <p:grpSp>
        <p:nvGrpSpPr>
          <p:cNvPr id="356" name="Group 355">
            <a:extLst>
              <a:ext uri="{FF2B5EF4-FFF2-40B4-BE49-F238E27FC236}">
                <a16:creationId xmlns:a16="http://schemas.microsoft.com/office/drawing/2014/main" id="{1EB7EDCF-C10C-9547-36E7-DB8D8C8B5538}"/>
              </a:ext>
            </a:extLst>
          </p:cNvPr>
          <p:cNvGrpSpPr/>
          <p:nvPr/>
        </p:nvGrpSpPr>
        <p:grpSpPr>
          <a:xfrm>
            <a:off x="7939712" y="4149572"/>
            <a:ext cx="1608288" cy="1063315"/>
            <a:chOff x="6439491" y="4041419"/>
            <a:chExt cx="1608288" cy="1063315"/>
          </a:xfrm>
        </p:grpSpPr>
        <p:sp>
          <p:nvSpPr>
            <p:cNvPr id="349" name="Rectangle 348">
              <a:extLst>
                <a:ext uri="{FF2B5EF4-FFF2-40B4-BE49-F238E27FC236}">
                  <a16:creationId xmlns:a16="http://schemas.microsoft.com/office/drawing/2014/main" id="{2A2B2B12-7D4D-640A-140C-9840B51DE06D}"/>
                </a:ext>
              </a:extLst>
            </p:cNvPr>
            <p:cNvSpPr/>
            <p:nvPr/>
          </p:nvSpPr>
          <p:spPr>
            <a:xfrm>
              <a:off x="6937607" y="4041419"/>
              <a:ext cx="591287" cy="402772"/>
            </a:xfrm>
            <a:prstGeom prst="rect">
              <a:avLst/>
            </a:prstGeom>
            <a:solidFill>
              <a:srgbClr val="3B459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 </a:t>
              </a: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3.0</a:t>
              </a:r>
            </a:p>
          </p:txBody>
        </p:sp>
        <p:sp>
          <p:nvSpPr>
            <p:cNvPr id="350" name="Rectangle 349">
              <a:extLst>
                <a:ext uri="{FF2B5EF4-FFF2-40B4-BE49-F238E27FC236}">
                  <a16:creationId xmlns:a16="http://schemas.microsoft.com/office/drawing/2014/main" id="{B1E8AB6E-E10C-66F7-2FAF-59D580430266}"/>
                </a:ext>
              </a:extLst>
            </p:cNvPr>
            <p:cNvSpPr/>
            <p:nvPr/>
          </p:nvSpPr>
          <p:spPr>
            <a:xfrm>
              <a:off x="6439491" y="4701962"/>
              <a:ext cx="591287" cy="402772"/>
            </a:xfrm>
            <a:prstGeom prst="rect">
              <a:avLst/>
            </a:prstGeom>
            <a:solidFill>
              <a:srgbClr val="3B459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 </a:t>
              </a: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1.0</a:t>
              </a:r>
            </a:p>
          </p:txBody>
        </p:sp>
        <p:sp>
          <p:nvSpPr>
            <p:cNvPr id="351" name="Rectangle 350">
              <a:extLst>
                <a:ext uri="{FF2B5EF4-FFF2-40B4-BE49-F238E27FC236}">
                  <a16:creationId xmlns:a16="http://schemas.microsoft.com/office/drawing/2014/main" id="{64326AA6-7FF5-4F5C-7B62-59DCCC4E29BB}"/>
                </a:ext>
              </a:extLst>
            </p:cNvPr>
            <p:cNvSpPr/>
            <p:nvPr/>
          </p:nvSpPr>
          <p:spPr>
            <a:xfrm>
              <a:off x="7456492" y="4701962"/>
              <a:ext cx="591287" cy="402772"/>
            </a:xfrm>
            <a:prstGeom prst="rect">
              <a:avLst/>
            </a:prstGeom>
            <a:solidFill>
              <a:srgbClr val="3B459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 </a:t>
              </a: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1.0</a:t>
              </a:r>
            </a:p>
          </p:txBody>
        </p:sp>
        <p:cxnSp>
          <p:nvCxnSpPr>
            <p:cNvPr id="352" name="Elbow Connector 32">
              <a:extLst>
                <a:ext uri="{FF2B5EF4-FFF2-40B4-BE49-F238E27FC236}">
                  <a16:creationId xmlns:a16="http://schemas.microsoft.com/office/drawing/2014/main" id="{0BA4FF3D-23F2-0C9D-CC2F-F9792698EAE3}"/>
                </a:ext>
              </a:extLst>
            </p:cNvPr>
            <p:cNvCxnSpPr>
              <a:stCxn id="349" idx="2"/>
              <a:endCxn id="350" idx="0"/>
            </p:cNvCxnSpPr>
            <p:nvPr/>
          </p:nvCxnSpPr>
          <p:spPr>
            <a:xfrm rot="5400000">
              <a:off x="6855308" y="4324018"/>
              <a:ext cx="257771" cy="498116"/>
            </a:xfrm>
            <a:prstGeom prst="bentConnector3">
              <a:avLst/>
            </a:prstGeom>
            <a:solidFill>
              <a:srgbClr val="3B4598"/>
            </a:solidFill>
            <a:ln w="9525" cap="flat" cmpd="sng" algn="ctr">
              <a:solidFill>
                <a:srgbClr val="3B4598"/>
              </a:solidFill>
              <a:prstDash val="solid"/>
            </a:ln>
            <a:effectLst/>
          </p:spPr>
        </p:cxnSp>
        <p:cxnSp>
          <p:nvCxnSpPr>
            <p:cNvPr id="353" name="Elbow Connector 33">
              <a:extLst>
                <a:ext uri="{FF2B5EF4-FFF2-40B4-BE49-F238E27FC236}">
                  <a16:creationId xmlns:a16="http://schemas.microsoft.com/office/drawing/2014/main" id="{FA7222A0-A7AB-99DB-5F90-2E958E23B226}"/>
                </a:ext>
              </a:extLst>
            </p:cNvPr>
            <p:cNvCxnSpPr>
              <a:stCxn id="349" idx="2"/>
              <a:endCxn id="351" idx="0"/>
            </p:cNvCxnSpPr>
            <p:nvPr/>
          </p:nvCxnSpPr>
          <p:spPr>
            <a:xfrm rot="16200000" flipH="1">
              <a:off x="7363808" y="4313633"/>
              <a:ext cx="257771" cy="518885"/>
            </a:xfrm>
            <a:prstGeom prst="bentConnector3">
              <a:avLst/>
            </a:prstGeom>
            <a:solidFill>
              <a:srgbClr val="3B4598"/>
            </a:solidFill>
            <a:ln w="9525" cap="flat" cmpd="sng" algn="ctr">
              <a:solidFill>
                <a:srgbClr val="3B4598"/>
              </a:solidFill>
              <a:prstDash val="solid"/>
            </a:ln>
            <a:effectLst/>
          </p:spPr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30206C1-182A-2DB9-3415-EC174464ACBD}"/>
              </a:ext>
            </a:extLst>
          </p:cNvPr>
          <p:cNvSpPr txBox="1"/>
          <p:nvPr/>
        </p:nvSpPr>
        <p:spPr>
          <a:xfrm>
            <a:off x="1311252" y="3955940"/>
            <a:ext cx="1424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461625">
              <a:lnSpc>
                <a:spcPct val="100000"/>
              </a:lnSpc>
              <a:spcAft>
                <a:spcPts val="533"/>
              </a:spcAft>
              <a:defRPr/>
            </a:pPr>
            <a:r>
              <a:rPr lang="en-US" sz="1200" b="1" kern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Product  owner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9B8ABCA-BB2A-682F-E9A5-4DC6A867E910}"/>
              </a:ext>
            </a:extLst>
          </p:cNvPr>
          <p:cNvGrpSpPr/>
          <p:nvPr/>
        </p:nvGrpSpPr>
        <p:grpSpPr>
          <a:xfrm>
            <a:off x="3498741" y="4651223"/>
            <a:ext cx="2454791" cy="979636"/>
            <a:chOff x="3543893" y="4597775"/>
            <a:chExt cx="2251207" cy="97963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754BBC0-F707-A282-B7F8-00F77F78E331}"/>
                </a:ext>
              </a:extLst>
            </p:cNvPr>
            <p:cNvSpPr txBox="1"/>
            <p:nvPr/>
          </p:nvSpPr>
          <p:spPr>
            <a:xfrm>
              <a:off x="3543893" y="4769498"/>
              <a:ext cx="895394" cy="80791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10800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</a:rPr>
                <a:t>Pre-release</a:t>
              </a:r>
            </a:p>
            <a:p>
              <a:pPr marL="10800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</a:rPr>
                <a:t>Active</a:t>
              </a:r>
            </a:p>
            <a:p>
              <a:pPr marL="10800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</a:rPr>
                <a:t>Phase-out</a:t>
              </a:r>
            </a:p>
            <a:p>
              <a:pPr marL="10800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</a:rPr>
                <a:t>Obsolete</a:t>
              </a:r>
            </a:p>
            <a:p>
              <a:pPr marL="10800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</a:rPr>
                <a:t>…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28B0A13-30B2-A859-7C9F-BFC339087AA9}"/>
                </a:ext>
              </a:extLst>
            </p:cNvPr>
            <p:cNvSpPr txBox="1"/>
            <p:nvPr/>
          </p:nvSpPr>
          <p:spPr>
            <a:xfrm>
              <a:off x="4450294" y="4769498"/>
              <a:ext cx="1344806" cy="80791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10800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</a:rPr>
                <a:t>Sales yes, </a:t>
              </a:r>
              <a:r>
                <a:rPr kumimoji="0" lang="en-US" sz="1050" b="0" i="0" u="none" strike="noStrike" kern="0" cap="none" spc="0" normalizeH="0" baseline="0" noProof="0" err="1">
                  <a:ln>
                    <a:noFill/>
                  </a:ln>
                  <a:effectLst/>
                  <a:uLnTx/>
                  <a:uFillTx/>
                </a:rPr>
                <a:t>Pur</a:t>
              </a: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</a:rPr>
                <a:t> no, …</a:t>
              </a:r>
            </a:p>
            <a:p>
              <a:pPr marL="10800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</a:rPr>
                <a:t>All allowed</a:t>
              </a:r>
            </a:p>
            <a:p>
              <a:pPr marL="10800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</a:rPr>
                <a:t>Sales no, </a:t>
              </a:r>
              <a:r>
                <a:rPr kumimoji="0" lang="en-US" sz="1050" b="0" i="0" u="none" strike="noStrike" kern="0" cap="none" spc="0" normalizeH="0" baseline="0" noProof="0" err="1">
                  <a:ln>
                    <a:noFill/>
                  </a:ln>
                  <a:effectLst/>
                  <a:uLnTx/>
                  <a:uFillTx/>
                </a:rPr>
                <a:t>Pur</a:t>
              </a: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</a:rPr>
                <a:t> yes, …</a:t>
              </a:r>
            </a:p>
            <a:p>
              <a:pPr marL="10800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</a:rPr>
                <a:t>None allowed</a:t>
              </a:r>
            </a:p>
            <a:p>
              <a:pPr marL="10800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</a:rPr>
                <a:t>…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FD8AD21-5DC7-A0F6-6E64-2D2EA7C71306}"/>
                </a:ext>
              </a:extLst>
            </p:cNvPr>
            <p:cNvSpPr txBox="1"/>
            <p:nvPr/>
          </p:nvSpPr>
          <p:spPr>
            <a:xfrm>
              <a:off x="3543893" y="4597775"/>
              <a:ext cx="2245080" cy="171723"/>
            </a:xfrm>
            <a:prstGeom prst="rect">
              <a:avLst/>
            </a:prstGeom>
            <a:solidFill>
              <a:srgbClr val="F7AD57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Product </a:t>
              </a:r>
              <a:r>
                <a:rPr kumimoji="0" lang="en-US" sz="1100" b="1" i="0" u="none" strike="noStrike" kern="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Satus</a:t>
              </a:r>
              <a:endPara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42B9E72-AC7F-4A0F-7365-E0C944159D17}"/>
              </a:ext>
            </a:extLst>
          </p:cNvPr>
          <p:cNvGrpSpPr/>
          <p:nvPr/>
        </p:nvGrpSpPr>
        <p:grpSpPr>
          <a:xfrm>
            <a:off x="1369751" y="2322033"/>
            <a:ext cx="8575933" cy="2994053"/>
            <a:chOff x="1220893" y="2322033"/>
            <a:chExt cx="8575933" cy="299405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F627FA0-9D6B-DFF9-E9B2-60897F51AC7A}"/>
                </a:ext>
              </a:extLst>
            </p:cNvPr>
            <p:cNvSpPr txBox="1"/>
            <p:nvPr/>
          </p:nvSpPr>
          <p:spPr>
            <a:xfrm>
              <a:off x="1220893" y="3514449"/>
              <a:ext cx="738979" cy="161583"/>
            </a:xfrm>
            <a:prstGeom prst="rect">
              <a:avLst/>
            </a:prstGeom>
            <a:solidFill>
              <a:srgbClr val="F7AD57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rgbClr val="243951"/>
                  </a:solidFill>
                  <a:effectLst/>
                  <a:uLnTx/>
                  <a:uFillTx/>
                </a:rPr>
                <a:t>Operational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AA55B7D-84CE-916E-D3DB-4F85C7181581}"/>
                </a:ext>
              </a:extLst>
            </p:cNvPr>
            <p:cNvSpPr txBox="1"/>
            <p:nvPr/>
          </p:nvSpPr>
          <p:spPr>
            <a:xfrm>
              <a:off x="1963939" y="2936624"/>
              <a:ext cx="636668" cy="161583"/>
            </a:xfrm>
            <a:prstGeom prst="rect">
              <a:avLst/>
            </a:prstGeom>
            <a:solidFill>
              <a:srgbClr val="F7AD57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rgbClr val="243951"/>
                  </a:solidFill>
                  <a:effectLst/>
                  <a:uLnTx/>
                  <a:uFillTx/>
                </a:rPr>
                <a:t>Phase-out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38036D6-3933-CC40-7A59-C0D7A064003A}"/>
                </a:ext>
              </a:extLst>
            </p:cNvPr>
            <p:cNvSpPr txBox="1"/>
            <p:nvPr/>
          </p:nvSpPr>
          <p:spPr>
            <a:xfrm>
              <a:off x="8654346" y="4459508"/>
              <a:ext cx="636668" cy="161583"/>
            </a:xfrm>
            <a:prstGeom prst="rect">
              <a:avLst/>
            </a:prstGeom>
            <a:solidFill>
              <a:srgbClr val="F7AD57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rgbClr val="243951"/>
                  </a:solidFill>
                  <a:effectLst/>
                  <a:uLnTx/>
                  <a:uFillTx/>
                </a:rPr>
                <a:t>Phase-out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B830222-F2BB-0FB7-EE4F-9CBE258BC8E4}"/>
                </a:ext>
              </a:extLst>
            </p:cNvPr>
            <p:cNvSpPr txBox="1"/>
            <p:nvPr/>
          </p:nvSpPr>
          <p:spPr>
            <a:xfrm>
              <a:off x="2220261" y="3507854"/>
              <a:ext cx="738979" cy="161583"/>
            </a:xfrm>
            <a:prstGeom prst="rect">
              <a:avLst/>
            </a:prstGeom>
            <a:solidFill>
              <a:srgbClr val="F7AD57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rgbClr val="243951"/>
                  </a:solidFill>
                  <a:effectLst/>
                  <a:uLnTx/>
                  <a:uFillTx/>
                </a:rPr>
                <a:t>Operational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6BB0069-324F-F31C-2162-0CB144E9729D}"/>
                </a:ext>
              </a:extLst>
            </p:cNvPr>
            <p:cNvSpPr txBox="1"/>
            <p:nvPr/>
          </p:nvSpPr>
          <p:spPr>
            <a:xfrm>
              <a:off x="7961806" y="5154503"/>
              <a:ext cx="738979" cy="161583"/>
            </a:xfrm>
            <a:prstGeom prst="rect">
              <a:avLst/>
            </a:prstGeom>
            <a:solidFill>
              <a:srgbClr val="F7AD57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rgbClr val="243951"/>
                  </a:solidFill>
                  <a:effectLst/>
                  <a:uLnTx/>
                  <a:uFillTx/>
                </a:rPr>
                <a:t>Operational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3CA89E5-DA83-A4A3-D20F-7CE1E3FDE194}"/>
                </a:ext>
              </a:extLst>
            </p:cNvPr>
            <p:cNvSpPr txBox="1"/>
            <p:nvPr/>
          </p:nvSpPr>
          <p:spPr>
            <a:xfrm>
              <a:off x="9057847" y="5154502"/>
              <a:ext cx="738979" cy="161583"/>
            </a:xfrm>
            <a:prstGeom prst="rect">
              <a:avLst/>
            </a:prstGeom>
            <a:solidFill>
              <a:srgbClr val="F7AD57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rgbClr val="243951"/>
                  </a:solidFill>
                  <a:effectLst/>
                  <a:uLnTx/>
                  <a:uFillTx/>
                </a:rPr>
                <a:t>Operational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1445D4A-2114-9FA5-76D8-10E99DDDC3CC}"/>
                </a:ext>
              </a:extLst>
            </p:cNvPr>
            <p:cNvSpPr txBox="1"/>
            <p:nvPr/>
          </p:nvSpPr>
          <p:spPr>
            <a:xfrm>
              <a:off x="7981838" y="2322033"/>
              <a:ext cx="636668" cy="161583"/>
            </a:xfrm>
            <a:prstGeom prst="rect">
              <a:avLst/>
            </a:prstGeom>
            <a:solidFill>
              <a:srgbClr val="F7AD57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rgbClr val="243951"/>
                  </a:solidFill>
                  <a:effectLst/>
                  <a:uLnTx/>
                  <a:uFillTx/>
                </a:rPr>
                <a:t>Phase-out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D80FC0E-A953-DB98-3C21-52939740150C}"/>
              </a:ext>
            </a:extLst>
          </p:cNvPr>
          <p:cNvSpPr txBox="1"/>
          <p:nvPr/>
        </p:nvSpPr>
        <p:spPr>
          <a:xfrm>
            <a:off x="8119934" y="2325406"/>
            <a:ext cx="828945" cy="161583"/>
          </a:xfrm>
          <a:prstGeom prst="rect">
            <a:avLst/>
          </a:prstGeom>
          <a:solidFill>
            <a:srgbClr val="F7AD57"/>
          </a:solidFill>
          <a:ln w="12700"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0" b="0" i="0" u="none" strike="noStrike" kern="0" cap="none" spc="0" normalizeH="0" baseline="0">
                <a:ln>
                  <a:noFill/>
                </a:ln>
                <a:solidFill>
                  <a:srgbClr val="243951"/>
                </a:solidFill>
                <a:effectLst/>
                <a:uLnTx/>
                <a:uFillTx/>
              </a:defRPr>
            </a:lvl1pPr>
          </a:lstStyle>
          <a:p>
            <a:r>
              <a:rPr lang="en-US"/>
              <a:t>Operational</a:t>
            </a:r>
          </a:p>
        </p:txBody>
      </p:sp>
      <p:sp>
        <p:nvSpPr>
          <p:cNvPr id="26" name="Left Arrow Callout 70">
            <a:extLst>
              <a:ext uri="{FF2B5EF4-FFF2-40B4-BE49-F238E27FC236}">
                <a16:creationId xmlns:a16="http://schemas.microsoft.com/office/drawing/2014/main" id="{23640C6E-E91A-308F-565A-B2D8587EC42A}"/>
              </a:ext>
            </a:extLst>
          </p:cNvPr>
          <p:cNvSpPr/>
          <p:nvPr/>
        </p:nvSpPr>
        <p:spPr>
          <a:xfrm>
            <a:off x="9228093" y="2594172"/>
            <a:ext cx="1286792" cy="633628"/>
          </a:xfrm>
          <a:prstGeom prst="leftArrowCallout">
            <a:avLst>
              <a:gd name="adj1" fmla="val 28137"/>
              <a:gd name="adj2" fmla="val 32843"/>
              <a:gd name="adj3" fmla="val 32843"/>
              <a:gd name="adj4" fmla="val 74189"/>
            </a:avLst>
          </a:prstGeom>
          <a:solidFill>
            <a:srgbClr val="3B459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sz="1050" ker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Local ECO </a:t>
            </a:r>
          </a:p>
          <a:p>
            <a:pPr algn="ctr"/>
            <a:r>
              <a:rPr lang="en-US" sz="1050" ker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(optional)</a:t>
            </a:r>
          </a:p>
        </p:txBody>
      </p:sp>
    </p:spTree>
    <p:extLst>
      <p:ext uri="{BB962C8B-B14F-4D97-AF65-F5344CB8AC3E}">
        <p14:creationId xmlns:p14="http://schemas.microsoft.com/office/powerpoint/2010/main" val="64579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animBg="1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ick wall with multicolored bricks&#10;&#10;AI-generated content may be incorrect.">
            <a:extLst>
              <a:ext uri="{FF2B5EF4-FFF2-40B4-BE49-F238E27FC236}">
                <a16:creationId xmlns:a16="http://schemas.microsoft.com/office/drawing/2014/main" id="{7F714838-F42E-F1C3-2F08-508427CF9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colorful graffiti on a black background&#10;&#10;AI-generated content may be incorrect.">
            <a:extLst>
              <a:ext uri="{FF2B5EF4-FFF2-40B4-BE49-F238E27FC236}">
                <a16:creationId xmlns:a16="http://schemas.microsoft.com/office/drawing/2014/main" id="{B924CF64-A468-A711-6791-CE547006F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1086438"/>
            <a:ext cx="7772400" cy="43719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366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E7CFB-0481-B083-1837-7A4F4DD09F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Placeholder 50" descr="A silhouette of a city&#10;&#10;AI-generated content may be incorrect.">
            <a:extLst>
              <a:ext uri="{FF2B5EF4-FFF2-40B4-BE49-F238E27FC236}">
                <a16:creationId xmlns:a16="http://schemas.microsoft.com/office/drawing/2014/main" id="{5977DF42-B37D-E9A5-6A63-7FF531D640A4}"/>
              </a:ext>
            </a:extLst>
          </p:cNvPr>
          <p:cNvPicPr>
            <a:picLocks noGrp="1" noChangeAspect="1"/>
          </p:cNvPicPr>
          <p:nvPr>
            <p:ph type="pic" sz="quarter" idx="1001"/>
          </p:nvPr>
        </p:nvPicPr>
        <p:blipFill>
          <a:blip r:embed="rId2"/>
          <a:srcRect l="554" t="792" r="1054" b="7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B9497A3-A5D2-3DA8-2ED6-2A2EB92E5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327" y="5041260"/>
            <a:ext cx="1431550" cy="1532093"/>
          </a:xfrm>
          <a:prstGeom prst="rect">
            <a:avLst/>
          </a:prstGeom>
          <a:effectLst/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C1CF3B81-021E-AEEB-9325-CCF84EBFFD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90487" y="595116"/>
            <a:ext cx="9963728" cy="5978237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511238C9-3FC3-6079-4A84-3675587D1062}"/>
              </a:ext>
            </a:extLst>
          </p:cNvPr>
          <p:cNvSpPr txBox="1"/>
          <p:nvPr/>
        </p:nvSpPr>
        <p:spPr>
          <a:xfrm>
            <a:off x="2939017" y="2047171"/>
            <a:ext cx="484216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316C"/>
              </a:buClr>
            </a:pPr>
            <a:r>
              <a:rPr lang="en-US" sz="3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Mastering Engineering Change Management in Dynamics 365</a:t>
            </a:r>
            <a:endParaRPr lang="en-IN" sz="36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8" name="Picture 57" descr="A logo with yellow letters and a pink circle&#10;&#10;AI-generated content may be incorrect.">
            <a:extLst>
              <a:ext uri="{FF2B5EF4-FFF2-40B4-BE49-F238E27FC236}">
                <a16:creationId xmlns:a16="http://schemas.microsoft.com/office/drawing/2014/main" id="{6711FFC8-B6B8-BCFB-6B7B-7CC1AEE4D03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7378" y="3941734"/>
            <a:ext cx="943756" cy="94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30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AF7AE-88D3-C06F-CF7D-256A64B1C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ick wall with multicolored bricks&#10;&#10;AI-generated content may be incorrect.">
            <a:extLst>
              <a:ext uri="{FF2B5EF4-FFF2-40B4-BE49-F238E27FC236}">
                <a16:creationId xmlns:a16="http://schemas.microsoft.com/office/drawing/2014/main" id="{CAD35069-97CC-DA3D-7727-BF661B058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422348-0180-7062-D93A-5F3B7CF6C4F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401662" y="1150567"/>
            <a:ext cx="5388675" cy="455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28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4030F3-5020-DEE8-50EC-83782B233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D34B168-69C7-2078-2711-ED92B2B59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Demonstration Process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0259A6-D8EB-CF68-9A86-9AC15F414B5D}"/>
              </a:ext>
            </a:extLst>
          </p:cNvPr>
          <p:cNvSpPr/>
          <p:nvPr/>
        </p:nvSpPr>
        <p:spPr>
          <a:xfrm>
            <a:off x="2003679" y="1359569"/>
            <a:ext cx="8471627" cy="4308960"/>
          </a:xfrm>
          <a:prstGeom prst="roundRect">
            <a:avLst>
              <a:gd name="adj" fmla="val 4076"/>
            </a:avLst>
          </a:prstGeom>
          <a:noFill/>
          <a:ln w="25400" cap="flat" cmpd="sng" algn="ctr">
            <a:solidFill>
              <a:schemeClr val="accent4"/>
            </a:solidFill>
            <a:prstDash val="solid"/>
          </a:ln>
          <a:effectLst/>
        </p:spPr>
        <p:txBody>
          <a:bodyPr vert="horz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2AD97F-DB73-6735-5216-9F3BE93194CE}"/>
              </a:ext>
            </a:extLst>
          </p:cNvPr>
          <p:cNvSpPr/>
          <p:nvPr/>
        </p:nvSpPr>
        <p:spPr>
          <a:xfrm>
            <a:off x="6443242" y="2203064"/>
            <a:ext cx="2892768" cy="2554474"/>
          </a:xfrm>
          <a:prstGeom prst="rect">
            <a:avLst/>
          </a:prstGeom>
          <a:gradFill>
            <a:gsLst>
              <a:gs pos="0">
                <a:srgbClr val="714099"/>
              </a:gs>
              <a:gs pos="100000">
                <a:srgbClr val="3F81C4"/>
              </a:gs>
            </a:gsLst>
            <a:lin ang="7200000" scaled="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56" tIns="180000" rIns="121856" bIns="60928" numCol="1" rtlCol="0" anchor="t" anchorCtr="0" compatLnSpc="1">
            <a:prstTxWarp prst="textNoShape">
              <a:avLst/>
            </a:prstTxWarp>
          </a:bodyPr>
          <a:lstStyle/>
          <a:p>
            <a:pPr algn="ctr" defTabSz="1461625">
              <a:lnSpc>
                <a:spcPct val="85000"/>
              </a:lnSpc>
              <a:spcAft>
                <a:spcPts val="533"/>
              </a:spcAft>
            </a:pPr>
            <a:r>
              <a:rPr lang="nl-NL" sz="1600" kern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Manufacturing Plant</a:t>
            </a:r>
          </a:p>
          <a:p>
            <a:pPr algn="ctr" defTabSz="1461625">
              <a:lnSpc>
                <a:spcPct val="85000"/>
              </a:lnSpc>
              <a:spcAft>
                <a:spcPts val="533"/>
              </a:spcAft>
            </a:pPr>
            <a:r>
              <a:rPr lang="nl-NL" sz="1600" kern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(USMF)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A79D07-1CBB-8553-B665-834284806D5D}"/>
              </a:ext>
            </a:extLst>
          </p:cNvPr>
          <p:cNvSpPr txBox="1"/>
          <p:nvPr/>
        </p:nvSpPr>
        <p:spPr>
          <a:xfrm>
            <a:off x="4892409" y="1562272"/>
            <a:ext cx="229474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3B4598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Dynamics 365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6FE45C-7B2E-5CFE-00FE-6C3FDD79B1F2}"/>
              </a:ext>
            </a:extLst>
          </p:cNvPr>
          <p:cNvSpPr/>
          <p:nvPr/>
        </p:nvSpPr>
        <p:spPr>
          <a:xfrm>
            <a:off x="2243161" y="2203063"/>
            <a:ext cx="2302354" cy="2628901"/>
          </a:xfrm>
          <a:prstGeom prst="rect">
            <a:avLst/>
          </a:prstGeom>
          <a:gradFill>
            <a:gsLst>
              <a:gs pos="0">
                <a:srgbClr val="3C57A5"/>
              </a:gs>
              <a:gs pos="100000">
                <a:srgbClr val="3F81C4"/>
              </a:gs>
            </a:gsLst>
            <a:lin ang="7200000" scaled="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56" tIns="180000" rIns="121856" bIns="6092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461625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533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Engineering company</a:t>
            </a:r>
          </a:p>
          <a:p>
            <a:pPr marL="0" marR="0" lvl="0" indent="0" algn="ctr" defTabSz="1461625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533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(DEMF)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BF845ED-AF86-3B96-F61E-4C5289981495}"/>
              </a:ext>
            </a:extLst>
          </p:cNvPr>
          <p:cNvGrpSpPr/>
          <p:nvPr/>
        </p:nvGrpSpPr>
        <p:grpSpPr>
          <a:xfrm>
            <a:off x="2586030" y="3541728"/>
            <a:ext cx="1608288" cy="961715"/>
            <a:chOff x="4183190" y="2476499"/>
            <a:chExt cx="1450836" cy="961715"/>
          </a:xfrm>
          <a:solidFill>
            <a:srgbClr val="E9EEF2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8C40C69-5C5F-3A8A-A9EB-72FAEFC1F5F3}"/>
                </a:ext>
              </a:extLst>
            </p:cNvPr>
            <p:cNvSpPr/>
            <p:nvPr/>
          </p:nvSpPr>
          <p:spPr>
            <a:xfrm>
              <a:off x="4632540" y="2476499"/>
              <a:ext cx="533400" cy="402772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3B4598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 </a:t>
              </a: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3B4598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1.0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11300D6-7B7D-7D88-2E9E-AFCE80BD194D}"/>
                </a:ext>
              </a:extLst>
            </p:cNvPr>
            <p:cNvSpPr/>
            <p:nvPr/>
          </p:nvSpPr>
          <p:spPr>
            <a:xfrm>
              <a:off x="4183190" y="3035442"/>
              <a:ext cx="533400" cy="402772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3B4598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 </a:t>
              </a: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3B4598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1.0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7E6ED50-96C8-468D-B05E-F60939B23B5F}"/>
                </a:ext>
              </a:extLst>
            </p:cNvPr>
            <p:cNvSpPr/>
            <p:nvPr/>
          </p:nvSpPr>
          <p:spPr>
            <a:xfrm>
              <a:off x="5100626" y="3035442"/>
              <a:ext cx="533400" cy="402772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3B4598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 </a:t>
              </a: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3B4598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1.0</a:t>
              </a:r>
            </a:p>
          </p:txBody>
        </p:sp>
        <p:cxnSp>
          <p:nvCxnSpPr>
            <p:cNvPr id="14" name="Elbow Connector 32">
              <a:extLst>
                <a:ext uri="{FF2B5EF4-FFF2-40B4-BE49-F238E27FC236}">
                  <a16:creationId xmlns:a16="http://schemas.microsoft.com/office/drawing/2014/main" id="{F3D11514-92FD-36EA-CDC7-3BA9844F518B}"/>
                </a:ext>
              </a:extLst>
            </p:cNvPr>
            <p:cNvCxnSpPr>
              <a:stCxn id="11" idx="2"/>
              <a:endCxn id="12" idx="0"/>
            </p:cNvCxnSpPr>
            <p:nvPr/>
          </p:nvCxnSpPr>
          <p:spPr>
            <a:xfrm rot="5400000">
              <a:off x="4596480" y="2732681"/>
              <a:ext cx="156171" cy="449350"/>
            </a:xfrm>
            <a:prstGeom prst="bentConnector3">
              <a:avLst/>
            </a:prstGeom>
            <a:grpFill/>
            <a:ln w="9525" cap="flat" cmpd="sng" algn="ctr">
              <a:solidFill>
                <a:srgbClr val="E9EEF2"/>
              </a:solidFill>
              <a:prstDash val="solid"/>
            </a:ln>
            <a:effectLst/>
          </p:spPr>
        </p:cxnSp>
        <p:cxnSp>
          <p:nvCxnSpPr>
            <p:cNvPr id="15" name="Elbow Connector 33">
              <a:extLst>
                <a:ext uri="{FF2B5EF4-FFF2-40B4-BE49-F238E27FC236}">
                  <a16:creationId xmlns:a16="http://schemas.microsoft.com/office/drawing/2014/main" id="{E57FBF4D-B16B-54FE-2397-3146F2BEA21C}"/>
                </a:ext>
              </a:extLst>
            </p:cNvPr>
            <p:cNvCxnSpPr>
              <a:stCxn id="11" idx="2"/>
              <a:endCxn id="13" idx="0"/>
            </p:cNvCxnSpPr>
            <p:nvPr/>
          </p:nvCxnSpPr>
          <p:spPr>
            <a:xfrm rot="16200000" flipH="1">
              <a:off x="5055198" y="2723313"/>
              <a:ext cx="156171" cy="468086"/>
            </a:xfrm>
            <a:prstGeom prst="bentConnector3">
              <a:avLst/>
            </a:prstGeom>
            <a:grpFill/>
            <a:ln w="9525" cap="flat" cmpd="sng" algn="ctr">
              <a:solidFill>
                <a:srgbClr val="E9EEF2"/>
              </a:solidFill>
              <a:prstDash val="solid"/>
            </a:ln>
            <a:effectLst/>
          </p:spPr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249DF95-DC1A-E559-2018-C30F123A57DE}"/>
              </a:ext>
            </a:extLst>
          </p:cNvPr>
          <p:cNvGrpSpPr/>
          <p:nvPr/>
        </p:nvGrpSpPr>
        <p:grpSpPr>
          <a:xfrm>
            <a:off x="6785842" y="2982785"/>
            <a:ext cx="1387923" cy="1190315"/>
            <a:chOff x="9231788" y="4188302"/>
            <a:chExt cx="1205550" cy="1190315"/>
          </a:xfrm>
          <a:solidFill>
            <a:srgbClr val="E9EEF2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D9ECE8A-5799-8903-4DCC-C24DE75086C9}"/>
                </a:ext>
              </a:extLst>
            </p:cNvPr>
            <p:cNvSpPr/>
            <p:nvPr/>
          </p:nvSpPr>
          <p:spPr>
            <a:xfrm>
              <a:off x="9564336" y="4188302"/>
              <a:ext cx="533400" cy="402772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3B4598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 </a:t>
              </a: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3B4598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1.0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6BCF813-5E32-2967-8B15-E689173AA968}"/>
                </a:ext>
              </a:extLst>
            </p:cNvPr>
            <p:cNvSpPr/>
            <p:nvPr/>
          </p:nvSpPr>
          <p:spPr>
            <a:xfrm>
              <a:off x="9231788" y="4975845"/>
              <a:ext cx="533400" cy="402772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3B4598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 </a:t>
              </a: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3B4598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1.0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8A78A20-7FA8-05C0-14CD-03EAB46833A8}"/>
                </a:ext>
              </a:extLst>
            </p:cNvPr>
            <p:cNvSpPr/>
            <p:nvPr/>
          </p:nvSpPr>
          <p:spPr>
            <a:xfrm>
              <a:off x="9903938" y="4975845"/>
              <a:ext cx="533400" cy="402772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3B4598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 </a:t>
              </a: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3B4598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1.0</a:t>
              </a:r>
            </a:p>
          </p:txBody>
        </p:sp>
        <p:cxnSp>
          <p:nvCxnSpPr>
            <p:cNvPr id="20" name="Elbow Connector 42">
              <a:extLst>
                <a:ext uri="{FF2B5EF4-FFF2-40B4-BE49-F238E27FC236}">
                  <a16:creationId xmlns:a16="http://schemas.microsoft.com/office/drawing/2014/main" id="{CE32DA67-F326-E0E9-E76E-B4F7D4666DB0}"/>
                </a:ext>
              </a:extLst>
            </p:cNvPr>
            <p:cNvCxnSpPr>
              <a:cxnSpLocks/>
              <a:stCxn id="17" idx="2"/>
              <a:endCxn id="18" idx="0"/>
            </p:cNvCxnSpPr>
            <p:nvPr/>
          </p:nvCxnSpPr>
          <p:spPr>
            <a:xfrm rot="5400000">
              <a:off x="9472377" y="4617186"/>
              <a:ext cx="384771" cy="332548"/>
            </a:xfrm>
            <a:prstGeom prst="bentConnector3">
              <a:avLst/>
            </a:prstGeom>
            <a:grpFill/>
            <a:ln w="9525" cap="flat" cmpd="sng" algn="ctr">
              <a:solidFill>
                <a:srgbClr val="E9EEF2"/>
              </a:solidFill>
              <a:prstDash val="solid"/>
            </a:ln>
            <a:effectLst/>
          </p:spPr>
        </p:cxnSp>
        <p:cxnSp>
          <p:nvCxnSpPr>
            <p:cNvPr id="21" name="Elbow Connector 43">
              <a:extLst>
                <a:ext uri="{FF2B5EF4-FFF2-40B4-BE49-F238E27FC236}">
                  <a16:creationId xmlns:a16="http://schemas.microsoft.com/office/drawing/2014/main" id="{535994FB-A7E0-C002-F100-74C3F0CB0F95}"/>
                </a:ext>
              </a:extLst>
            </p:cNvPr>
            <p:cNvCxnSpPr>
              <a:cxnSpLocks/>
              <a:stCxn id="17" idx="2"/>
              <a:endCxn id="19" idx="0"/>
            </p:cNvCxnSpPr>
            <p:nvPr/>
          </p:nvCxnSpPr>
          <p:spPr>
            <a:xfrm rot="16200000" flipH="1">
              <a:off x="9808452" y="4613658"/>
              <a:ext cx="384771" cy="339602"/>
            </a:xfrm>
            <a:prstGeom prst="bentConnector3">
              <a:avLst/>
            </a:prstGeom>
            <a:grpFill/>
            <a:ln w="9525" cap="flat" cmpd="sng" algn="ctr">
              <a:solidFill>
                <a:srgbClr val="E9EEF2"/>
              </a:solidFill>
              <a:prstDash val="solid"/>
            </a:ln>
            <a:effectLst/>
          </p:spPr>
        </p:cxnSp>
      </p:grpSp>
      <p:sp>
        <p:nvSpPr>
          <p:cNvPr id="22" name="Right Arrow 47">
            <a:extLst>
              <a:ext uri="{FF2B5EF4-FFF2-40B4-BE49-F238E27FC236}">
                <a16:creationId xmlns:a16="http://schemas.microsoft.com/office/drawing/2014/main" id="{563E5B27-BA82-A882-F00B-7E744BE961B3}"/>
              </a:ext>
            </a:extLst>
          </p:cNvPr>
          <p:cNvSpPr/>
          <p:nvPr/>
        </p:nvSpPr>
        <p:spPr>
          <a:xfrm>
            <a:off x="4545514" y="3150338"/>
            <a:ext cx="908955" cy="578213"/>
          </a:xfrm>
          <a:prstGeom prst="rightArrow">
            <a:avLst/>
          </a:prstGeom>
          <a:solidFill>
            <a:srgbClr val="F7AD5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ush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4D130C6-CC9E-5034-98AB-DC6244D3FA5D}"/>
              </a:ext>
            </a:extLst>
          </p:cNvPr>
          <p:cNvSpPr/>
          <p:nvPr/>
        </p:nvSpPr>
        <p:spPr>
          <a:xfrm>
            <a:off x="8262548" y="3781688"/>
            <a:ext cx="614090" cy="402772"/>
          </a:xfrm>
          <a:prstGeom prst="rect">
            <a:avLst/>
          </a:prstGeom>
          <a:solidFill>
            <a:srgbClr val="42ABE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2439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439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2439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1.0</a:t>
            </a:r>
          </a:p>
        </p:txBody>
      </p:sp>
      <p:cxnSp>
        <p:nvCxnSpPr>
          <p:cNvPr id="24" name="Elbow Connector 52">
            <a:extLst>
              <a:ext uri="{FF2B5EF4-FFF2-40B4-BE49-F238E27FC236}">
                <a16:creationId xmlns:a16="http://schemas.microsoft.com/office/drawing/2014/main" id="{1DA408DF-4DA3-37EA-B8DF-684E857D752F}"/>
              </a:ext>
            </a:extLst>
          </p:cNvPr>
          <p:cNvCxnSpPr>
            <a:cxnSpLocks/>
            <a:endCxn id="23" idx="0"/>
          </p:cNvCxnSpPr>
          <p:nvPr/>
        </p:nvCxnSpPr>
        <p:spPr>
          <a:xfrm>
            <a:off x="7475744" y="3472444"/>
            <a:ext cx="1093849" cy="309244"/>
          </a:xfrm>
          <a:prstGeom prst="bentConnector2">
            <a:avLst/>
          </a:prstGeom>
          <a:noFill/>
          <a:ln w="9525" cap="flat" cmpd="sng" algn="ctr">
            <a:solidFill>
              <a:srgbClr val="E9EEF2"/>
            </a:solidFill>
            <a:prstDash val="solid"/>
          </a:ln>
          <a:effectLst/>
        </p:spPr>
      </p:cxnSp>
      <p:sp>
        <p:nvSpPr>
          <p:cNvPr id="25" name="Left Arrow Callout 71">
            <a:extLst>
              <a:ext uri="{FF2B5EF4-FFF2-40B4-BE49-F238E27FC236}">
                <a16:creationId xmlns:a16="http://schemas.microsoft.com/office/drawing/2014/main" id="{B2A95AE7-604A-7E04-B5A1-D1396685391C}"/>
              </a:ext>
            </a:extLst>
          </p:cNvPr>
          <p:cNvSpPr/>
          <p:nvPr/>
        </p:nvSpPr>
        <p:spPr>
          <a:xfrm>
            <a:off x="8894786" y="3528875"/>
            <a:ext cx="1496540" cy="843359"/>
          </a:xfrm>
          <a:prstGeom prst="leftArrowCallout">
            <a:avLst/>
          </a:prstGeom>
          <a:solidFill>
            <a:srgbClr val="3B459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Local ECO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(optional)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BBFFE0A-5662-5699-0A3F-EA3E6ADEF034}"/>
              </a:ext>
            </a:extLst>
          </p:cNvPr>
          <p:cNvSpPr txBox="1"/>
          <p:nvPr/>
        </p:nvSpPr>
        <p:spPr>
          <a:xfrm>
            <a:off x="4772124" y="4387528"/>
            <a:ext cx="151916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Change Request</a:t>
            </a:r>
          </a:p>
        </p:txBody>
      </p:sp>
      <p:sp>
        <p:nvSpPr>
          <p:cNvPr id="44" name="Arrow: Left 43">
            <a:extLst>
              <a:ext uri="{FF2B5EF4-FFF2-40B4-BE49-F238E27FC236}">
                <a16:creationId xmlns:a16="http://schemas.microsoft.com/office/drawing/2014/main" id="{1769F58A-3B22-08AB-A5C6-2335035AEA2A}"/>
              </a:ext>
            </a:extLst>
          </p:cNvPr>
          <p:cNvSpPr/>
          <p:nvPr/>
        </p:nvSpPr>
        <p:spPr>
          <a:xfrm>
            <a:off x="5538450" y="3150339"/>
            <a:ext cx="908955" cy="553826"/>
          </a:xfrm>
          <a:prstGeom prst="leftArrow">
            <a:avLst/>
          </a:prstGeom>
          <a:solidFill>
            <a:srgbClr val="F7AD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Pull</a:t>
            </a:r>
            <a:endParaRPr lang="en-IN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6" name="Arrow: U-Turn 45">
            <a:extLst>
              <a:ext uri="{FF2B5EF4-FFF2-40B4-BE49-F238E27FC236}">
                <a16:creationId xmlns:a16="http://schemas.microsoft.com/office/drawing/2014/main" id="{6FABC7FE-46BB-E744-4520-D90EB240A220}"/>
              </a:ext>
            </a:extLst>
          </p:cNvPr>
          <p:cNvSpPr/>
          <p:nvPr/>
        </p:nvSpPr>
        <p:spPr>
          <a:xfrm rot="10800000">
            <a:off x="3200673" y="4757538"/>
            <a:ext cx="4899602" cy="670506"/>
          </a:xfrm>
          <a:prstGeom prst="uturnArrow">
            <a:avLst>
              <a:gd name="adj1" fmla="val 31817"/>
              <a:gd name="adj2" fmla="val 25000"/>
              <a:gd name="adj3" fmla="val 40129"/>
              <a:gd name="adj4" fmla="val 48544"/>
              <a:gd name="adj5" fmla="val 100000"/>
            </a:avLst>
          </a:prstGeom>
          <a:solidFill>
            <a:srgbClr val="F7AD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10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CBACAB-7C53-81A0-A280-C2529BF319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D0F1CE5-4360-482F-C883-95ACD8AC5E19}"/>
              </a:ext>
            </a:extLst>
          </p:cNvPr>
          <p:cNvSpPr/>
          <p:nvPr/>
        </p:nvSpPr>
        <p:spPr>
          <a:xfrm>
            <a:off x="792384" y="1441220"/>
            <a:ext cx="2285585" cy="4159479"/>
          </a:xfrm>
          <a:prstGeom prst="roundRect">
            <a:avLst>
              <a:gd name="adj" fmla="val 7565"/>
            </a:avLst>
          </a:prstGeom>
          <a:gradFill>
            <a:gsLst>
              <a:gs pos="0">
                <a:srgbClr val="3C57A5"/>
              </a:gs>
              <a:gs pos="100000">
                <a:srgbClr val="3F81C4"/>
              </a:gs>
            </a:gsLst>
            <a:lin ang="7200000" scaled="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56" tIns="180000" rIns="121856" bIns="6092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461625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533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Engineering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F67623-C5DD-F98B-D92F-70FF76D38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Process with a PLM System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20D4BF9-8EDC-ABB2-2BC3-8A2373039C08}"/>
              </a:ext>
            </a:extLst>
          </p:cNvPr>
          <p:cNvSpPr/>
          <p:nvPr/>
        </p:nvSpPr>
        <p:spPr>
          <a:xfrm>
            <a:off x="3304578" y="1359569"/>
            <a:ext cx="8471627" cy="4308960"/>
          </a:xfrm>
          <a:prstGeom prst="roundRect">
            <a:avLst>
              <a:gd name="adj" fmla="val 4076"/>
            </a:avLst>
          </a:prstGeom>
          <a:noFill/>
          <a:ln w="25400" cap="flat" cmpd="sng" algn="ctr">
            <a:solidFill>
              <a:schemeClr val="accent4"/>
            </a:solidFill>
            <a:prstDash val="solid"/>
          </a:ln>
          <a:effectLst/>
        </p:spPr>
        <p:txBody>
          <a:bodyPr vert="horz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FC193F-B0CE-FA95-9978-C414BD69BAA8}"/>
              </a:ext>
            </a:extLst>
          </p:cNvPr>
          <p:cNvSpPr/>
          <p:nvPr/>
        </p:nvSpPr>
        <p:spPr>
          <a:xfrm>
            <a:off x="7744141" y="2203064"/>
            <a:ext cx="2892768" cy="2554474"/>
          </a:xfrm>
          <a:prstGeom prst="rect">
            <a:avLst/>
          </a:prstGeom>
          <a:gradFill>
            <a:gsLst>
              <a:gs pos="0">
                <a:srgbClr val="714099"/>
              </a:gs>
              <a:gs pos="100000">
                <a:srgbClr val="3F81C4"/>
              </a:gs>
            </a:gsLst>
            <a:lin ang="7200000" scaled="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56" tIns="180000" rIns="121856" bIns="60928" numCol="1" rtlCol="0" anchor="t" anchorCtr="0" compatLnSpc="1">
            <a:prstTxWarp prst="textNoShape">
              <a:avLst/>
            </a:prstTxWarp>
          </a:bodyPr>
          <a:lstStyle/>
          <a:p>
            <a:pPr algn="ctr" defTabSz="1461625">
              <a:lnSpc>
                <a:spcPct val="85000"/>
              </a:lnSpc>
              <a:spcAft>
                <a:spcPts val="533"/>
              </a:spcAft>
            </a:pPr>
            <a:r>
              <a:rPr lang="nl-NL" sz="1600" kern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Manufacturing Plant</a:t>
            </a:r>
          </a:p>
          <a:p>
            <a:pPr algn="ctr" defTabSz="1461625">
              <a:lnSpc>
                <a:spcPct val="85000"/>
              </a:lnSpc>
              <a:spcAft>
                <a:spcPts val="533"/>
              </a:spcAft>
            </a:pPr>
            <a:r>
              <a:rPr lang="nl-NL" sz="1600" kern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(USMF)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049A14-8494-C7BE-DF44-D07D64DF1A19}"/>
              </a:ext>
            </a:extLst>
          </p:cNvPr>
          <p:cNvSpPr txBox="1"/>
          <p:nvPr/>
        </p:nvSpPr>
        <p:spPr>
          <a:xfrm>
            <a:off x="6193308" y="1562272"/>
            <a:ext cx="229474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3B4598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Dynamics 365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386FB88-CD7A-D954-238D-5A0340EE968D}"/>
              </a:ext>
            </a:extLst>
          </p:cNvPr>
          <p:cNvSpPr/>
          <p:nvPr/>
        </p:nvSpPr>
        <p:spPr>
          <a:xfrm>
            <a:off x="3544060" y="2203063"/>
            <a:ext cx="2302354" cy="2628901"/>
          </a:xfrm>
          <a:prstGeom prst="rect">
            <a:avLst/>
          </a:prstGeom>
          <a:gradFill>
            <a:gsLst>
              <a:gs pos="0">
                <a:srgbClr val="3C57A5"/>
              </a:gs>
              <a:gs pos="100000">
                <a:srgbClr val="3F81C4"/>
              </a:gs>
            </a:gsLst>
            <a:lin ang="7200000" scaled="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56" tIns="180000" rIns="121856" bIns="6092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461625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533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Engineering company</a:t>
            </a:r>
          </a:p>
          <a:p>
            <a:pPr marL="0" marR="0" lvl="0" indent="0" algn="ctr" defTabSz="1461625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533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(DEMF)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84E152-F1A5-1B5E-7991-668692ECD9C9}"/>
              </a:ext>
            </a:extLst>
          </p:cNvPr>
          <p:cNvGrpSpPr/>
          <p:nvPr/>
        </p:nvGrpSpPr>
        <p:grpSpPr>
          <a:xfrm>
            <a:off x="3886929" y="3541728"/>
            <a:ext cx="1608288" cy="961715"/>
            <a:chOff x="4183190" y="2476499"/>
            <a:chExt cx="1450836" cy="961715"/>
          </a:xfrm>
          <a:solidFill>
            <a:srgbClr val="E9EEF2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2BC8F59-EC88-0E51-2514-7F9902B6FC86}"/>
                </a:ext>
              </a:extLst>
            </p:cNvPr>
            <p:cNvSpPr/>
            <p:nvPr/>
          </p:nvSpPr>
          <p:spPr>
            <a:xfrm>
              <a:off x="4632540" y="2476499"/>
              <a:ext cx="533400" cy="402772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3B4598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 </a:t>
              </a: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3B4598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1.0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6910297-E922-AA9D-29D8-F82F78C6B49A}"/>
                </a:ext>
              </a:extLst>
            </p:cNvPr>
            <p:cNvSpPr/>
            <p:nvPr/>
          </p:nvSpPr>
          <p:spPr>
            <a:xfrm>
              <a:off x="4183190" y="3035442"/>
              <a:ext cx="533400" cy="402772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3B4598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 </a:t>
              </a: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3B4598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1.0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92B3B7B-E67C-0BB2-9F36-FEF23AE478A5}"/>
                </a:ext>
              </a:extLst>
            </p:cNvPr>
            <p:cNvSpPr/>
            <p:nvPr/>
          </p:nvSpPr>
          <p:spPr>
            <a:xfrm>
              <a:off x="5100626" y="3035442"/>
              <a:ext cx="533400" cy="402772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3B4598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 </a:t>
              </a: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3B4598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1.0</a:t>
              </a:r>
            </a:p>
          </p:txBody>
        </p:sp>
        <p:cxnSp>
          <p:nvCxnSpPr>
            <p:cNvPr id="14" name="Elbow Connector 32">
              <a:extLst>
                <a:ext uri="{FF2B5EF4-FFF2-40B4-BE49-F238E27FC236}">
                  <a16:creationId xmlns:a16="http://schemas.microsoft.com/office/drawing/2014/main" id="{A099921F-E468-472D-DE9A-6228FF71365A}"/>
                </a:ext>
              </a:extLst>
            </p:cNvPr>
            <p:cNvCxnSpPr>
              <a:stCxn id="11" idx="2"/>
              <a:endCxn id="12" idx="0"/>
            </p:cNvCxnSpPr>
            <p:nvPr/>
          </p:nvCxnSpPr>
          <p:spPr>
            <a:xfrm rot="5400000">
              <a:off x="4596480" y="2732681"/>
              <a:ext cx="156171" cy="449350"/>
            </a:xfrm>
            <a:prstGeom prst="bentConnector3">
              <a:avLst/>
            </a:prstGeom>
            <a:grpFill/>
            <a:ln w="9525" cap="flat" cmpd="sng" algn="ctr">
              <a:solidFill>
                <a:srgbClr val="E9EEF2"/>
              </a:solidFill>
              <a:prstDash val="solid"/>
            </a:ln>
            <a:effectLst/>
          </p:spPr>
        </p:cxnSp>
        <p:cxnSp>
          <p:nvCxnSpPr>
            <p:cNvPr id="15" name="Elbow Connector 33">
              <a:extLst>
                <a:ext uri="{FF2B5EF4-FFF2-40B4-BE49-F238E27FC236}">
                  <a16:creationId xmlns:a16="http://schemas.microsoft.com/office/drawing/2014/main" id="{DE269C48-EF1F-0AEA-E6F6-951492D51A18}"/>
                </a:ext>
              </a:extLst>
            </p:cNvPr>
            <p:cNvCxnSpPr>
              <a:stCxn id="11" idx="2"/>
              <a:endCxn id="13" idx="0"/>
            </p:cNvCxnSpPr>
            <p:nvPr/>
          </p:nvCxnSpPr>
          <p:spPr>
            <a:xfrm rot="16200000" flipH="1">
              <a:off x="5055198" y="2723313"/>
              <a:ext cx="156171" cy="468086"/>
            </a:xfrm>
            <a:prstGeom prst="bentConnector3">
              <a:avLst/>
            </a:prstGeom>
            <a:grpFill/>
            <a:ln w="9525" cap="flat" cmpd="sng" algn="ctr">
              <a:solidFill>
                <a:srgbClr val="E9EEF2"/>
              </a:solidFill>
              <a:prstDash val="solid"/>
            </a:ln>
            <a:effectLst/>
          </p:spPr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74113A9-E1D9-7978-3479-8AAB832DA27B}"/>
              </a:ext>
            </a:extLst>
          </p:cNvPr>
          <p:cNvGrpSpPr/>
          <p:nvPr/>
        </p:nvGrpSpPr>
        <p:grpSpPr>
          <a:xfrm>
            <a:off x="8086741" y="2982785"/>
            <a:ext cx="1387923" cy="1190315"/>
            <a:chOff x="9231788" y="4188302"/>
            <a:chExt cx="1205550" cy="1190315"/>
          </a:xfrm>
          <a:solidFill>
            <a:srgbClr val="E9EEF2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7DA90B8-B58D-6BF5-FC81-D2F26B1FCDBF}"/>
                </a:ext>
              </a:extLst>
            </p:cNvPr>
            <p:cNvSpPr/>
            <p:nvPr/>
          </p:nvSpPr>
          <p:spPr>
            <a:xfrm>
              <a:off x="9564336" y="4188302"/>
              <a:ext cx="533400" cy="402772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3B4598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 </a:t>
              </a: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3B4598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1.0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5673FDB-EC1D-A8DE-78E3-26CA5C685BF1}"/>
                </a:ext>
              </a:extLst>
            </p:cNvPr>
            <p:cNvSpPr/>
            <p:nvPr/>
          </p:nvSpPr>
          <p:spPr>
            <a:xfrm>
              <a:off x="9231788" y="4975845"/>
              <a:ext cx="533400" cy="402772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3B4598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 </a:t>
              </a: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3B4598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1.0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ECCE413-449B-75D8-B629-57F1E5E708A8}"/>
                </a:ext>
              </a:extLst>
            </p:cNvPr>
            <p:cNvSpPr/>
            <p:nvPr/>
          </p:nvSpPr>
          <p:spPr>
            <a:xfrm>
              <a:off x="9903938" y="4975845"/>
              <a:ext cx="533400" cy="402772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3B4598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 </a:t>
              </a: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3B4598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1.0</a:t>
              </a:r>
            </a:p>
          </p:txBody>
        </p:sp>
        <p:cxnSp>
          <p:nvCxnSpPr>
            <p:cNvPr id="20" name="Elbow Connector 42">
              <a:extLst>
                <a:ext uri="{FF2B5EF4-FFF2-40B4-BE49-F238E27FC236}">
                  <a16:creationId xmlns:a16="http://schemas.microsoft.com/office/drawing/2014/main" id="{611A72A8-F928-C202-8049-37AEC83A3720}"/>
                </a:ext>
              </a:extLst>
            </p:cNvPr>
            <p:cNvCxnSpPr>
              <a:cxnSpLocks/>
              <a:stCxn id="17" idx="2"/>
              <a:endCxn id="18" idx="0"/>
            </p:cNvCxnSpPr>
            <p:nvPr/>
          </p:nvCxnSpPr>
          <p:spPr>
            <a:xfrm rot="5400000">
              <a:off x="9472377" y="4617186"/>
              <a:ext cx="384771" cy="332548"/>
            </a:xfrm>
            <a:prstGeom prst="bentConnector3">
              <a:avLst/>
            </a:prstGeom>
            <a:grpFill/>
            <a:ln w="9525" cap="flat" cmpd="sng" algn="ctr">
              <a:solidFill>
                <a:srgbClr val="E9EEF2"/>
              </a:solidFill>
              <a:prstDash val="solid"/>
            </a:ln>
            <a:effectLst/>
          </p:spPr>
        </p:cxnSp>
        <p:cxnSp>
          <p:nvCxnSpPr>
            <p:cNvPr id="21" name="Elbow Connector 43">
              <a:extLst>
                <a:ext uri="{FF2B5EF4-FFF2-40B4-BE49-F238E27FC236}">
                  <a16:creationId xmlns:a16="http://schemas.microsoft.com/office/drawing/2014/main" id="{F277F989-6101-0777-AC96-CC3E2050B85D}"/>
                </a:ext>
              </a:extLst>
            </p:cNvPr>
            <p:cNvCxnSpPr>
              <a:cxnSpLocks/>
              <a:stCxn id="17" idx="2"/>
              <a:endCxn id="19" idx="0"/>
            </p:cNvCxnSpPr>
            <p:nvPr/>
          </p:nvCxnSpPr>
          <p:spPr>
            <a:xfrm rot="16200000" flipH="1">
              <a:off x="9808452" y="4613658"/>
              <a:ext cx="384771" cy="339602"/>
            </a:xfrm>
            <a:prstGeom prst="bentConnector3">
              <a:avLst/>
            </a:prstGeom>
            <a:grpFill/>
            <a:ln w="9525" cap="flat" cmpd="sng" algn="ctr">
              <a:solidFill>
                <a:srgbClr val="E9EEF2"/>
              </a:solidFill>
              <a:prstDash val="solid"/>
            </a:ln>
            <a:effectLst/>
          </p:spPr>
        </p:cxnSp>
      </p:grpSp>
      <p:sp>
        <p:nvSpPr>
          <p:cNvPr id="22" name="Right Arrow 47">
            <a:extLst>
              <a:ext uri="{FF2B5EF4-FFF2-40B4-BE49-F238E27FC236}">
                <a16:creationId xmlns:a16="http://schemas.microsoft.com/office/drawing/2014/main" id="{E5EF3676-3AB1-2646-8CE9-695E27298A43}"/>
              </a:ext>
            </a:extLst>
          </p:cNvPr>
          <p:cNvSpPr/>
          <p:nvPr/>
        </p:nvSpPr>
        <p:spPr>
          <a:xfrm>
            <a:off x="5846413" y="3150338"/>
            <a:ext cx="908955" cy="578213"/>
          </a:xfrm>
          <a:prstGeom prst="rightArrow">
            <a:avLst/>
          </a:prstGeom>
          <a:solidFill>
            <a:srgbClr val="F7AD5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ush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6A23212-1CD7-D3D2-4C29-5B901214FA51}"/>
              </a:ext>
            </a:extLst>
          </p:cNvPr>
          <p:cNvSpPr/>
          <p:nvPr/>
        </p:nvSpPr>
        <p:spPr>
          <a:xfrm>
            <a:off x="9563447" y="3781688"/>
            <a:ext cx="614090" cy="402772"/>
          </a:xfrm>
          <a:prstGeom prst="rect">
            <a:avLst/>
          </a:prstGeom>
          <a:solidFill>
            <a:srgbClr val="42ABE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2439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439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2439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1.0</a:t>
            </a:r>
          </a:p>
        </p:txBody>
      </p:sp>
      <p:cxnSp>
        <p:nvCxnSpPr>
          <p:cNvPr id="24" name="Elbow Connector 52">
            <a:extLst>
              <a:ext uri="{FF2B5EF4-FFF2-40B4-BE49-F238E27FC236}">
                <a16:creationId xmlns:a16="http://schemas.microsoft.com/office/drawing/2014/main" id="{B023B684-CA27-9E19-67BF-A4672731C79C}"/>
              </a:ext>
            </a:extLst>
          </p:cNvPr>
          <p:cNvCxnSpPr>
            <a:cxnSpLocks/>
            <a:endCxn id="23" idx="0"/>
          </p:cNvCxnSpPr>
          <p:nvPr/>
        </p:nvCxnSpPr>
        <p:spPr>
          <a:xfrm>
            <a:off x="8776643" y="3472444"/>
            <a:ext cx="1093849" cy="309244"/>
          </a:xfrm>
          <a:prstGeom prst="bentConnector2">
            <a:avLst/>
          </a:prstGeom>
          <a:noFill/>
          <a:ln w="9525" cap="flat" cmpd="sng" algn="ctr">
            <a:solidFill>
              <a:srgbClr val="E9EEF2"/>
            </a:solidFill>
            <a:prstDash val="solid"/>
          </a:ln>
          <a:effectLst/>
        </p:spPr>
      </p:cxnSp>
      <p:sp>
        <p:nvSpPr>
          <p:cNvPr id="25" name="Left Arrow Callout 71">
            <a:extLst>
              <a:ext uri="{FF2B5EF4-FFF2-40B4-BE49-F238E27FC236}">
                <a16:creationId xmlns:a16="http://schemas.microsoft.com/office/drawing/2014/main" id="{57A60AFA-ED04-9137-9E26-737E8EEBF5D7}"/>
              </a:ext>
            </a:extLst>
          </p:cNvPr>
          <p:cNvSpPr/>
          <p:nvPr/>
        </p:nvSpPr>
        <p:spPr>
          <a:xfrm>
            <a:off x="10195685" y="3528875"/>
            <a:ext cx="1496540" cy="843359"/>
          </a:xfrm>
          <a:prstGeom prst="leftArrowCallout">
            <a:avLst/>
          </a:prstGeom>
          <a:solidFill>
            <a:srgbClr val="3B459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Local ECO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(optional)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F107941-15FD-1309-ACDA-103B315D2803}"/>
              </a:ext>
            </a:extLst>
          </p:cNvPr>
          <p:cNvSpPr txBox="1"/>
          <p:nvPr/>
        </p:nvSpPr>
        <p:spPr>
          <a:xfrm>
            <a:off x="6073023" y="4387528"/>
            <a:ext cx="151916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Change Request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08B1832-6C10-CC60-5B69-ED3194EC5AC6}"/>
              </a:ext>
            </a:extLst>
          </p:cNvPr>
          <p:cNvSpPr/>
          <p:nvPr/>
        </p:nvSpPr>
        <p:spPr>
          <a:xfrm>
            <a:off x="705434" y="1359569"/>
            <a:ext cx="2447187" cy="4308961"/>
          </a:xfrm>
          <a:prstGeom prst="roundRect">
            <a:avLst>
              <a:gd name="adj" fmla="val 8493"/>
            </a:avLst>
          </a:prstGeom>
          <a:noFill/>
          <a:ln w="25400" cap="flat" cmpd="sng" algn="ctr">
            <a:solidFill>
              <a:srgbClr val="42ABE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FBDB12F-64BA-E3CD-9786-B6B9551E4255}"/>
              </a:ext>
            </a:extLst>
          </p:cNvPr>
          <p:cNvSpPr txBox="1"/>
          <p:nvPr/>
        </p:nvSpPr>
        <p:spPr>
          <a:xfrm>
            <a:off x="881517" y="5047447"/>
            <a:ext cx="201496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CAD / PLM</a:t>
            </a:r>
          </a:p>
        </p:txBody>
      </p:sp>
      <p:sp>
        <p:nvSpPr>
          <p:cNvPr id="36" name="Right Arrow 13">
            <a:extLst>
              <a:ext uri="{FF2B5EF4-FFF2-40B4-BE49-F238E27FC236}">
                <a16:creationId xmlns:a16="http://schemas.microsoft.com/office/drawing/2014/main" id="{CBAA7659-83DC-5EA3-5000-DC0877A361A1}"/>
              </a:ext>
            </a:extLst>
          </p:cNvPr>
          <p:cNvSpPr/>
          <p:nvPr/>
        </p:nvSpPr>
        <p:spPr>
          <a:xfrm>
            <a:off x="2920731" y="3184171"/>
            <a:ext cx="983279" cy="553826"/>
          </a:xfrm>
          <a:prstGeom prst="rightArrow">
            <a:avLst>
              <a:gd name="adj1" fmla="val 54328"/>
              <a:gd name="adj2" fmla="val 51714"/>
            </a:avLst>
          </a:prstGeom>
          <a:solidFill>
            <a:srgbClr val="F7AD57"/>
          </a:solidFill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121856" tIns="121856" rIns="121856" bIns="6092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1461625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1" name="Picture 40" descr="A person and person wearing safety vests and helmets looking at a tablet&#10;&#10;AI-generated content may be incorrect.">
            <a:extLst>
              <a:ext uri="{FF2B5EF4-FFF2-40B4-BE49-F238E27FC236}">
                <a16:creationId xmlns:a16="http://schemas.microsoft.com/office/drawing/2014/main" id="{4292F71F-5F39-8407-FFA2-A0B029FD586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958" t="20361" r="38201" b="13831"/>
          <a:stretch/>
        </p:blipFill>
        <p:spPr>
          <a:xfrm>
            <a:off x="1086189" y="2147388"/>
            <a:ext cx="1634055" cy="1670793"/>
          </a:xfrm>
          <a:prstGeom prst="ellipse">
            <a:avLst/>
          </a:prstGeom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68652"/>
                      <a:gd name="connsiteY0" fmla="*/ 546339 h 1092678"/>
                      <a:gd name="connsiteX1" fmla="*/ 534326 w 1068652"/>
                      <a:gd name="connsiteY1" fmla="*/ 0 h 1092678"/>
                      <a:gd name="connsiteX2" fmla="*/ 1068652 w 1068652"/>
                      <a:gd name="connsiteY2" fmla="*/ 546339 h 1092678"/>
                      <a:gd name="connsiteX3" fmla="*/ 534326 w 1068652"/>
                      <a:gd name="connsiteY3" fmla="*/ 1092678 h 1092678"/>
                      <a:gd name="connsiteX4" fmla="*/ 0 w 1068652"/>
                      <a:gd name="connsiteY4" fmla="*/ 546339 h 10926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8652" h="1092678" fill="none" extrusionOk="0">
                        <a:moveTo>
                          <a:pt x="0" y="546339"/>
                        </a:moveTo>
                        <a:cubicBezTo>
                          <a:pt x="23552" y="247398"/>
                          <a:pt x="251025" y="-24283"/>
                          <a:pt x="534326" y="0"/>
                        </a:cubicBezTo>
                        <a:cubicBezTo>
                          <a:pt x="783543" y="-7026"/>
                          <a:pt x="1040789" y="270837"/>
                          <a:pt x="1068652" y="546339"/>
                        </a:cubicBezTo>
                        <a:cubicBezTo>
                          <a:pt x="1065752" y="820420"/>
                          <a:pt x="810803" y="1118559"/>
                          <a:pt x="534326" y="1092678"/>
                        </a:cubicBezTo>
                        <a:cubicBezTo>
                          <a:pt x="289880" y="1121036"/>
                          <a:pt x="11218" y="850771"/>
                          <a:pt x="0" y="546339"/>
                        </a:cubicBezTo>
                        <a:close/>
                      </a:path>
                      <a:path w="1068652" h="1092678" stroke="0" extrusionOk="0">
                        <a:moveTo>
                          <a:pt x="0" y="546339"/>
                        </a:moveTo>
                        <a:cubicBezTo>
                          <a:pt x="-19107" y="232818"/>
                          <a:pt x="175908" y="23764"/>
                          <a:pt x="534326" y="0"/>
                        </a:cubicBezTo>
                        <a:cubicBezTo>
                          <a:pt x="894507" y="13701"/>
                          <a:pt x="1006437" y="246582"/>
                          <a:pt x="1068652" y="546339"/>
                        </a:cubicBezTo>
                        <a:cubicBezTo>
                          <a:pt x="1041699" y="874395"/>
                          <a:pt x="824847" y="1117989"/>
                          <a:pt x="534326" y="1092678"/>
                        </a:cubicBezTo>
                        <a:cubicBezTo>
                          <a:pt x="208310" y="1075763"/>
                          <a:pt x="10571" y="853125"/>
                          <a:pt x="0" y="5463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</p:pic>
      <p:sp>
        <p:nvSpPr>
          <p:cNvPr id="44" name="Arrow: Left 43">
            <a:extLst>
              <a:ext uri="{FF2B5EF4-FFF2-40B4-BE49-F238E27FC236}">
                <a16:creationId xmlns:a16="http://schemas.microsoft.com/office/drawing/2014/main" id="{C7114AC7-3A8B-DD58-053B-4100B55EF2B8}"/>
              </a:ext>
            </a:extLst>
          </p:cNvPr>
          <p:cNvSpPr/>
          <p:nvPr/>
        </p:nvSpPr>
        <p:spPr>
          <a:xfrm>
            <a:off x="6839349" y="3150339"/>
            <a:ext cx="908955" cy="553826"/>
          </a:xfrm>
          <a:prstGeom prst="leftArrow">
            <a:avLst/>
          </a:prstGeom>
          <a:solidFill>
            <a:srgbClr val="F7AD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Pull</a:t>
            </a:r>
            <a:endParaRPr lang="en-IN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6" name="Arrow: U-Turn 45">
            <a:extLst>
              <a:ext uri="{FF2B5EF4-FFF2-40B4-BE49-F238E27FC236}">
                <a16:creationId xmlns:a16="http://schemas.microsoft.com/office/drawing/2014/main" id="{E7FFE4BD-ADEA-9452-C75A-8F24B2EBB652}"/>
              </a:ext>
            </a:extLst>
          </p:cNvPr>
          <p:cNvSpPr/>
          <p:nvPr/>
        </p:nvSpPr>
        <p:spPr>
          <a:xfrm rot="10800000">
            <a:off x="4501572" y="4757538"/>
            <a:ext cx="4899602" cy="670506"/>
          </a:xfrm>
          <a:prstGeom prst="uturnArrow">
            <a:avLst>
              <a:gd name="adj1" fmla="val 31817"/>
              <a:gd name="adj2" fmla="val 25000"/>
              <a:gd name="adj3" fmla="val 40129"/>
              <a:gd name="adj4" fmla="val 48544"/>
              <a:gd name="adj5" fmla="val 100000"/>
            </a:avLst>
          </a:prstGeom>
          <a:solidFill>
            <a:srgbClr val="F7AD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4533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9954F-4B21-01BA-0A44-786965E8B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64D3B6-AA24-659A-A543-EAD6FDAB8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Engineering and Manufacturing Summary</a:t>
            </a:r>
          </a:p>
        </p:txBody>
      </p:sp>
      <p:graphicFrame>
        <p:nvGraphicFramePr>
          <p:cNvPr id="65" name="Diagram 64">
            <a:extLst>
              <a:ext uri="{FF2B5EF4-FFF2-40B4-BE49-F238E27FC236}">
                <a16:creationId xmlns:a16="http://schemas.microsoft.com/office/drawing/2014/main" id="{0179C225-D007-AB30-7087-6AD0E6CA50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0225712"/>
              </p:ext>
            </p:extLst>
          </p:nvPr>
        </p:nvGraphicFramePr>
        <p:xfrm>
          <a:off x="561000" y="1070977"/>
          <a:ext cx="11070000" cy="432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6" name="Striped Right Arrow 8">
            <a:extLst>
              <a:ext uri="{FF2B5EF4-FFF2-40B4-BE49-F238E27FC236}">
                <a16:creationId xmlns:a16="http://schemas.microsoft.com/office/drawing/2014/main" id="{262EF68E-F0AA-7233-6ED9-2CE859FBEC4D}"/>
              </a:ext>
            </a:extLst>
          </p:cNvPr>
          <p:cNvSpPr/>
          <p:nvPr/>
        </p:nvSpPr>
        <p:spPr>
          <a:xfrm>
            <a:off x="7420508" y="4929665"/>
            <a:ext cx="4210492" cy="647700"/>
          </a:xfrm>
          <a:prstGeom prst="stripedRightArrow">
            <a:avLst/>
          </a:prstGeom>
          <a:solidFill>
            <a:srgbClr val="ABB3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826E2FC-C65F-40CC-C96D-5E1317571C11}"/>
              </a:ext>
            </a:extLst>
          </p:cNvPr>
          <p:cNvSpPr txBox="1"/>
          <p:nvPr/>
        </p:nvSpPr>
        <p:spPr>
          <a:xfrm>
            <a:off x="4699612" y="4715591"/>
            <a:ext cx="297180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>
                <a:solidFill>
                  <a:srgbClr val="243951"/>
                </a:solidFill>
                <a:latin typeface="Calibri Light"/>
              </a:rPr>
              <a:t>Scalable</a:t>
            </a:r>
          </a:p>
          <a:p>
            <a:pPr algn="ctr"/>
            <a:r>
              <a:rPr lang="en-US" sz="2800">
                <a:solidFill>
                  <a:srgbClr val="243951"/>
                </a:solidFill>
                <a:latin typeface="Calibri Light"/>
              </a:rPr>
              <a:t>Flexible</a:t>
            </a:r>
          </a:p>
        </p:txBody>
      </p:sp>
      <p:sp>
        <p:nvSpPr>
          <p:cNvPr id="68" name="Striped Right Arrow 10">
            <a:extLst>
              <a:ext uri="{FF2B5EF4-FFF2-40B4-BE49-F238E27FC236}">
                <a16:creationId xmlns:a16="http://schemas.microsoft.com/office/drawing/2014/main" id="{AF032C36-9B5A-717C-B882-07EBBBF6C903}"/>
              </a:ext>
            </a:extLst>
          </p:cNvPr>
          <p:cNvSpPr/>
          <p:nvPr/>
        </p:nvSpPr>
        <p:spPr>
          <a:xfrm rot="10800000">
            <a:off x="561000" y="4875365"/>
            <a:ext cx="4210492" cy="647700"/>
          </a:xfrm>
          <a:prstGeom prst="stripedRightArrow">
            <a:avLst/>
          </a:prstGeom>
          <a:solidFill>
            <a:srgbClr val="ABB3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09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ity skyline at night&#10;&#10;AI-generated content may be incorrect.">
            <a:extLst>
              <a:ext uri="{FF2B5EF4-FFF2-40B4-BE49-F238E27FC236}">
                <a16:creationId xmlns:a16="http://schemas.microsoft.com/office/drawing/2014/main" id="{39FB017F-CCD8-57C4-3D8E-5B719B854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D05B0B45-9313-3F3D-72C3-90EE815AF3FA}"/>
              </a:ext>
            </a:extLst>
          </p:cNvPr>
          <p:cNvGrpSpPr/>
          <p:nvPr/>
        </p:nvGrpSpPr>
        <p:grpSpPr>
          <a:xfrm>
            <a:off x="5551445" y="1102361"/>
            <a:ext cx="6164674" cy="4795975"/>
            <a:chOff x="5506626" y="1176959"/>
            <a:chExt cx="6164674" cy="4795975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146171C-4A7D-CD58-092D-A7C53E3B7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48328"/>
            <a:stretch/>
          </p:blipFill>
          <p:spPr>
            <a:xfrm rot="20687846">
              <a:off x="5506626" y="1176959"/>
              <a:ext cx="5625607" cy="840061"/>
            </a:xfrm>
            <a:prstGeom prst="rect">
              <a:avLst/>
            </a:prstGeom>
          </p:spPr>
        </p:pic>
        <p:pic>
          <p:nvPicPr>
            <p:cNvPr id="42" name="Picture 41" descr="A yellow and pink thank you&#10;&#10;AI-generated content may be incorrect.">
              <a:extLst>
                <a:ext uri="{FF2B5EF4-FFF2-40B4-BE49-F238E27FC236}">
                  <a16:creationId xmlns:a16="http://schemas.microsoft.com/office/drawing/2014/main" id="{10CB3CA7-1976-A276-1DBD-CDDC64152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87194" y="1288828"/>
              <a:ext cx="4684106" cy="4684106"/>
            </a:xfrm>
            <a:prstGeom prst="rect">
              <a:avLst/>
            </a:prstGeom>
          </p:spPr>
        </p:pic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531BCA32-BBB0-33E9-D9A8-B296B6660B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0541" y="6219113"/>
            <a:ext cx="2944103" cy="348931"/>
          </a:xfrm>
          <a:prstGeom prst="rect">
            <a:avLst/>
          </a:prstGeom>
        </p:spPr>
      </p:pic>
      <p:pic>
        <p:nvPicPr>
          <p:cNvPr id="44" name="Picture 43" descr="A white billboard with blue trim&#10;&#10;AI-generated content may be incorrect.">
            <a:extLst>
              <a:ext uri="{FF2B5EF4-FFF2-40B4-BE49-F238E27FC236}">
                <a16:creationId xmlns:a16="http://schemas.microsoft.com/office/drawing/2014/main" id="{4709168D-1CB2-E7B9-7B6F-C2C636929D2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8428" t="11956" r="8497" b="19542"/>
          <a:stretch/>
        </p:blipFill>
        <p:spPr>
          <a:xfrm>
            <a:off x="520700" y="488414"/>
            <a:ext cx="6458389" cy="588698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B52F202-0336-0628-FE67-46670A03100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345694" y="1534511"/>
            <a:ext cx="1620000" cy="1620000"/>
          </a:xfrm>
          <a:prstGeom prst="rect">
            <a:avLst/>
          </a:prstGeom>
          <a:ln w="38100">
            <a:noFill/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7BBB60B-334C-523B-3198-C1ADC3E8D45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3240" y="1534511"/>
            <a:ext cx="1620000" cy="1620000"/>
          </a:xfrm>
          <a:prstGeom prst="rect">
            <a:avLst/>
          </a:prstGeom>
          <a:ln w="38100">
            <a:noFill/>
          </a:ln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7F0C4994-DADC-E0C6-2A58-650C8F495839}"/>
              </a:ext>
            </a:extLst>
          </p:cNvPr>
          <p:cNvSpPr txBox="1"/>
          <p:nvPr/>
        </p:nvSpPr>
        <p:spPr>
          <a:xfrm>
            <a:off x="1035928" y="3449974"/>
            <a:ext cx="25146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rgbClr val="3B459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Eric van Hofwegen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99D15BF-F1AE-12E4-D73B-385E881320F9}"/>
              </a:ext>
            </a:extLst>
          </p:cNvPr>
          <p:cNvSpPr txBox="1"/>
          <p:nvPr/>
        </p:nvSpPr>
        <p:spPr>
          <a:xfrm>
            <a:off x="4334010" y="3449974"/>
            <a:ext cx="16433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rgbClr val="3B459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Jon Phipps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7E83B3D-E8FB-16B7-5461-BCF8062C40AD}"/>
              </a:ext>
            </a:extLst>
          </p:cNvPr>
          <p:cNvCxnSpPr>
            <a:cxnSpLocks/>
          </p:cNvCxnSpPr>
          <p:nvPr/>
        </p:nvCxnSpPr>
        <p:spPr>
          <a:xfrm>
            <a:off x="3752592" y="1142243"/>
            <a:ext cx="0" cy="27751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876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of a comic book character&#10;&#10;AI-generated content may be incorrect.">
            <a:extLst>
              <a:ext uri="{FF2B5EF4-FFF2-40B4-BE49-F238E27FC236}">
                <a16:creationId xmlns:a16="http://schemas.microsoft.com/office/drawing/2014/main" id="{FD4D2E3D-79F7-A44D-0E0C-4CE8426B6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28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FA68E6-5CC2-895B-5C43-CF08E797D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9">
            <a:extLst>
              <a:ext uri="{FF2B5EF4-FFF2-40B4-BE49-F238E27FC236}">
                <a16:creationId xmlns:a16="http://schemas.microsoft.com/office/drawing/2014/main" id="{0162CCDE-DE81-DB59-61C4-586A8DDE3B4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8F18802B-E4C7-4B2D-B37A-6B7CC3C134EA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20EB62D7-DCF3-B013-7C05-DAA6283B17C7}"/>
              </a:ext>
            </a:extLst>
          </p:cNvPr>
          <p:cNvSpPr txBox="1">
            <a:spLocks/>
          </p:cNvSpPr>
          <p:nvPr/>
        </p:nvSpPr>
        <p:spPr>
          <a:xfrm>
            <a:off x="2117181" y="3234407"/>
            <a:ext cx="3029239" cy="33259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00316C"/>
              </a:buClr>
              <a:buFont typeface="Arial" panose="020B0604020202020204" pitchFamily="34" charset="0"/>
              <a:buNone/>
            </a:pPr>
            <a:r>
              <a:rPr lang="en-IN" sz="1800" b="1">
                <a:solidFill>
                  <a:srgbClr val="3B4598"/>
                </a:solidFill>
                <a:latin typeface="Open Sans"/>
                <a:ea typeface="Open Sans"/>
                <a:cs typeface="Open Sans"/>
              </a:rPr>
              <a:t>Eric van Hofwegen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6B79C47-3286-F0AA-5F50-2EC2419A683C}"/>
              </a:ext>
            </a:extLst>
          </p:cNvPr>
          <p:cNvGrpSpPr/>
          <p:nvPr/>
        </p:nvGrpSpPr>
        <p:grpSpPr>
          <a:xfrm>
            <a:off x="2196603" y="4352432"/>
            <a:ext cx="2870395" cy="332592"/>
            <a:chOff x="2011829" y="5096721"/>
            <a:chExt cx="2870395" cy="332592"/>
          </a:xfrm>
        </p:grpSpPr>
        <p:pic>
          <p:nvPicPr>
            <p:cNvPr id="38" name="Picture 37" descr="A blue and white logo&#10;&#10;Description automatically generated">
              <a:hlinkClick r:id="rId4"/>
              <a:extLst>
                <a:ext uri="{FF2B5EF4-FFF2-40B4-BE49-F238E27FC236}">
                  <a16:creationId xmlns:a16="http://schemas.microsoft.com/office/drawing/2014/main" id="{498EDED1-2A38-A06A-5803-3841A5188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11829" y="5148718"/>
              <a:ext cx="254491" cy="239521"/>
            </a:xfrm>
            <a:prstGeom prst="rect">
              <a:avLst/>
            </a:prstGeom>
          </p:spPr>
        </p:pic>
        <p:sp>
          <p:nvSpPr>
            <p:cNvPr id="40" name="TextBox 39">
              <a:hlinkClick r:id="rId4"/>
              <a:extLst>
                <a:ext uri="{FF2B5EF4-FFF2-40B4-BE49-F238E27FC236}">
                  <a16:creationId xmlns:a16="http://schemas.microsoft.com/office/drawing/2014/main" id="{8E5845E4-9B95-0B35-3F97-9F0C03FDC38C}"/>
                </a:ext>
              </a:extLst>
            </p:cNvPr>
            <p:cNvSpPr txBox="1"/>
            <p:nvPr/>
          </p:nvSpPr>
          <p:spPr>
            <a:xfrm>
              <a:off x="2254224" y="5096721"/>
              <a:ext cx="2628000" cy="3325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0">
                <a:lnSpc>
                  <a:spcPct val="120000"/>
                </a:lnSpc>
                <a:spcBef>
                  <a:spcPts val="0"/>
                </a:spcBef>
                <a:buClr>
                  <a:srgbClr val="00316C"/>
                </a:buClr>
                <a:buNone/>
              </a:pPr>
              <a:r>
                <a:rPr lang="en-IN" sz="1400">
                  <a:solidFill>
                    <a:srgbClr val="3F81C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Eric van Hofwegen | LinkedIn</a:t>
              </a:r>
              <a:endParaRPr lang="en-IN" sz="1400">
                <a:solidFill>
                  <a:srgbClr val="3F81C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42" name="Text Placeholder 5">
            <a:extLst>
              <a:ext uri="{FF2B5EF4-FFF2-40B4-BE49-F238E27FC236}">
                <a16:creationId xmlns:a16="http://schemas.microsoft.com/office/drawing/2014/main" id="{C01D0950-483C-40A5-2E7F-20BCEF5E3541}"/>
              </a:ext>
            </a:extLst>
          </p:cNvPr>
          <p:cNvSpPr txBox="1">
            <a:spLocks/>
          </p:cNvSpPr>
          <p:nvPr/>
        </p:nvSpPr>
        <p:spPr>
          <a:xfrm>
            <a:off x="7160307" y="3234407"/>
            <a:ext cx="3029239" cy="36512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5000"/>
              </a:lnSpc>
              <a:spcBef>
                <a:spcPts val="0"/>
              </a:spcBef>
              <a:buClr>
                <a:srgbClr val="00316C"/>
              </a:buClr>
              <a:buFont typeface="Arial" panose="020B0604020202020204" pitchFamily="34" charset="0"/>
              <a:buNone/>
            </a:pPr>
            <a:r>
              <a:rPr lang="en-IN" sz="1800" b="1">
                <a:solidFill>
                  <a:srgbClr val="3B459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Jon Phipps</a:t>
            </a:r>
          </a:p>
        </p:txBody>
      </p:sp>
      <p:pic>
        <p:nvPicPr>
          <p:cNvPr id="36" name="Picture Placeholder 11">
            <a:extLst>
              <a:ext uri="{FF2B5EF4-FFF2-40B4-BE49-F238E27FC236}">
                <a16:creationId xmlns:a16="http://schemas.microsoft.com/office/drawing/2014/main" id="{6EED5EC5-4806-AC10-AA78-220A70AE61D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723451" y="1306808"/>
            <a:ext cx="1816698" cy="1816698"/>
          </a:xfrm>
          <a:prstGeom prst="rect">
            <a:avLst/>
          </a:prstGeom>
        </p:spPr>
      </p:pic>
      <p:pic>
        <p:nvPicPr>
          <p:cNvPr id="43" name="Picture Placeholder 10">
            <a:extLst>
              <a:ext uri="{FF2B5EF4-FFF2-40B4-BE49-F238E27FC236}">
                <a16:creationId xmlns:a16="http://schemas.microsoft.com/office/drawing/2014/main" id="{3159F64B-6B8B-2644-124B-B6F3F5F1C04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766577" y="1306808"/>
            <a:ext cx="1816698" cy="1756774"/>
          </a:xfrm>
          <a:prstGeom prst="rect">
            <a:avLst/>
          </a:prstGeom>
        </p:spPr>
      </p:pic>
      <p:sp>
        <p:nvSpPr>
          <p:cNvPr id="3" name="TextBox 2">
            <a:hlinkClick r:id="rId4"/>
            <a:extLst>
              <a:ext uri="{FF2B5EF4-FFF2-40B4-BE49-F238E27FC236}">
                <a16:creationId xmlns:a16="http://schemas.microsoft.com/office/drawing/2014/main" id="{6DBA4653-388E-249A-6314-548B07871AE2}"/>
              </a:ext>
            </a:extLst>
          </p:cNvPr>
          <p:cNvSpPr txBox="1"/>
          <p:nvPr/>
        </p:nvSpPr>
        <p:spPr>
          <a:xfrm>
            <a:off x="2117181" y="3943056"/>
            <a:ext cx="3029239" cy="3325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ctr">
              <a:lnSpc>
                <a:spcPct val="120000"/>
              </a:lnSpc>
              <a:spcBef>
                <a:spcPts val="0"/>
              </a:spcBef>
              <a:buClr>
                <a:srgbClr val="00316C"/>
              </a:buClr>
              <a:buNone/>
            </a:pPr>
            <a:r>
              <a:rPr lang="en-IN" sz="1400">
                <a:solidFill>
                  <a:srgbClr val="3F81C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eric.vanhofwegen@staedean.com</a:t>
            </a:r>
          </a:p>
        </p:txBody>
      </p:sp>
      <p:sp>
        <p:nvSpPr>
          <p:cNvPr id="8" name="TextBox 7">
            <a:hlinkClick r:id="rId4"/>
            <a:extLst>
              <a:ext uri="{FF2B5EF4-FFF2-40B4-BE49-F238E27FC236}">
                <a16:creationId xmlns:a16="http://schemas.microsoft.com/office/drawing/2014/main" id="{791E6233-D3F7-85A3-0706-7ABD68FC893F}"/>
              </a:ext>
            </a:extLst>
          </p:cNvPr>
          <p:cNvSpPr txBox="1"/>
          <p:nvPr/>
        </p:nvSpPr>
        <p:spPr>
          <a:xfrm>
            <a:off x="7160307" y="3943056"/>
            <a:ext cx="3029239" cy="3325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ctr">
              <a:lnSpc>
                <a:spcPct val="120000"/>
              </a:lnSpc>
              <a:spcBef>
                <a:spcPts val="0"/>
              </a:spcBef>
              <a:buClr>
                <a:srgbClr val="00316C"/>
              </a:buClr>
              <a:buNone/>
            </a:pPr>
            <a:r>
              <a:rPr lang="en-IN" sz="1400">
                <a:solidFill>
                  <a:srgbClr val="3F81C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jonathan.phipps@staedean.com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0A45891-23DE-C5A6-53F5-B4CE760BCC99}"/>
              </a:ext>
            </a:extLst>
          </p:cNvPr>
          <p:cNvGrpSpPr/>
          <p:nvPr/>
        </p:nvGrpSpPr>
        <p:grpSpPr>
          <a:xfrm>
            <a:off x="7563729" y="4352432"/>
            <a:ext cx="2222395" cy="332592"/>
            <a:chOff x="7570080" y="4501292"/>
            <a:chExt cx="2222395" cy="332592"/>
          </a:xfrm>
        </p:grpSpPr>
        <p:pic>
          <p:nvPicPr>
            <p:cNvPr id="10" name="Picture 9" descr="A blue and white logo&#10;&#10;Description automatically generated">
              <a:hlinkClick r:id="rId4"/>
              <a:extLst>
                <a:ext uri="{FF2B5EF4-FFF2-40B4-BE49-F238E27FC236}">
                  <a16:creationId xmlns:a16="http://schemas.microsoft.com/office/drawing/2014/main" id="{9637D0AE-9EBA-5FE4-3D98-2C5A5268C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70080" y="4553289"/>
              <a:ext cx="254491" cy="239521"/>
            </a:xfrm>
            <a:prstGeom prst="rect">
              <a:avLst/>
            </a:prstGeom>
          </p:spPr>
        </p:pic>
        <p:sp>
          <p:nvSpPr>
            <p:cNvPr id="11" name="TextBox 10">
              <a:hlinkClick r:id="rId4"/>
              <a:extLst>
                <a:ext uri="{FF2B5EF4-FFF2-40B4-BE49-F238E27FC236}">
                  <a16:creationId xmlns:a16="http://schemas.microsoft.com/office/drawing/2014/main" id="{D12F8368-7C8A-1E77-083B-C42575053B29}"/>
                </a:ext>
              </a:extLst>
            </p:cNvPr>
            <p:cNvSpPr txBox="1"/>
            <p:nvPr/>
          </p:nvSpPr>
          <p:spPr>
            <a:xfrm>
              <a:off x="7812475" y="4501292"/>
              <a:ext cx="1980000" cy="3325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0">
                <a:lnSpc>
                  <a:spcPct val="120000"/>
                </a:lnSpc>
                <a:spcBef>
                  <a:spcPts val="0"/>
                </a:spcBef>
                <a:buClr>
                  <a:srgbClr val="00316C"/>
                </a:buClr>
                <a:buNone/>
              </a:pPr>
              <a:r>
                <a:rPr lang="en-IN" sz="1400">
                  <a:solidFill>
                    <a:srgbClr val="3F81C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Jon Phipps | LinkedIn</a:t>
              </a:r>
              <a:endParaRPr lang="en-IN" sz="1400">
                <a:solidFill>
                  <a:srgbClr val="3F81C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4" name="TextBox 3">
            <a:hlinkClick r:id="rId4"/>
            <a:extLst>
              <a:ext uri="{FF2B5EF4-FFF2-40B4-BE49-F238E27FC236}">
                <a16:creationId xmlns:a16="http://schemas.microsoft.com/office/drawing/2014/main" id="{D2CDE727-964B-2C53-6FE3-52CB3FD791B5}"/>
              </a:ext>
            </a:extLst>
          </p:cNvPr>
          <p:cNvSpPr txBox="1"/>
          <p:nvPr/>
        </p:nvSpPr>
        <p:spPr>
          <a:xfrm>
            <a:off x="1926057" y="3607800"/>
            <a:ext cx="3411487" cy="3325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ctr">
              <a:lnSpc>
                <a:spcPct val="120000"/>
              </a:lnSpc>
              <a:spcBef>
                <a:spcPts val="0"/>
              </a:spcBef>
              <a:buClr>
                <a:srgbClr val="00316C"/>
              </a:buClr>
              <a:buNone/>
            </a:pPr>
            <a:r>
              <a:rPr lang="en-US" sz="1400">
                <a:solidFill>
                  <a:srgbClr val="3F81C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Senior Solution Architect at STAEDEAN</a:t>
            </a:r>
            <a:endParaRPr lang="en-IN" sz="1400">
              <a:solidFill>
                <a:srgbClr val="3F81C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>
            <a:hlinkClick r:id="rId4"/>
            <a:extLst>
              <a:ext uri="{FF2B5EF4-FFF2-40B4-BE49-F238E27FC236}">
                <a16:creationId xmlns:a16="http://schemas.microsoft.com/office/drawing/2014/main" id="{F27645CB-079C-9F15-E4F1-A9736C91542F}"/>
              </a:ext>
            </a:extLst>
          </p:cNvPr>
          <p:cNvSpPr txBox="1"/>
          <p:nvPr/>
        </p:nvSpPr>
        <p:spPr>
          <a:xfrm>
            <a:off x="6610976" y="3607800"/>
            <a:ext cx="4127900" cy="3325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ctr">
              <a:lnSpc>
                <a:spcPct val="120000"/>
              </a:lnSpc>
              <a:spcBef>
                <a:spcPts val="0"/>
              </a:spcBef>
              <a:buClr>
                <a:srgbClr val="00316C"/>
              </a:buClr>
              <a:buNone/>
            </a:pPr>
            <a:r>
              <a:rPr lang="en-US" sz="1400">
                <a:solidFill>
                  <a:srgbClr val="3F81C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North America Channel Director at STAEDEAN</a:t>
            </a:r>
          </a:p>
        </p:txBody>
      </p:sp>
    </p:spTree>
    <p:extLst>
      <p:ext uri="{BB962C8B-B14F-4D97-AF65-F5344CB8AC3E}">
        <p14:creationId xmlns:p14="http://schemas.microsoft.com/office/powerpoint/2010/main" val="294259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4F6E878-D4D7-4259-2134-1A1CBA3F1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Engineering Change Management</a:t>
            </a:r>
          </a:p>
        </p:txBody>
      </p:sp>
      <p:pic>
        <p:nvPicPr>
          <p:cNvPr id="16" name="Picture 15" descr="A black screen with blue lines&#10;&#10;AI-generated content may be incorrect.">
            <a:extLst>
              <a:ext uri="{FF2B5EF4-FFF2-40B4-BE49-F238E27FC236}">
                <a16:creationId xmlns:a16="http://schemas.microsoft.com/office/drawing/2014/main" id="{472863C9-0620-D751-AB58-700646EA6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4786" y="1671840"/>
            <a:ext cx="3286975" cy="3825711"/>
          </a:xfrm>
          <a:prstGeom prst="rect">
            <a:avLst/>
          </a:prstGeom>
        </p:spPr>
      </p:pic>
      <p:sp>
        <p:nvSpPr>
          <p:cNvPr id="53" name="TextBox 29">
            <a:extLst>
              <a:ext uri="{FF2B5EF4-FFF2-40B4-BE49-F238E27FC236}">
                <a16:creationId xmlns:a16="http://schemas.microsoft.com/office/drawing/2014/main" id="{EC91124B-083D-89D2-386F-2037FEA46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9294" y="2778265"/>
            <a:ext cx="2948040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Release product data using product readiness control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Manage product status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Product ownership controls who can make changes 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Migrate standard D365 F&amp;SCM items to engineering controlled items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96C961-4C09-226E-9225-E633A76CF94D}"/>
              </a:ext>
            </a:extLst>
          </p:cNvPr>
          <p:cNvSpPr txBox="1"/>
          <p:nvPr/>
        </p:nvSpPr>
        <p:spPr>
          <a:xfrm>
            <a:off x="4721273" y="1987555"/>
            <a:ext cx="2714000" cy="3847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  <a:buClr>
                <a:srgbClr val="00316C"/>
              </a:buClr>
              <a:defRPr/>
            </a:pPr>
            <a:r>
              <a:rPr lang="en-US" sz="2000" b="1" dirty="0">
                <a:solidFill>
                  <a:srgbClr val="3F81C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Reduce Data Risks</a:t>
            </a:r>
          </a:p>
        </p:txBody>
      </p:sp>
      <p:pic>
        <p:nvPicPr>
          <p:cNvPr id="17" name="Picture 16" descr="A black screen with blue lines&#10;&#10;AI-generated content may be incorrect.">
            <a:extLst>
              <a:ext uri="{FF2B5EF4-FFF2-40B4-BE49-F238E27FC236}">
                <a16:creationId xmlns:a16="http://schemas.microsoft.com/office/drawing/2014/main" id="{11E5D5FA-8B95-F6FA-28AE-700BBAB4C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3012" y="1671840"/>
            <a:ext cx="3286975" cy="3825711"/>
          </a:xfrm>
          <a:prstGeom prst="rect">
            <a:avLst/>
          </a:prstGeom>
        </p:spPr>
      </p:pic>
      <p:sp>
        <p:nvSpPr>
          <p:cNvPr id="56" name="TextBox 36">
            <a:extLst>
              <a:ext uri="{FF2B5EF4-FFF2-40B4-BE49-F238E27FC236}">
                <a16:creationId xmlns:a16="http://schemas.microsoft.com/office/drawing/2014/main" id="{4B45BD7C-E376-990D-91E0-9ADAC7A01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0547" y="2778265"/>
            <a:ext cx="2720282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40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Improved version management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40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Robust engineering change management solution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40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Local change orders in operational companies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40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Transactional insight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1F407C-06F4-1377-EB30-0E53B2F078C8}"/>
              </a:ext>
            </a:extLst>
          </p:cNvPr>
          <p:cNvSpPr txBox="1"/>
          <p:nvPr/>
        </p:nvSpPr>
        <p:spPr>
          <a:xfrm>
            <a:off x="8407457" y="1987555"/>
            <a:ext cx="2678084" cy="3847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  <a:buClr>
                <a:srgbClr val="00316C"/>
              </a:buClr>
              <a:defRPr/>
            </a:pPr>
            <a:r>
              <a:rPr lang="en-US" sz="2000" b="1">
                <a:solidFill>
                  <a:srgbClr val="3F81C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Manage Changes</a:t>
            </a:r>
          </a:p>
        </p:txBody>
      </p:sp>
      <p:pic>
        <p:nvPicPr>
          <p:cNvPr id="15" name="Picture 14" descr="A black screen with blue lines&#10;&#10;AI-generated content may be incorrect.">
            <a:extLst>
              <a:ext uri="{FF2B5EF4-FFF2-40B4-BE49-F238E27FC236}">
                <a16:creationId xmlns:a16="http://schemas.microsoft.com/office/drawing/2014/main" id="{2230266F-C50C-198E-E398-3ACEC6AB9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014" y="1671840"/>
            <a:ext cx="3286975" cy="3825711"/>
          </a:xfrm>
          <a:prstGeom prst="rect">
            <a:avLst/>
          </a:prstGeom>
        </p:spPr>
      </p:pic>
      <p:sp>
        <p:nvSpPr>
          <p:cNvPr id="12" name="TextBox 20">
            <a:extLst>
              <a:ext uri="{FF2B5EF4-FFF2-40B4-BE49-F238E27FC236}">
                <a16:creationId xmlns:a16="http://schemas.microsoft.com/office/drawing/2014/main" id="{36A0FCFB-DDEE-76CD-4A29-798B28FF9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907" y="2778265"/>
            <a:ext cx="2927994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40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Manage global IP in a dedicated engineering entity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40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Manage product properties and attributes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40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Strong searching capabilities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40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Release product data (push </a:t>
            </a:r>
            <a:br>
              <a:rPr lang="en-US" altLang="en-US" sz="140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sz="140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 push/pull)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8EEFD9-DF2F-A136-9C89-85742C7F4BD5}"/>
              </a:ext>
            </a:extLst>
          </p:cNvPr>
          <p:cNvSpPr txBox="1"/>
          <p:nvPr/>
        </p:nvSpPr>
        <p:spPr>
          <a:xfrm>
            <a:off x="1109032" y="1853208"/>
            <a:ext cx="2672938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316C"/>
              </a:buClr>
              <a:defRPr/>
            </a:pPr>
            <a:r>
              <a:rPr lang="en-US" sz="2000" b="1">
                <a:solidFill>
                  <a:srgbClr val="3F81C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Improve and Better Use Product Data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FB4848A-2871-5E56-7289-FB28FCBD3A70}"/>
              </a:ext>
            </a:extLst>
          </p:cNvPr>
          <p:cNvSpPr/>
          <p:nvPr/>
        </p:nvSpPr>
        <p:spPr>
          <a:xfrm>
            <a:off x="-1587475" y="0"/>
            <a:ext cx="1506170" cy="140263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/>
              <a:t>Slide Updated</a:t>
            </a:r>
          </a:p>
        </p:txBody>
      </p:sp>
    </p:spTree>
    <p:extLst>
      <p:ext uri="{BB962C8B-B14F-4D97-AF65-F5344CB8AC3E}">
        <p14:creationId xmlns:p14="http://schemas.microsoft.com/office/powerpoint/2010/main" val="240954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7" grpId="0"/>
      <p:bldP spid="56" grpId="0"/>
      <p:bldP spid="9" grpId="0"/>
    </p:bldLst>
  </p:timing>
  <p:extLst>
    <p:ext uri="{6950BFC3-D8DA-4A85-94F7-54DA5524770B}">
      <p188:commentRel xmlns:p188="http://schemas.microsoft.com/office/powerpoint/2018/8/main" r:id="rId2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40EAEDC-AD23-587C-6A23-92B6BB7EA2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endParaRPr lang="en-US" sz="2400">
              <a:latin typeface="Source Sans Pro Light"/>
              <a:ea typeface="Source Sans Pro Light"/>
              <a:cs typeface="Open Sans Light"/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A86E3A3-35B5-4CBA-E13D-89E4607AE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Scale From Single Company…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11DF3C-502E-DC48-8616-633B031FDACB}"/>
              </a:ext>
            </a:extLst>
          </p:cNvPr>
          <p:cNvSpPr/>
          <p:nvPr/>
        </p:nvSpPr>
        <p:spPr>
          <a:xfrm>
            <a:off x="519039" y="1277613"/>
            <a:ext cx="11087562" cy="4117754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56" tIns="121856" rIns="121856" bIns="60928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85000"/>
              </a:lnSpc>
              <a:spcAft>
                <a:spcPts val="533"/>
              </a:spcAft>
            </a:pP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C58076B-393D-8128-36CF-92333902E690}"/>
              </a:ext>
            </a:extLst>
          </p:cNvPr>
          <p:cNvSpPr txBox="1"/>
          <p:nvPr/>
        </p:nvSpPr>
        <p:spPr>
          <a:xfrm>
            <a:off x="1807209" y="1674834"/>
            <a:ext cx="8511223" cy="40722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85000"/>
              </a:lnSpc>
              <a:spcAft>
                <a:spcPts val="533"/>
              </a:spcAft>
              <a:defRPr/>
            </a:pPr>
            <a:r>
              <a:rPr lang="en-US" sz="2400" b="1">
                <a:solidFill>
                  <a:srgbClr val="3C57A5"/>
                </a:solidFill>
                <a:latin typeface="Open Sans"/>
                <a:ea typeface="Open Sans"/>
                <a:cs typeface="Open Sans"/>
              </a:rPr>
              <a:t>Engineering Manufacturing Plant &amp; Service Center </a:t>
            </a:r>
          </a:p>
        </p:txBody>
      </p:sp>
      <p:pic>
        <p:nvPicPr>
          <p:cNvPr id="6" name="Picture 5" descr="A person in a hard hat using a computer&#10;&#10;AI-generated content may be incorrect.">
            <a:extLst>
              <a:ext uri="{FF2B5EF4-FFF2-40B4-BE49-F238E27FC236}">
                <a16:creationId xmlns:a16="http://schemas.microsoft.com/office/drawing/2014/main" id="{3E7AF95E-4DE1-77A2-550D-4F3729AF24C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19" t="11227" r="16955" b="10291"/>
          <a:stretch/>
        </p:blipFill>
        <p:spPr>
          <a:xfrm>
            <a:off x="1023002" y="2398205"/>
            <a:ext cx="3267363" cy="237671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8D6D1AD-706E-8B69-A11D-CD5538F03CF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60" r="11460"/>
          <a:stretch/>
        </p:blipFill>
        <p:spPr>
          <a:xfrm>
            <a:off x="4462318" y="2370618"/>
            <a:ext cx="3267364" cy="2376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4095B5E-6782-FE52-6B3C-254662102CB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65" r="11465"/>
          <a:stretch/>
        </p:blipFill>
        <p:spPr>
          <a:xfrm>
            <a:off x="7901635" y="2370618"/>
            <a:ext cx="3267364" cy="23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38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8078DA-115C-D9EE-86A8-2E0A76A5E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Right Arrow 7">
            <a:extLst>
              <a:ext uri="{FF2B5EF4-FFF2-40B4-BE49-F238E27FC236}">
                <a16:creationId xmlns:a16="http://schemas.microsoft.com/office/drawing/2014/main" id="{08E1E492-D34E-DE82-570B-24394930E77B}"/>
              </a:ext>
            </a:extLst>
          </p:cNvPr>
          <p:cNvSpPr/>
          <p:nvPr/>
        </p:nvSpPr>
        <p:spPr>
          <a:xfrm>
            <a:off x="2493835" y="4441824"/>
            <a:ext cx="2995490" cy="421888"/>
          </a:xfrm>
          <a:prstGeom prst="rightArrow">
            <a:avLst>
              <a:gd name="adj1" fmla="val 47499"/>
              <a:gd name="adj2" fmla="val 53964"/>
            </a:avLst>
          </a:prstGeom>
          <a:solidFill>
            <a:srgbClr val="3F81C4"/>
          </a:solidFill>
          <a:ln/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21856" tIns="60928" rIns="121856" bIns="60928" rtlCol="0" anchor="ctr"/>
          <a:lstStyle/>
          <a:p>
            <a:pPr algn="ctr"/>
            <a:endParaRPr lang="en-US" sz="1899"/>
          </a:p>
        </p:txBody>
      </p:sp>
      <p:sp>
        <p:nvSpPr>
          <p:cNvPr id="244" name="Right Arrow 7">
            <a:extLst>
              <a:ext uri="{FF2B5EF4-FFF2-40B4-BE49-F238E27FC236}">
                <a16:creationId xmlns:a16="http://schemas.microsoft.com/office/drawing/2014/main" id="{FCD6DB02-18B4-3A5E-8215-891917D7A72C}"/>
              </a:ext>
            </a:extLst>
          </p:cNvPr>
          <p:cNvSpPr/>
          <p:nvPr/>
        </p:nvSpPr>
        <p:spPr>
          <a:xfrm>
            <a:off x="2493835" y="2117206"/>
            <a:ext cx="2995490" cy="421888"/>
          </a:xfrm>
          <a:prstGeom prst="rightArrow">
            <a:avLst>
              <a:gd name="adj1" fmla="val 47499"/>
              <a:gd name="adj2" fmla="val 53964"/>
            </a:avLst>
          </a:prstGeom>
          <a:solidFill>
            <a:srgbClr val="3F81C4"/>
          </a:solidFill>
          <a:ln/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21856" tIns="60928" rIns="121856" bIns="60928" rtlCol="0" anchor="ctr"/>
          <a:lstStyle/>
          <a:p>
            <a:pPr algn="ctr"/>
            <a:endParaRPr lang="en-US" sz="1899"/>
          </a:p>
        </p:txBody>
      </p:sp>
      <p:sp>
        <p:nvSpPr>
          <p:cNvPr id="224" name="Right Arrow 7">
            <a:extLst>
              <a:ext uri="{FF2B5EF4-FFF2-40B4-BE49-F238E27FC236}">
                <a16:creationId xmlns:a16="http://schemas.microsoft.com/office/drawing/2014/main" id="{DADFA4B7-05C4-377A-15A4-290C4054F046}"/>
              </a:ext>
            </a:extLst>
          </p:cNvPr>
          <p:cNvSpPr/>
          <p:nvPr/>
        </p:nvSpPr>
        <p:spPr>
          <a:xfrm>
            <a:off x="3786547" y="3279515"/>
            <a:ext cx="4954493" cy="421888"/>
          </a:xfrm>
          <a:prstGeom prst="rightArrow">
            <a:avLst>
              <a:gd name="adj1" fmla="val 47499"/>
              <a:gd name="adj2" fmla="val 53964"/>
            </a:avLst>
          </a:prstGeom>
          <a:solidFill>
            <a:srgbClr val="3F81C4"/>
          </a:solidFill>
          <a:ln/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21856" tIns="60928" rIns="121856" bIns="60928" rtlCol="0" anchor="ctr"/>
          <a:lstStyle/>
          <a:p>
            <a:pPr algn="ctr"/>
            <a:endParaRPr lang="en-US" sz="1899"/>
          </a:p>
        </p:txBody>
      </p:sp>
      <p:grpSp>
        <p:nvGrpSpPr>
          <p:cNvPr id="236" name="Group 235">
            <a:extLst>
              <a:ext uri="{FF2B5EF4-FFF2-40B4-BE49-F238E27FC236}">
                <a16:creationId xmlns:a16="http://schemas.microsoft.com/office/drawing/2014/main" id="{D2F9CF91-9467-E940-BA26-959AF719BE06}"/>
              </a:ext>
            </a:extLst>
          </p:cNvPr>
          <p:cNvGrpSpPr/>
          <p:nvPr/>
        </p:nvGrpSpPr>
        <p:grpSpPr>
          <a:xfrm>
            <a:off x="2262793" y="2532449"/>
            <a:ext cx="1566257" cy="1930976"/>
            <a:chOff x="2728799" y="2532449"/>
            <a:chExt cx="1566257" cy="1930976"/>
          </a:xfrm>
        </p:grpSpPr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4E07898E-4E4F-B224-666C-CE8D1360B0AA}"/>
                </a:ext>
              </a:extLst>
            </p:cNvPr>
            <p:cNvGrpSpPr/>
            <p:nvPr/>
          </p:nvGrpSpPr>
          <p:grpSpPr>
            <a:xfrm>
              <a:off x="2728799" y="2532449"/>
              <a:ext cx="1566257" cy="1930974"/>
              <a:chOff x="2728799" y="2532449"/>
              <a:chExt cx="1566257" cy="1930974"/>
            </a:xfrm>
          </p:grpSpPr>
          <p:sp>
            <p:nvSpPr>
              <p:cNvPr id="239" name="Rectangle 238">
                <a:extLst>
                  <a:ext uri="{FF2B5EF4-FFF2-40B4-BE49-F238E27FC236}">
                    <a16:creationId xmlns:a16="http://schemas.microsoft.com/office/drawing/2014/main" id="{98C3C660-1F50-C490-6F27-7FF1DEBAD014}"/>
                  </a:ext>
                </a:extLst>
              </p:cNvPr>
              <p:cNvSpPr/>
              <p:nvPr/>
            </p:nvSpPr>
            <p:spPr>
              <a:xfrm>
                <a:off x="2728799" y="2532449"/>
                <a:ext cx="1566257" cy="19309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grpSp>
            <p:nvGrpSpPr>
              <p:cNvPr id="240" name="Group 239">
                <a:extLst>
                  <a:ext uri="{FF2B5EF4-FFF2-40B4-BE49-F238E27FC236}">
                    <a16:creationId xmlns:a16="http://schemas.microsoft.com/office/drawing/2014/main" id="{6FE21280-8A2A-F88A-1453-93BCBE84F881}"/>
                  </a:ext>
                </a:extLst>
              </p:cNvPr>
              <p:cNvGrpSpPr/>
              <p:nvPr/>
            </p:nvGrpSpPr>
            <p:grpSpPr>
              <a:xfrm>
                <a:off x="2735475" y="2532449"/>
                <a:ext cx="1559581" cy="1930974"/>
                <a:chOff x="2735475" y="2532449"/>
                <a:chExt cx="1252325" cy="1930974"/>
              </a:xfrm>
            </p:grpSpPr>
            <p:sp>
              <p:nvSpPr>
                <p:cNvPr id="241" name="Rectangle 240">
                  <a:extLst>
                    <a:ext uri="{FF2B5EF4-FFF2-40B4-BE49-F238E27FC236}">
                      <a16:creationId xmlns:a16="http://schemas.microsoft.com/office/drawing/2014/main" id="{F3BC9E5B-EE34-FEE6-2E80-E505059823A7}"/>
                    </a:ext>
                  </a:extLst>
                </p:cNvPr>
                <p:cNvSpPr/>
                <p:nvPr/>
              </p:nvSpPr>
              <p:spPr>
                <a:xfrm>
                  <a:off x="2735475" y="2532449"/>
                  <a:ext cx="1252325" cy="200417"/>
                </a:xfrm>
                <a:prstGeom prst="rect">
                  <a:avLst/>
                </a:prstGeom>
                <a:solidFill>
                  <a:srgbClr val="3F81C4"/>
                </a:solidFill>
                <a:ln/>
                <a:effectLst/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lIns="121856" tIns="60928" rIns="121856" bIns="60928" rtlCol="0" anchor="ctr"/>
                <a:lstStyle/>
                <a:p>
                  <a:pPr algn="ctr"/>
                  <a:endParaRPr lang="en-IN" sz="1899"/>
                </a:p>
              </p:txBody>
            </p:sp>
            <p:sp>
              <p:nvSpPr>
                <p:cNvPr id="242" name="Rectangle 241">
                  <a:extLst>
                    <a:ext uri="{FF2B5EF4-FFF2-40B4-BE49-F238E27FC236}">
                      <a16:creationId xmlns:a16="http://schemas.microsoft.com/office/drawing/2014/main" id="{762330C2-DF2B-0D3D-76A3-ACE484FAA48E}"/>
                    </a:ext>
                  </a:extLst>
                </p:cNvPr>
                <p:cNvSpPr/>
                <p:nvPr/>
              </p:nvSpPr>
              <p:spPr>
                <a:xfrm>
                  <a:off x="2735475" y="4263006"/>
                  <a:ext cx="1252325" cy="200417"/>
                </a:xfrm>
                <a:prstGeom prst="rect">
                  <a:avLst/>
                </a:prstGeom>
                <a:solidFill>
                  <a:srgbClr val="3F81C4"/>
                </a:solidFill>
                <a:ln/>
                <a:effectLst/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lIns="121856" tIns="60928" rIns="121856" bIns="60928" rtlCol="0" anchor="ctr"/>
                <a:lstStyle/>
                <a:p>
                  <a:pPr algn="ctr"/>
                  <a:endParaRPr lang="en-IN" sz="1899"/>
                </a:p>
              </p:txBody>
            </p:sp>
          </p:grpSp>
        </p:grp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B76DF2E1-76C3-0F04-063E-F1D7A25101D3}"/>
                </a:ext>
              </a:extLst>
            </p:cNvPr>
            <p:cNvSpPr/>
            <p:nvPr/>
          </p:nvSpPr>
          <p:spPr>
            <a:xfrm rot="5400000">
              <a:off x="3229360" y="3397729"/>
              <a:ext cx="1930974" cy="200417"/>
            </a:xfrm>
            <a:prstGeom prst="rect">
              <a:avLst/>
            </a:prstGeom>
            <a:solidFill>
              <a:srgbClr val="3F81C4"/>
            </a:solidFill>
            <a:ln/>
            <a:effec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121856" tIns="60928" rIns="121856" bIns="60928" rtlCol="0" anchor="ctr"/>
            <a:lstStyle/>
            <a:p>
              <a:pPr algn="ctr"/>
              <a:endParaRPr lang="en-IN" sz="1899"/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0E83D70C-0CC0-A121-D7EE-08CFCE416CD1}"/>
              </a:ext>
            </a:extLst>
          </p:cNvPr>
          <p:cNvSpPr/>
          <p:nvPr/>
        </p:nvSpPr>
        <p:spPr>
          <a:xfrm>
            <a:off x="394316" y="1765300"/>
            <a:ext cx="3434734" cy="3441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2982E0A-64B0-B70E-0AA8-34AA52E7F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316" y="367259"/>
            <a:ext cx="11381889" cy="880044"/>
          </a:xfrm>
        </p:spPr>
        <p:txBody>
          <a:bodyPr/>
          <a:lstStyle/>
          <a:p>
            <a:r>
              <a:rPr lang="nl-NL"/>
              <a:t>…to Multi-company</a:t>
            </a:r>
            <a:endParaRPr lang="en-US"/>
          </a:p>
        </p:txBody>
      </p:sp>
      <p:sp>
        <p:nvSpPr>
          <p:cNvPr id="254" name="Rectangle 253">
            <a:extLst>
              <a:ext uri="{FF2B5EF4-FFF2-40B4-BE49-F238E27FC236}">
                <a16:creationId xmlns:a16="http://schemas.microsoft.com/office/drawing/2014/main" id="{73DB1F7C-9C95-194D-0BA1-BCC9854AD026}"/>
              </a:ext>
            </a:extLst>
          </p:cNvPr>
          <p:cNvSpPr/>
          <p:nvPr/>
        </p:nvSpPr>
        <p:spPr>
          <a:xfrm>
            <a:off x="304800" y="1886189"/>
            <a:ext cx="2438400" cy="3441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55" name="Rectangle 254">
            <a:extLst>
              <a:ext uri="{FF2B5EF4-FFF2-40B4-BE49-F238E27FC236}">
                <a16:creationId xmlns:a16="http://schemas.microsoft.com/office/drawing/2014/main" id="{C01933E5-D2E8-329F-A488-745074502681}"/>
              </a:ext>
            </a:extLst>
          </p:cNvPr>
          <p:cNvSpPr/>
          <p:nvPr/>
        </p:nvSpPr>
        <p:spPr>
          <a:xfrm>
            <a:off x="1672904" y="1886189"/>
            <a:ext cx="2156146" cy="3441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C33534C-9CB8-5F25-55F0-226B89D11921}"/>
              </a:ext>
            </a:extLst>
          </p:cNvPr>
          <p:cNvGrpSpPr/>
          <p:nvPr/>
        </p:nvGrpSpPr>
        <p:grpSpPr>
          <a:xfrm>
            <a:off x="715462" y="1908667"/>
            <a:ext cx="2981706" cy="3163584"/>
            <a:chOff x="559416" y="1908667"/>
            <a:chExt cx="2981706" cy="3163584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A282A4A-5C42-2AB9-69B9-D478990EABE5}"/>
                </a:ext>
              </a:extLst>
            </p:cNvPr>
            <p:cNvSpPr/>
            <p:nvPr/>
          </p:nvSpPr>
          <p:spPr>
            <a:xfrm>
              <a:off x="559416" y="1908667"/>
              <a:ext cx="2981706" cy="3163584"/>
            </a:xfrm>
            <a:prstGeom prst="rect">
              <a:avLst/>
            </a:prstGeom>
            <a:solidFill>
              <a:srgbClr val="3B4598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856" tIns="121856" rIns="121856" bIns="60928" numCol="1" rtlCol="0" anchor="t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85000"/>
                </a:lnSpc>
                <a:spcAft>
                  <a:spcPts val="533"/>
                </a:spcAft>
                <a:defRPr/>
              </a:pPr>
              <a:r>
                <a:rPr lang="nl-NL" sz="1600" b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Engineering</a:t>
              </a:r>
            </a:p>
          </p:txBody>
        </p:sp>
        <p:pic>
          <p:nvPicPr>
            <p:cNvPr id="43" name="Picture 42" descr="A person in a hard hat using a computer&#10;&#10;AI-generated content may be incorrect.">
              <a:extLst>
                <a:ext uri="{FF2B5EF4-FFF2-40B4-BE49-F238E27FC236}">
                  <a16:creationId xmlns:a16="http://schemas.microsoft.com/office/drawing/2014/main" id="{70EE7A3B-DA72-B4A4-80BF-3D42420F0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119" t="11227" r="32106" b="10291"/>
            <a:stretch/>
          </p:blipFill>
          <p:spPr>
            <a:xfrm>
              <a:off x="631773" y="2374476"/>
              <a:ext cx="2836990" cy="2614386"/>
            </a:xfrm>
            <a:prstGeom prst="rect">
              <a:avLst/>
            </a:prstGeom>
          </p:spPr>
        </p:pic>
      </p:grp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136A7947-10EF-9F48-52AD-614EE15D7BC7}"/>
              </a:ext>
            </a:extLst>
          </p:cNvPr>
          <p:cNvGrpSpPr/>
          <p:nvPr/>
        </p:nvGrpSpPr>
        <p:grpSpPr>
          <a:xfrm>
            <a:off x="5608600" y="1606225"/>
            <a:ext cx="2659010" cy="1459703"/>
            <a:chOff x="5325554" y="1686999"/>
            <a:chExt cx="2659010" cy="1459703"/>
          </a:xfrm>
        </p:grpSpPr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8CA2AE25-B18F-E80D-8364-603BD8505D47}"/>
                </a:ext>
              </a:extLst>
            </p:cNvPr>
            <p:cNvSpPr/>
            <p:nvPr/>
          </p:nvSpPr>
          <p:spPr>
            <a:xfrm>
              <a:off x="5325554" y="1686999"/>
              <a:ext cx="2659010" cy="1459703"/>
            </a:xfrm>
            <a:prstGeom prst="rect">
              <a:avLst/>
            </a:prstGeom>
            <a:solidFill>
              <a:srgbClr val="3F81C4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856" tIns="121856" rIns="121856" bIns="60928" numCol="1" rtlCol="0" anchor="t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85000"/>
                </a:lnSpc>
                <a:spcAft>
                  <a:spcPts val="533"/>
                </a:spcAft>
                <a:defRPr/>
              </a:pPr>
              <a:r>
                <a:rPr lang="nl-NL" sz="1600" b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Manufacturing Plant 1</a:t>
              </a:r>
            </a:p>
          </p:txBody>
        </p:sp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82A0D943-900A-EEB0-A9EB-882E58EA3949}"/>
                </a:ext>
              </a:extLst>
            </p:cNvPr>
            <p:cNvGrpSpPr/>
            <p:nvPr/>
          </p:nvGrpSpPr>
          <p:grpSpPr>
            <a:xfrm>
              <a:off x="5389344" y="2114172"/>
              <a:ext cx="2531431" cy="963944"/>
              <a:chOff x="4846650" y="1976690"/>
              <a:chExt cx="2531431" cy="963944"/>
            </a:xfrm>
          </p:grpSpPr>
          <p:pic>
            <p:nvPicPr>
              <p:cNvPr id="228" name="Picture 227">
                <a:extLst>
                  <a:ext uri="{FF2B5EF4-FFF2-40B4-BE49-F238E27FC236}">
                    <a16:creationId xmlns:a16="http://schemas.microsoft.com/office/drawing/2014/main" id="{D401E094-606D-4093-3932-4889E71E39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7886" r="27886"/>
              <a:stretch/>
            </p:blipFill>
            <p:spPr>
              <a:xfrm>
                <a:off x="4846650" y="1976690"/>
                <a:ext cx="639492" cy="963944"/>
              </a:xfrm>
              <a:prstGeom prst="rect">
                <a:avLst/>
              </a:prstGeom>
              <a:solidFill>
                <a:srgbClr val="FFFFFF"/>
              </a:solidFill>
              <a:effectLst/>
            </p:spPr>
          </p:pic>
          <p:pic>
            <p:nvPicPr>
              <p:cNvPr id="229" name="Picture 228" descr="A group of men in safety vests and helmets&#10;&#10;AI-generated content may be incorrect.">
                <a:extLst>
                  <a:ext uri="{FF2B5EF4-FFF2-40B4-BE49-F238E27FC236}">
                    <a16:creationId xmlns:a16="http://schemas.microsoft.com/office/drawing/2014/main" id="{2B5527F6-7D0E-C2A4-88CD-D9DC6B4D16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21322"/>
              <a:stretch/>
            </p:blipFill>
            <p:spPr>
              <a:xfrm>
                <a:off x="5552777" y="1982169"/>
                <a:ext cx="1825304" cy="958465"/>
              </a:xfrm>
              <a:prstGeom prst="rect">
                <a:avLst/>
              </a:prstGeom>
            </p:spPr>
          </p:pic>
        </p:grpSp>
      </p:grpSp>
      <p:grpSp>
        <p:nvGrpSpPr>
          <p:cNvPr id="230" name="Group 229">
            <a:extLst>
              <a:ext uri="{FF2B5EF4-FFF2-40B4-BE49-F238E27FC236}">
                <a16:creationId xmlns:a16="http://schemas.microsoft.com/office/drawing/2014/main" id="{3DACBAEF-0E75-2842-63D5-E4898C0374CC}"/>
              </a:ext>
            </a:extLst>
          </p:cNvPr>
          <p:cNvGrpSpPr/>
          <p:nvPr/>
        </p:nvGrpSpPr>
        <p:grpSpPr>
          <a:xfrm>
            <a:off x="5608600" y="3922916"/>
            <a:ext cx="2659010" cy="1459703"/>
            <a:chOff x="5325554" y="3502638"/>
            <a:chExt cx="2659010" cy="1459703"/>
          </a:xfrm>
        </p:grpSpPr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894E8B22-3809-73FB-6EB5-FB75CA3FB3F8}"/>
                </a:ext>
              </a:extLst>
            </p:cNvPr>
            <p:cNvSpPr/>
            <p:nvPr/>
          </p:nvSpPr>
          <p:spPr>
            <a:xfrm>
              <a:off x="5325554" y="3502638"/>
              <a:ext cx="2659010" cy="1459703"/>
            </a:xfrm>
            <a:prstGeom prst="rect">
              <a:avLst/>
            </a:prstGeom>
            <a:solidFill>
              <a:srgbClr val="3F81C4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856" tIns="121856" rIns="121856" bIns="60928" numCol="1" rtlCol="0" anchor="t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85000"/>
                </a:lnSpc>
                <a:spcAft>
                  <a:spcPts val="533"/>
                </a:spcAft>
                <a:defRPr/>
              </a:pPr>
              <a:r>
                <a:rPr lang="nl-NL" sz="1600" b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Manufacturing Plant 2</a:t>
              </a:r>
            </a:p>
          </p:txBody>
        </p:sp>
        <p:pic>
          <p:nvPicPr>
            <p:cNvPr id="232" name="Picture 231">
              <a:extLst>
                <a:ext uri="{FF2B5EF4-FFF2-40B4-BE49-F238E27FC236}">
                  <a16:creationId xmlns:a16="http://schemas.microsoft.com/office/drawing/2014/main" id="{1B9BAD2F-B829-58E5-54B5-9C2CBDF20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796" b="36082"/>
            <a:stretch/>
          </p:blipFill>
          <p:spPr>
            <a:xfrm>
              <a:off x="5389344" y="3929811"/>
              <a:ext cx="2531431" cy="963944"/>
            </a:xfrm>
            <a:prstGeom prst="rect">
              <a:avLst/>
            </a:prstGeom>
          </p:spPr>
        </p:pic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F17B47A3-43E5-EE9C-63EF-BEDF42BAC2A7}"/>
              </a:ext>
            </a:extLst>
          </p:cNvPr>
          <p:cNvGrpSpPr/>
          <p:nvPr/>
        </p:nvGrpSpPr>
        <p:grpSpPr>
          <a:xfrm>
            <a:off x="8817529" y="2739792"/>
            <a:ext cx="2659010" cy="1459703"/>
            <a:chOff x="5325554" y="3502638"/>
            <a:chExt cx="2659010" cy="1459703"/>
          </a:xfrm>
        </p:grpSpPr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5AF778DB-A0F4-7579-836E-2FE6C7F40969}"/>
                </a:ext>
              </a:extLst>
            </p:cNvPr>
            <p:cNvSpPr/>
            <p:nvPr/>
          </p:nvSpPr>
          <p:spPr>
            <a:xfrm>
              <a:off x="5325554" y="3502638"/>
              <a:ext cx="2659010" cy="1459703"/>
            </a:xfrm>
            <a:prstGeom prst="rect">
              <a:avLst/>
            </a:prstGeom>
            <a:solidFill>
              <a:srgbClr val="3F81C4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856" tIns="121856" rIns="121856" bIns="60928" numCol="1" rtlCol="0" anchor="t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85000"/>
                </a:lnSpc>
                <a:spcAft>
                  <a:spcPts val="533"/>
                </a:spcAft>
                <a:defRPr/>
              </a:pPr>
              <a:r>
                <a:rPr lang="nl-NL" sz="1600" b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Service Center</a:t>
              </a:r>
            </a:p>
          </p:txBody>
        </p:sp>
        <p:pic>
          <p:nvPicPr>
            <p:cNvPr id="235" name="Picture 234">
              <a:extLst>
                <a:ext uri="{FF2B5EF4-FFF2-40B4-BE49-F238E27FC236}">
                  <a16:creationId xmlns:a16="http://schemas.microsoft.com/office/drawing/2014/main" id="{CF664321-C044-292A-1790-4776ABB03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6032" b="16032"/>
            <a:stretch/>
          </p:blipFill>
          <p:spPr>
            <a:xfrm>
              <a:off x="5389344" y="3929811"/>
              <a:ext cx="2531431" cy="963944"/>
            </a:xfrm>
            <a:prstGeom prst="rect">
              <a:avLst/>
            </a:prstGeom>
          </p:spPr>
        </p:pic>
      </p:grpSp>
      <p:grpSp>
        <p:nvGrpSpPr>
          <p:cNvPr id="256" name="Group 255">
            <a:extLst>
              <a:ext uri="{FF2B5EF4-FFF2-40B4-BE49-F238E27FC236}">
                <a16:creationId xmlns:a16="http://schemas.microsoft.com/office/drawing/2014/main" id="{717E0420-4E42-B35A-B38D-7F180CDD6E2B}"/>
              </a:ext>
            </a:extLst>
          </p:cNvPr>
          <p:cNvGrpSpPr/>
          <p:nvPr/>
        </p:nvGrpSpPr>
        <p:grpSpPr>
          <a:xfrm>
            <a:off x="715462" y="1420813"/>
            <a:ext cx="1900738" cy="4154247"/>
            <a:chOff x="715462" y="1420813"/>
            <a:chExt cx="1900738" cy="4154247"/>
          </a:xfrm>
        </p:grpSpPr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7D83C36D-66A9-4701-FCED-469EB0AC64F0}"/>
                </a:ext>
              </a:extLst>
            </p:cNvPr>
            <p:cNvGrpSpPr/>
            <p:nvPr/>
          </p:nvGrpSpPr>
          <p:grpSpPr>
            <a:xfrm>
              <a:off x="715462" y="1420813"/>
              <a:ext cx="1900738" cy="2016679"/>
              <a:chOff x="715462" y="1357313"/>
              <a:chExt cx="1900738" cy="2016679"/>
            </a:xfrm>
          </p:grpSpPr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680313EC-06B0-02F1-3F35-755217D15156}"/>
                  </a:ext>
                </a:extLst>
              </p:cNvPr>
              <p:cNvSpPr/>
              <p:nvPr/>
            </p:nvSpPr>
            <p:spPr>
              <a:xfrm>
                <a:off x="715462" y="1357313"/>
                <a:ext cx="1900738" cy="2016679"/>
              </a:xfrm>
              <a:prstGeom prst="rect">
                <a:avLst/>
              </a:prstGeom>
              <a:solidFill>
                <a:srgbClr val="3B4598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856" tIns="121856" rIns="121856" bIns="60928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85000"/>
                  </a:lnSpc>
                  <a:defRPr/>
                </a:pPr>
                <a:endParaRPr lang="nl-NL" b="1">
                  <a:solidFill>
                    <a:schemeClr val="bg1"/>
                  </a:solidFill>
                </a:endParaRPr>
              </a:p>
            </p:txBody>
          </p:sp>
          <p:pic>
            <p:nvPicPr>
              <p:cNvPr id="263" name="Picture 262" descr="A person in a hard hat using a computer&#10;&#10;AI-generated content may be incorrect.">
                <a:extLst>
                  <a:ext uri="{FF2B5EF4-FFF2-40B4-BE49-F238E27FC236}">
                    <a16:creationId xmlns:a16="http://schemas.microsoft.com/office/drawing/2014/main" id="{12D20C72-DE1F-51DB-3B9B-3EFD415EA5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1119" t="13697" r="32106" b="14908"/>
              <a:stretch/>
            </p:blipFill>
            <p:spPr>
              <a:xfrm>
                <a:off x="761587" y="1804762"/>
                <a:ext cx="1808486" cy="1516073"/>
              </a:xfrm>
              <a:prstGeom prst="rect">
                <a:avLst/>
              </a:prstGeom>
            </p:spPr>
          </p:pic>
          <p:sp>
            <p:nvSpPr>
              <p:cNvPr id="264" name="TextBox 263">
                <a:extLst>
                  <a:ext uri="{FF2B5EF4-FFF2-40B4-BE49-F238E27FC236}">
                    <a16:creationId xmlns:a16="http://schemas.microsoft.com/office/drawing/2014/main" id="{906B4480-B808-40A4-D910-09AACF69EB9C}"/>
                  </a:ext>
                </a:extLst>
              </p:cNvPr>
              <p:cNvSpPr txBox="1"/>
              <p:nvPr/>
            </p:nvSpPr>
            <p:spPr>
              <a:xfrm>
                <a:off x="900418" y="1406512"/>
                <a:ext cx="1530824" cy="4095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5000"/>
                  </a:lnSpc>
                  <a:defRPr/>
                </a:pPr>
                <a:r>
                  <a:rPr lang="nl-NL" sz="1200" b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Engineering Product Group X</a:t>
                </a:r>
              </a:p>
            </p:txBody>
          </p:sp>
        </p:grpSp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D69D5BA9-A551-7811-EF79-155F9AFFAAA6}"/>
                </a:ext>
              </a:extLst>
            </p:cNvPr>
            <p:cNvGrpSpPr/>
            <p:nvPr/>
          </p:nvGrpSpPr>
          <p:grpSpPr>
            <a:xfrm>
              <a:off x="715462" y="3558381"/>
              <a:ext cx="1900738" cy="2016679"/>
              <a:chOff x="715462" y="1357313"/>
              <a:chExt cx="1900738" cy="2016679"/>
            </a:xfrm>
          </p:grpSpPr>
          <p:sp>
            <p:nvSpPr>
              <p:cNvPr id="259" name="Rectangle 258">
                <a:extLst>
                  <a:ext uri="{FF2B5EF4-FFF2-40B4-BE49-F238E27FC236}">
                    <a16:creationId xmlns:a16="http://schemas.microsoft.com/office/drawing/2014/main" id="{2E9A88C2-BB99-A624-447F-8194827C32DE}"/>
                  </a:ext>
                </a:extLst>
              </p:cNvPr>
              <p:cNvSpPr/>
              <p:nvPr/>
            </p:nvSpPr>
            <p:spPr>
              <a:xfrm>
                <a:off x="715462" y="1357313"/>
                <a:ext cx="1900738" cy="2016679"/>
              </a:xfrm>
              <a:prstGeom prst="rect">
                <a:avLst/>
              </a:prstGeom>
              <a:solidFill>
                <a:srgbClr val="3B4598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856" tIns="121856" rIns="121856" bIns="60928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85000"/>
                  </a:lnSpc>
                  <a:defRPr/>
                </a:pPr>
                <a:endParaRPr lang="nl-NL" b="1">
                  <a:solidFill>
                    <a:schemeClr val="bg1"/>
                  </a:solidFill>
                </a:endParaRPr>
              </a:p>
            </p:txBody>
          </p:sp>
          <p:pic>
            <p:nvPicPr>
              <p:cNvPr id="260" name="Picture 259">
                <a:extLst>
                  <a:ext uri="{FF2B5EF4-FFF2-40B4-BE49-F238E27FC236}">
                    <a16:creationId xmlns:a16="http://schemas.microsoft.com/office/drawing/2014/main" id="{16BADC5E-6166-C29E-5BB4-6B93A4C8A3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0736" t="8872" r="34502" b="24420"/>
              <a:stretch/>
            </p:blipFill>
            <p:spPr>
              <a:xfrm>
                <a:off x="761587" y="1804762"/>
                <a:ext cx="1808486" cy="1516073"/>
              </a:xfrm>
              <a:prstGeom prst="rect">
                <a:avLst/>
              </a:prstGeom>
            </p:spPr>
          </p:pic>
          <p:sp>
            <p:nvSpPr>
              <p:cNvPr id="261" name="TextBox 260">
                <a:extLst>
                  <a:ext uri="{FF2B5EF4-FFF2-40B4-BE49-F238E27FC236}">
                    <a16:creationId xmlns:a16="http://schemas.microsoft.com/office/drawing/2014/main" id="{BDF710F6-6D5C-3A01-B63B-2F34385524F0}"/>
                  </a:ext>
                </a:extLst>
              </p:cNvPr>
              <p:cNvSpPr txBox="1"/>
              <p:nvPr/>
            </p:nvSpPr>
            <p:spPr>
              <a:xfrm>
                <a:off x="900418" y="1406512"/>
                <a:ext cx="1530824" cy="4095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5000"/>
                  </a:lnSpc>
                  <a:defRPr/>
                </a:pPr>
                <a:r>
                  <a:rPr lang="nl-NL" sz="1200" b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Engineering Product Group Y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0019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07407E-6 L -0.1069 4.07407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2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" grpId="0" animBg="1"/>
      <p:bldP spid="244" grpId="0" animBg="1"/>
      <p:bldP spid="224" grpId="0" animBg="1"/>
      <p:bldP spid="53" grpId="0" animBg="1"/>
      <p:bldP spid="255" grpId="0" animBg="1"/>
    </p:bldLst>
  </p:timing>
  <p:extLst>
    <p:ext uri="{6950BFC3-D8DA-4A85-94F7-54DA5524770B}">
      <p188:commentRel xmlns:p188="http://schemas.microsoft.com/office/powerpoint/2018/8/main" r:id="rId2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70E6FA-02B3-078E-FCB2-7F57F9CF5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diagram of a machine&#10;&#10;AI-generated content may be incorrect.">
            <a:extLst>
              <a:ext uri="{FF2B5EF4-FFF2-40B4-BE49-F238E27FC236}">
                <a16:creationId xmlns:a16="http://schemas.microsoft.com/office/drawing/2014/main" id="{CD8067BF-9EFB-D037-BD55-6A6000AFE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2240" y="1040050"/>
            <a:ext cx="5806743" cy="387116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FF86DE4-4D5E-87CC-7D7D-A9E672A2B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Attribute Search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5D4EE8-D1C1-59B7-F3A6-79C73D5C1E3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018" y="2532807"/>
            <a:ext cx="3531586" cy="19865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F1BB66D-F864-4E2B-9F2D-6DD2B2245A04}"/>
              </a:ext>
            </a:extLst>
          </p:cNvPr>
          <p:cNvSpPr txBox="1"/>
          <p:nvPr/>
        </p:nvSpPr>
        <p:spPr>
          <a:xfrm>
            <a:off x="897466" y="1780705"/>
            <a:ext cx="2920621" cy="461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99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Attributes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2B8D760-2EC4-9E2E-C889-9FAD293B3D72}"/>
              </a:ext>
            </a:extLst>
          </p:cNvPr>
          <p:cNvGrpSpPr/>
          <p:nvPr/>
        </p:nvGrpSpPr>
        <p:grpSpPr>
          <a:xfrm>
            <a:off x="4766501" y="1040050"/>
            <a:ext cx="6116921" cy="4288073"/>
            <a:chOff x="4945089" y="935221"/>
            <a:chExt cx="6116921" cy="4288073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6DFE4968-B532-2DFC-AD2D-8A01FED10876}"/>
                </a:ext>
              </a:extLst>
            </p:cNvPr>
            <p:cNvSpPr/>
            <p:nvPr/>
          </p:nvSpPr>
          <p:spPr>
            <a:xfrm>
              <a:off x="5487791" y="935221"/>
              <a:ext cx="5574219" cy="3985660"/>
            </a:xfrm>
            <a:custGeom>
              <a:avLst/>
              <a:gdLst>
                <a:gd name="connsiteX0" fmla="*/ 0 w 5574219"/>
                <a:gd name="connsiteY0" fmla="*/ 0 h 3985660"/>
                <a:gd name="connsiteX1" fmla="*/ 5574219 w 5574219"/>
                <a:gd name="connsiteY1" fmla="*/ 0 h 3985660"/>
                <a:gd name="connsiteX2" fmla="*/ 5574219 w 5574219"/>
                <a:gd name="connsiteY2" fmla="*/ 3985660 h 3985660"/>
                <a:gd name="connsiteX3" fmla="*/ 0 w 5574219"/>
                <a:gd name="connsiteY3" fmla="*/ 3985660 h 3985660"/>
                <a:gd name="connsiteX4" fmla="*/ 0 w 5574219"/>
                <a:gd name="connsiteY4" fmla="*/ 0 h 3985660"/>
                <a:gd name="connsiteX5" fmla="*/ 1185638 w 5574219"/>
                <a:gd name="connsiteY5" fmla="*/ 1761170 h 3985660"/>
                <a:gd name="connsiteX6" fmla="*/ 379747 w 5574219"/>
                <a:gd name="connsiteY6" fmla="*/ 2567061 h 3985660"/>
                <a:gd name="connsiteX7" fmla="*/ 1185638 w 5574219"/>
                <a:gd name="connsiteY7" fmla="*/ 3372952 h 3985660"/>
                <a:gd name="connsiteX8" fmla="*/ 1991529 w 5574219"/>
                <a:gd name="connsiteY8" fmla="*/ 2567061 h 3985660"/>
                <a:gd name="connsiteX9" fmla="*/ 1185638 w 5574219"/>
                <a:gd name="connsiteY9" fmla="*/ 1761170 h 3985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74219" h="3985660">
                  <a:moveTo>
                    <a:pt x="0" y="0"/>
                  </a:moveTo>
                  <a:lnTo>
                    <a:pt x="5574219" y="0"/>
                  </a:lnTo>
                  <a:lnTo>
                    <a:pt x="5574219" y="3985660"/>
                  </a:lnTo>
                  <a:lnTo>
                    <a:pt x="0" y="3985660"/>
                  </a:lnTo>
                  <a:lnTo>
                    <a:pt x="0" y="0"/>
                  </a:lnTo>
                  <a:close/>
                  <a:moveTo>
                    <a:pt x="1185638" y="1761170"/>
                  </a:moveTo>
                  <a:cubicBezTo>
                    <a:pt x="740557" y="1761170"/>
                    <a:pt x="379747" y="2121980"/>
                    <a:pt x="379747" y="2567061"/>
                  </a:cubicBezTo>
                  <a:cubicBezTo>
                    <a:pt x="379747" y="3012142"/>
                    <a:pt x="740557" y="3372952"/>
                    <a:pt x="1185638" y="3372952"/>
                  </a:cubicBezTo>
                  <a:cubicBezTo>
                    <a:pt x="1630719" y="3372952"/>
                    <a:pt x="1991529" y="3012142"/>
                    <a:pt x="1991529" y="2567061"/>
                  </a:cubicBezTo>
                  <a:cubicBezTo>
                    <a:pt x="1991529" y="2121980"/>
                    <a:pt x="1630719" y="1761170"/>
                    <a:pt x="1185638" y="1761170"/>
                  </a:cubicBezTo>
                  <a:close/>
                </a:path>
              </a:pathLst>
            </a:cu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/>
            </a:p>
          </p:txBody>
        </p:sp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E6C8D1C9-90E0-CEC3-22E7-CC4C58EE4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45089" y="2635351"/>
              <a:ext cx="2587943" cy="2587943"/>
            </a:xfrm>
            <a:prstGeom prst="rect">
              <a:avLst/>
            </a:prstGeom>
          </p:spPr>
        </p:pic>
      </p:grpSp>
      <p:sp>
        <p:nvSpPr>
          <p:cNvPr id="40" name="Right Arrow 7">
            <a:extLst>
              <a:ext uri="{FF2B5EF4-FFF2-40B4-BE49-F238E27FC236}">
                <a16:creationId xmlns:a16="http://schemas.microsoft.com/office/drawing/2014/main" id="{64CE60D5-7E4D-6161-43BD-07A66EFBBBB8}"/>
              </a:ext>
            </a:extLst>
          </p:cNvPr>
          <p:cNvSpPr/>
          <p:nvPr/>
        </p:nvSpPr>
        <p:spPr>
          <a:xfrm>
            <a:off x="3953450" y="3334744"/>
            <a:ext cx="1308381" cy="617687"/>
          </a:xfrm>
          <a:prstGeom prst="rightArrow">
            <a:avLst>
              <a:gd name="adj1" fmla="val 47499"/>
              <a:gd name="adj2" fmla="val 53964"/>
            </a:avLst>
          </a:prstGeom>
          <a:solidFill>
            <a:srgbClr val="3F81C4"/>
          </a:solidFill>
          <a:ln/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21856" tIns="60928" rIns="121856" bIns="60928" rtlCol="0" anchor="ctr"/>
          <a:lstStyle/>
          <a:p>
            <a:pPr algn="ctr"/>
            <a:endParaRPr lang="en-US" sz="1899"/>
          </a:p>
        </p:txBody>
      </p:sp>
    </p:spTree>
    <p:extLst>
      <p:ext uri="{BB962C8B-B14F-4D97-AF65-F5344CB8AC3E}">
        <p14:creationId xmlns:p14="http://schemas.microsoft.com/office/powerpoint/2010/main" val="210267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BA1416-1022-839E-B568-E1211FF61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DD2FEFC-EB40-68CE-44D6-82CFAF937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Product Versions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F4F511-FD62-87B1-3E8C-C57C14029AFF}"/>
              </a:ext>
            </a:extLst>
          </p:cNvPr>
          <p:cNvGrpSpPr/>
          <p:nvPr/>
        </p:nvGrpSpPr>
        <p:grpSpPr>
          <a:xfrm>
            <a:off x="1087041" y="1939807"/>
            <a:ext cx="9973314" cy="2958910"/>
            <a:chOff x="602006" y="2309493"/>
            <a:chExt cx="10970645" cy="325480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45892DA-DEAF-C8A9-F32C-D40940BAFD9E}"/>
                </a:ext>
              </a:extLst>
            </p:cNvPr>
            <p:cNvGrpSpPr/>
            <p:nvPr/>
          </p:nvGrpSpPr>
          <p:grpSpPr>
            <a:xfrm>
              <a:off x="602006" y="2440747"/>
              <a:ext cx="3054132" cy="3123546"/>
              <a:chOff x="602006" y="2440747"/>
              <a:chExt cx="3054132" cy="3123546"/>
            </a:xfrm>
          </p:grpSpPr>
          <p:pic>
            <p:nvPicPr>
              <p:cNvPr id="3" name="Picture 6" descr="http://www.cdsrewinds.co.uk/images/3phase%20motor.jpg">
                <a:extLst>
                  <a:ext uri="{FF2B5EF4-FFF2-40B4-BE49-F238E27FC236}">
                    <a16:creationId xmlns:a16="http://schemas.microsoft.com/office/drawing/2014/main" id="{B03E8D1E-1774-4A04-E532-63F5FB1CEE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2006" y="2440747"/>
                <a:ext cx="2908695" cy="24190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CE69AE2-E4E2-216A-7452-3105925D0F31}"/>
                  </a:ext>
                </a:extLst>
              </p:cNvPr>
              <p:cNvSpPr/>
              <p:nvPr/>
            </p:nvSpPr>
            <p:spPr>
              <a:xfrm>
                <a:off x="913651" y="5124172"/>
                <a:ext cx="2742487" cy="4401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nl-NL" sz="2000" b="1">
                    <a:solidFill>
                      <a:schemeClr val="accent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El. Motor – V001</a:t>
                </a:r>
                <a:endParaRPr lang="en-US" sz="2000">
                  <a:solidFill>
                    <a:schemeClr val="accent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0363C0D-9946-FBBD-308A-101989C8F19F}"/>
                </a:ext>
              </a:extLst>
            </p:cNvPr>
            <p:cNvGrpSpPr/>
            <p:nvPr/>
          </p:nvGrpSpPr>
          <p:grpSpPr>
            <a:xfrm>
              <a:off x="8505384" y="2309493"/>
              <a:ext cx="3067267" cy="3250033"/>
              <a:chOff x="8505384" y="2309493"/>
              <a:chExt cx="3067267" cy="3250033"/>
            </a:xfrm>
          </p:grpSpPr>
          <p:pic>
            <p:nvPicPr>
              <p:cNvPr id="2" name="Picture 2" descr="http://i01.i.aliimg.com/photo/v0/108327523/Electric_Motor_Siemens_1MA7_0_18_13.jpg">
                <a:extLst>
                  <a:ext uri="{FF2B5EF4-FFF2-40B4-BE49-F238E27FC236}">
                    <a16:creationId xmlns:a16="http://schemas.microsoft.com/office/drawing/2014/main" id="{85F85DD4-DB4C-43FF-B0A6-67F69A57DC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05384" y="2309493"/>
                <a:ext cx="2904368" cy="22698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7784F7C-34B0-3261-0559-35706B285670}"/>
                  </a:ext>
                </a:extLst>
              </p:cNvPr>
              <p:cNvSpPr/>
              <p:nvPr/>
            </p:nvSpPr>
            <p:spPr>
              <a:xfrm>
                <a:off x="8830164" y="5119405"/>
                <a:ext cx="2742487" cy="4401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nl-NL" sz="2000" b="1">
                    <a:solidFill>
                      <a:schemeClr val="accent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El. Motor – V002</a:t>
                </a:r>
                <a:endParaRPr lang="en-US" sz="2000">
                  <a:solidFill>
                    <a:schemeClr val="accent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42751FF-B19B-DC37-5FFE-9A81E8924CD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8031" y="2059129"/>
            <a:ext cx="4700542" cy="26440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E19F95-8F5F-8D6A-EA53-38BE1E416609}"/>
              </a:ext>
            </a:extLst>
          </p:cNvPr>
          <p:cNvSpPr txBox="1"/>
          <p:nvPr/>
        </p:nvSpPr>
        <p:spPr>
          <a:xfrm>
            <a:off x="4612754" y="1483654"/>
            <a:ext cx="2920621" cy="4615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350" b="1">
                <a:solidFill>
                  <a:schemeClr val="accent1"/>
                </a:solidFill>
                <a:latin typeface="Open Sans"/>
                <a:ea typeface="Open Sans"/>
                <a:cs typeface="Open Sans"/>
              </a:rPr>
              <a:t>Changes</a:t>
            </a:r>
            <a:endParaRPr lang="en-US" sz="2399" b="1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03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12146-F688-BEBF-4C6F-9086FE27ED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diagram of a machine&#10;&#10;AI-generated content may be incorrect.">
            <a:extLst>
              <a:ext uri="{FF2B5EF4-FFF2-40B4-BE49-F238E27FC236}">
                <a16:creationId xmlns:a16="http://schemas.microsoft.com/office/drawing/2014/main" id="{DC654605-907C-F87D-BF2F-668C650E6FC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77" y="1983540"/>
            <a:ext cx="3782277" cy="2521516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26F3549-44EE-7FE2-5854-EEECC4C5A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Product Readiness Control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76795B-C209-1490-5865-44279945964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4536" y="1963319"/>
            <a:ext cx="3531585" cy="1986517"/>
          </a:xfrm>
          <a:prstGeom prst="rect">
            <a:avLst/>
          </a:prstGeom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B8612A53-1ADD-AA74-4CD5-B97295857970}"/>
              </a:ext>
            </a:extLst>
          </p:cNvPr>
          <p:cNvSpPr txBox="1"/>
          <p:nvPr/>
        </p:nvSpPr>
        <p:spPr>
          <a:xfrm>
            <a:off x="5783757" y="4098935"/>
            <a:ext cx="2742363" cy="1199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664" indent="-285664">
              <a:buFontTx/>
              <a:buChar char="-"/>
            </a:pPr>
            <a:r>
              <a:rPr lang="en-US" sz="1799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Pricing</a:t>
            </a:r>
          </a:p>
          <a:p>
            <a:pPr marL="285664" indent="-285664">
              <a:buFontTx/>
              <a:buChar char="-"/>
            </a:pPr>
            <a:r>
              <a:rPr lang="en-US" sz="1799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Marketing</a:t>
            </a:r>
          </a:p>
          <a:p>
            <a:pPr marL="285664" indent="-285664">
              <a:buFontTx/>
              <a:buChar char="-"/>
            </a:pPr>
            <a:r>
              <a:rPr lang="en-US" sz="1799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Warehouse location</a:t>
            </a:r>
          </a:p>
          <a:p>
            <a:pPr marL="285664" indent="-285664">
              <a:buFontTx/>
              <a:buChar char="-"/>
            </a:pPr>
            <a:r>
              <a:rPr lang="en-US" sz="1799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Financial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95DD21-DE84-A969-68E0-4AEC25275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92936" y="2052689"/>
            <a:ext cx="2097787" cy="1639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ight Arrow 7">
            <a:extLst>
              <a:ext uri="{FF2B5EF4-FFF2-40B4-BE49-F238E27FC236}">
                <a16:creationId xmlns:a16="http://schemas.microsoft.com/office/drawing/2014/main" id="{C53EA992-8A32-E5E3-B83C-5EED6C11F306}"/>
              </a:ext>
            </a:extLst>
          </p:cNvPr>
          <p:cNvSpPr/>
          <p:nvPr/>
        </p:nvSpPr>
        <p:spPr>
          <a:xfrm>
            <a:off x="4397732" y="2872434"/>
            <a:ext cx="738546" cy="510485"/>
          </a:xfrm>
          <a:prstGeom prst="rightArrow">
            <a:avLst>
              <a:gd name="adj1" fmla="val 47499"/>
              <a:gd name="adj2" fmla="val 53964"/>
            </a:avLst>
          </a:prstGeom>
          <a:solidFill>
            <a:srgbClr val="3F81C4"/>
          </a:solidFill>
          <a:ln/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21856" tIns="60928" rIns="121856" bIns="60928" rtlCol="0" anchor="ctr"/>
          <a:lstStyle/>
          <a:p>
            <a:pPr algn="ctr"/>
            <a:endParaRPr lang="en-US" sz="1899"/>
          </a:p>
        </p:txBody>
      </p:sp>
      <p:sp>
        <p:nvSpPr>
          <p:cNvPr id="15" name="Right Arrow 7">
            <a:extLst>
              <a:ext uri="{FF2B5EF4-FFF2-40B4-BE49-F238E27FC236}">
                <a16:creationId xmlns:a16="http://schemas.microsoft.com/office/drawing/2014/main" id="{8A1070C8-BE04-AE6D-886C-F407078C39D9}"/>
              </a:ext>
            </a:extLst>
          </p:cNvPr>
          <p:cNvSpPr/>
          <p:nvPr/>
        </p:nvSpPr>
        <p:spPr>
          <a:xfrm>
            <a:off x="8456728" y="2872434"/>
            <a:ext cx="738546" cy="510485"/>
          </a:xfrm>
          <a:prstGeom prst="rightArrow">
            <a:avLst>
              <a:gd name="adj1" fmla="val 47499"/>
              <a:gd name="adj2" fmla="val 53964"/>
            </a:avLst>
          </a:prstGeom>
          <a:solidFill>
            <a:srgbClr val="3F81C4"/>
          </a:solidFill>
          <a:ln/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21856" tIns="60928" rIns="121856" bIns="60928" rtlCol="0" anchor="ctr"/>
          <a:lstStyle/>
          <a:p>
            <a:pPr algn="ctr"/>
            <a:endParaRPr lang="en-US" sz="1899"/>
          </a:p>
        </p:txBody>
      </p:sp>
    </p:spTree>
    <p:extLst>
      <p:ext uri="{BB962C8B-B14F-4D97-AF65-F5344CB8AC3E}">
        <p14:creationId xmlns:p14="http://schemas.microsoft.com/office/powerpoint/2010/main" val="312496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orporate identity">
  <a:themeElements>
    <a:clrScheme name="STAEDEAN COLORS">
      <a:dk1>
        <a:srgbClr val="1F2342"/>
      </a:dk1>
      <a:lt1>
        <a:srgbClr val="FFFFFF"/>
      </a:lt1>
      <a:dk2>
        <a:srgbClr val="1F2342"/>
      </a:dk2>
      <a:lt2>
        <a:srgbClr val="FFFFFF"/>
      </a:lt2>
      <a:accent1>
        <a:srgbClr val="00316C"/>
      </a:accent1>
      <a:accent2>
        <a:srgbClr val="FF9C46"/>
      </a:accent2>
      <a:accent3>
        <a:srgbClr val="17C8BE"/>
      </a:accent3>
      <a:accent4>
        <a:srgbClr val="008C94"/>
      </a:accent4>
      <a:accent5>
        <a:srgbClr val="D7BA94"/>
      </a:accent5>
      <a:accent6>
        <a:srgbClr val="FF95D2"/>
      </a:accent6>
      <a:hlink>
        <a:srgbClr val="17C8BE"/>
      </a:hlink>
      <a:folHlink>
        <a:srgbClr val="FA5A4F"/>
      </a:folHlink>
    </a:clrScheme>
    <a:fontScheme name="Fonts SDN PP">
      <a:majorFont>
        <a:latin typeface="Aptos SemiBold"/>
        <a:ea typeface=""/>
        <a:cs typeface=""/>
      </a:majorFont>
      <a:minorFont>
        <a:latin typeface="Aptos Light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32577040d423d6ee3dc51601dff62ed [Read-Only]" id="{A0EBF294-13A1-4373-A33A-497C856788BC}" vid="{3DB64D7C-4C56-4C9E-994D-8A49D02FC4A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B8A3C10B300444890D8242FB9F1834" ma:contentTypeVersion="19" ma:contentTypeDescription="Create a new document." ma:contentTypeScope="" ma:versionID="db1c93b2b3acab4373c66c4db5a787e8">
  <xsd:schema xmlns:xsd="http://www.w3.org/2001/XMLSchema" xmlns:xs="http://www.w3.org/2001/XMLSchema" xmlns:p="http://schemas.microsoft.com/office/2006/metadata/properties" xmlns:ns2="8bd0513c-0cac-4a80-b5fa-f63bab631caa" xmlns:ns3="3d24c0ae-31f6-49a0-aaa0-daa8ea0f430b" targetNamespace="http://schemas.microsoft.com/office/2006/metadata/properties" ma:root="true" ma:fieldsID="aeae443d9746704e4a74360d0937cb39" ns2:_="" ns3:_="">
    <xsd:import namespace="8bd0513c-0cac-4a80-b5fa-f63bab631caa"/>
    <xsd:import namespace="3d24c0ae-31f6-49a0-aaa0-daa8ea0f430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LengthInSeconds" minOccurs="0"/>
                <xsd:element ref="ns3:Date" minOccurs="0"/>
                <xsd:element ref="ns3:lcf76f155ced4ddcb4097134ff3c332f" minOccurs="0"/>
                <xsd:element ref="ns2:TaxCatchAll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d0513c-0cac-4a80-b5fa-f63bab631ca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3fbffb7-5813-4bc7-b23a-a2e2e97145a6}" ma:internalName="TaxCatchAll" ma:showField="CatchAllData" ma:web="8bd0513c-0cac-4a80-b5fa-f63bab631ca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24c0ae-31f6-49a0-aaa0-daa8ea0f43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Date" ma:index="20" nillable="true" ma:displayName="Date" ma:format="DateOnly" ma:internalName="Date">
      <xsd:simpleType>
        <xsd:restriction base="dms:DateTime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982d500-7032-477b-bd52-5bb39e859ed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4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d24c0ae-31f6-49a0-aaa0-daa8ea0f430b">
      <Terms xmlns="http://schemas.microsoft.com/office/infopath/2007/PartnerControls"/>
    </lcf76f155ced4ddcb4097134ff3c332f>
    <TaxCatchAll xmlns="8bd0513c-0cac-4a80-b5fa-f63bab631caa" xsi:nil="true"/>
    <Date xmlns="3d24c0ae-31f6-49a0-aaa0-daa8ea0f430b" xsi:nil="true"/>
  </documentManagement>
</p:properties>
</file>

<file path=customXml/itemProps1.xml><?xml version="1.0" encoding="utf-8"?>
<ds:datastoreItem xmlns:ds="http://schemas.openxmlformats.org/officeDocument/2006/customXml" ds:itemID="{33822DB3-F52F-46ED-9DA5-5ED7405351B6}">
  <ds:schemaRefs>
    <ds:schemaRef ds:uri="3d24c0ae-31f6-49a0-aaa0-daa8ea0f430b"/>
    <ds:schemaRef ds:uri="8bd0513c-0cac-4a80-b5fa-f63bab631ca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CCC9168-1AF7-4F22-A7E1-AA5CA9871E6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97B75BE-6E85-4BC9-B65E-BA5D0420B3C8}">
  <ds:schemaRefs>
    <ds:schemaRef ds:uri="3d24c0ae-31f6-49a0-aaa0-daa8ea0f430b"/>
    <ds:schemaRef ds:uri="8bd0513c-0cac-4a80-b5fa-f63bab631ca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1348</TotalTime>
  <Words>701</Words>
  <Application>Microsoft Office PowerPoint</Application>
  <PresentationFormat>Widescreen</PresentationFormat>
  <Paragraphs>293</Paragraphs>
  <Slides>25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Aptos</vt:lpstr>
      <vt:lpstr>Aptos Display</vt:lpstr>
      <vt:lpstr>Aptos Light</vt:lpstr>
      <vt:lpstr>Aptos SemiBold</vt:lpstr>
      <vt:lpstr>Arial</vt:lpstr>
      <vt:lpstr>Calibri Light</vt:lpstr>
      <vt:lpstr>Open Sans</vt:lpstr>
      <vt:lpstr>Open Sans ExtraBold</vt:lpstr>
      <vt:lpstr>Open Sans Light</vt:lpstr>
      <vt:lpstr>Open Sans SemiBold</vt:lpstr>
      <vt:lpstr>Open Sans)</vt:lpstr>
      <vt:lpstr>Source Sans Pro Light</vt:lpstr>
      <vt:lpstr>Office Theme</vt:lpstr>
      <vt:lpstr>Corporate identity</vt:lpstr>
      <vt:lpstr>PowerPoint Presentation</vt:lpstr>
      <vt:lpstr>PowerPoint Presentation</vt:lpstr>
      <vt:lpstr>PowerPoint Presentation</vt:lpstr>
      <vt:lpstr>Engineering Change Management</vt:lpstr>
      <vt:lpstr>Scale From Single Company…</vt:lpstr>
      <vt:lpstr>…to Multi-company</vt:lpstr>
      <vt:lpstr>Attribute Search</vt:lpstr>
      <vt:lpstr>Product Versions</vt:lpstr>
      <vt:lpstr>Product Readiness Control</vt:lpstr>
      <vt:lpstr>Changes: Central vs. Local</vt:lpstr>
      <vt:lpstr>Requests (ECR)</vt:lpstr>
      <vt:lpstr>Managing Engineering Changes</vt:lpstr>
      <vt:lpstr>Impact of Change</vt:lpstr>
      <vt:lpstr>What is Changed?</vt:lpstr>
      <vt:lpstr>Changes During Product Lifecycle</vt:lpstr>
      <vt:lpstr>Push/Pull  Release and Data Ownership</vt:lpstr>
      <vt:lpstr>Push/Pull  Release and Data Ownership</vt:lpstr>
      <vt:lpstr>Lifecycle Management: Central vs. Local</vt:lpstr>
      <vt:lpstr>PowerPoint Presentation</vt:lpstr>
      <vt:lpstr>PowerPoint Presentation</vt:lpstr>
      <vt:lpstr>Demonstration Process</vt:lpstr>
      <vt:lpstr>Process with a PLM System</vt:lpstr>
      <vt:lpstr>Engineering and Manufacturing Summary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Lauren Bishop</dc:creator>
  <cp:lastModifiedBy>Eric van Hofwegen</cp:lastModifiedBy>
  <cp:revision>21</cp:revision>
  <dcterms:created xsi:type="dcterms:W3CDTF">2025-01-23T18:40:19Z</dcterms:created>
  <dcterms:modified xsi:type="dcterms:W3CDTF">2025-05-15T12:18:00Z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0x010100B8B8A3C10B300444890D8242FB9F1834</vt:lpwstr>
  </property>
  <property fmtid="{D5CDD505-2E9C-101B-9397-08002B2CF9AE}" pid="3" name="MediaServiceImageTags">
    <vt:lpwstr/>
  </property>
</Properties>
</file>