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65" r:id="rId4"/>
    <p:sldId id="266" r:id="rId5"/>
    <p:sldId id="271" r:id="rId6"/>
    <p:sldId id="284" r:id="rId7"/>
    <p:sldId id="275" r:id="rId8"/>
    <p:sldId id="282" r:id="rId9"/>
    <p:sldId id="273" r:id="rId10"/>
    <p:sldId id="263" r:id="rId11"/>
    <p:sldId id="285" r:id="rId12"/>
    <p:sldId id="270" r:id="rId13"/>
    <p:sldId id="27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7C734-806F-437A-9367-3A382BF45AFC}" v="266" dt="2025-04-02T19:05:54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4772" autoAdjust="0"/>
  </p:normalViewPr>
  <p:slideViewPr>
    <p:cSldViewPr snapToGrid="0">
      <p:cViewPr varScale="1">
        <p:scale>
          <a:sx n="86" d="100"/>
          <a:sy n="86" d="100"/>
        </p:scale>
        <p:origin x="144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Jutila" userId="58bf4286-f0de-4e54-878d-47bfae709bd6" providerId="ADAL" clId="{80D7C734-806F-437A-9367-3A382BF45AFC}"/>
    <pc:docChg chg="undo redo custSel addSld delSld modSld sldOrd modMainMaster modNotesMaster">
      <pc:chgData name="Matt Jutila" userId="58bf4286-f0de-4e54-878d-47bfae709bd6" providerId="ADAL" clId="{80D7C734-806F-437A-9367-3A382BF45AFC}" dt="2025-04-02T19:06:07.730" v="5787" actId="20577"/>
      <pc:docMkLst>
        <pc:docMk/>
      </pc:docMkLst>
      <pc:sldChg chg="addSp delSp modSp mod setBg addAnim delAnim modNotes modNotesTx">
        <pc:chgData name="Matt Jutila" userId="58bf4286-f0de-4e54-878d-47bfae709bd6" providerId="ADAL" clId="{80D7C734-806F-437A-9367-3A382BF45AFC}" dt="2025-04-02T17:18:12.997" v="5216" actId="26606"/>
        <pc:sldMkLst>
          <pc:docMk/>
          <pc:sldMk cId="2215689343" sldId="256"/>
        </pc:sldMkLst>
        <pc:spChg chg="mo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2" creationId="{8AD989B9-B02B-6472-1756-A54FC9DAE551}"/>
          </ac:spMkLst>
        </pc:spChg>
        <pc:spChg chg="mo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3" creationId="{84F5AE9B-E871-E27F-9A0F-2042B856B632}"/>
          </ac:spMkLst>
        </pc:spChg>
        <pc:spChg chg="add del">
          <ac:chgData name="Matt Jutila" userId="58bf4286-f0de-4e54-878d-47bfae709bd6" providerId="ADAL" clId="{80D7C734-806F-437A-9367-3A382BF45AFC}" dt="2025-04-02T17:18:12.990" v="5215" actId="26606"/>
          <ac:spMkLst>
            <pc:docMk/>
            <pc:sldMk cId="2215689343" sldId="256"/>
            <ac:spMk id="8" creationId="{43C48B49-6135-48B6-AC0F-97E5D8D1F03F}"/>
          </ac:spMkLst>
        </pc:spChg>
        <pc:spChg chg="add del">
          <ac:chgData name="Matt Jutila" userId="58bf4286-f0de-4e54-878d-47bfae709bd6" providerId="ADAL" clId="{80D7C734-806F-437A-9367-3A382BF45AFC}" dt="2025-04-02T17:18:12.990" v="5215" actId="26606"/>
          <ac:spMkLst>
            <pc:docMk/>
            <pc:sldMk cId="2215689343" sldId="256"/>
            <ac:spMk id="10" creationId="{9715DAF0-AE1B-46C9-8A6B-DB2AA05AB91D}"/>
          </ac:spMkLst>
        </pc:spChg>
        <pc:spChg chg="add del">
          <ac:chgData name="Matt Jutila" userId="58bf4286-f0de-4e54-878d-47bfae709bd6" providerId="ADAL" clId="{80D7C734-806F-437A-9367-3A382BF45AFC}" dt="2025-04-02T17:18:12.990" v="5215" actId="26606"/>
          <ac:spMkLst>
            <pc:docMk/>
            <pc:sldMk cId="2215689343" sldId="256"/>
            <ac:spMk id="12" creationId="{DC631C0B-6DA6-4E57-8231-CE32B3434A7E}"/>
          </ac:spMkLst>
        </pc:spChg>
        <pc:spChg chg="add del">
          <ac:chgData name="Matt Jutila" userId="58bf4286-f0de-4e54-878d-47bfae709bd6" providerId="ADAL" clId="{80D7C734-806F-437A-9367-3A382BF45AFC}" dt="2025-04-02T17:18:12.990" v="5215" actId="26606"/>
          <ac:spMkLst>
            <pc:docMk/>
            <pc:sldMk cId="2215689343" sldId="256"/>
            <ac:spMk id="14" creationId="{F256AC18-FB41-4977-8B0C-F5082335AB7D}"/>
          </ac:spMkLst>
        </pc:spChg>
        <pc:spChg chg="add del">
          <ac:chgData name="Matt Jutila" userId="58bf4286-f0de-4e54-878d-47bfae709bd6" providerId="ADAL" clId="{80D7C734-806F-437A-9367-3A382BF45AFC}" dt="2025-04-02T17:18:12.990" v="5215" actId="26606"/>
          <ac:spMkLst>
            <pc:docMk/>
            <pc:sldMk cId="2215689343" sldId="256"/>
            <ac:spMk id="16" creationId="{AFF4A713-7B75-4B21-90D7-5AB19547C728}"/>
          </ac:spMkLst>
        </pc:spChg>
        <pc:spChg chg="ad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18" creationId="{C29501E6-A978-4A61-9689-9085AF97A53A}"/>
          </ac:spMkLst>
        </pc:spChg>
        <pc:spChg chg="ad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19" creationId="{6F5A5072-7B47-4D32-B52A-4EBBF590B8A5}"/>
          </ac:spMkLst>
        </pc:spChg>
        <pc:spChg chg="ad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20" creationId="{9715DAF0-AE1B-46C9-8A6B-DB2AA05AB91D}"/>
          </ac:spMkLst>
        </pc:spChg>
        <pc:spChg chg="ad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21" creationId="{6016219D-510E-4184-9090-6D5578A87BD1}"/>
          </ac:spMkLst>
        </pc:spChg>
        <pc:spChg chg="ad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22" creationId="{AFF4A713-7B75-4B21-90D7-5AB19547C728}"/>
          </ac:spMkLst>
        </pc:spChg>
        <pc:spChg chg="add">
          <ac:chgData name="Matt Jutila" userId="58bf4286-f0de-4e54-878d-47bfae709bd6" providerId="ADAL" clId="{80D7C734-806F-437A-9367-3A382BF45AFC}" dt="2025-04-02T17:18:12.997" v="5216" actId="26606"/>
          <ac:spMkLst>
            <pc:docMk/>
            <pc:sldMk cId="2215689343" sldId="256"/>
            <ac:spMk id="23" creationId="{DC631C0B-6DA6-4E57-8231-CE32B3434A7E}"/>
          </ac:spMkLst>
        </pc:spChg>
      </pc:sldChg>
      <pc:sldChg chg="addSp modSp new del mod">
        <pc:chgData name="Matt Jutila" userId="58bf4286-f0de-4e54-878d-47bfae709bd6" providerId="ADAL" clId="{80D7C734-806F-437A-9367-3A382BF45AFC}" dt="2025-04-02T17:18:45.353" v="5218" actId="47"/>
        <pc:sldMkLst>
          <pc:docMk/>
          <pc:sldMk cId="969960497" sldId="257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969960497" sldId="257"/>
            <ac:spMk id="2" creationId="{B6E6E192-F715-328F-8D58-E6B8EE2EB852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969960497" sldId="257"/>
            <ac:spMk id="3" creationId="{A94CD447-B2C4-5AAD-9F0F-6CB99743B385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969960497" sldId="257"/>
            <ac:spMk id="6" creationId="{6760F5D5-6F92-6588-3872-B5DDF75320D1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969960497" sldId="257"/>
            <ac:spMk id="9" creationId="{2F02F879-29DF-0F08-686F-4F9C3E64A126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969960497" sldId="257"/>
            <ac:spMk id="12" creationId="{8E807D46-D9BD-BA94-D26D-D812C26B3F05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969960497" sldId="257"/>
            <ac:spMk id="15" creationId="{8F000696-50AE-5BBF-4791-8E2BBBAE2FAF}"/>
          </ac:spMkLst>
        </pc:spChg>
        <pc:grpChg chg="add mod">
          <ac:chgData name="Matt Jutila" userId="58bf4286-f0de-4e54-878d-47bfae709bd6" providerId="ADAL" clId="{80D7C734-806F-437A-9367-3A382BF45AFC}" dt="2025-04-02T15:28:22.594" v="224" actId="1076"/>
          <ac:grpSpMkLst>
            <pc:docMk/>
            <pc:sldMk cId="969960497" sldId="257"/>
            <ac:grpSpMk id="4" creationId="{8894E0C0-69C1-933F-F1AA-00A603AC63D5}"/>
          </ac:grpSpMkLst>
        </pc:grpChg>
        <pc:grpChg chg="add mod">
          <ac:chgData name="Matt Jutila" userId="58bf4286-f0de-4e54-878d-47bfae709bd6" providerId="ADAL" clId="{80D7C734-806F-437A-9367-3A382BF45AFC}" dt="2025-04-02T15:28:22.594" v="224" actId="1076"/>
          <ac:grpSpMkLst>
            <pc:docMk/>
            <pc:sldMk cId="969960497" sldId="257"/>
            <ac:grpSpMk id="10" creationId="{0A9F62CC-F0D5-8D81-A4A5-251DBF41B557}"/>
          </ac:grpSpMkLst>
        </pc:grpChg>
        <pc:picChg chg="mod">
          <ac:chgData name="Matt Jutila" userId="58bf4286-f0de-4e54-878d-47bfae709bd6" providerId="ADAL" clId="{80D7C734-806F-437A-9367-3A382BF45AFC}" dt="2025-04-02T16:15:35.911" v="1651"/>
          <ac:picMkLst>
            <pc:docMk/>
            <pc:sldMk cId="969960497" sldId="257"/>
            <ac:picMk id="5" creationId="{508E59D8-6BFC-A77E-0A55-F3C64E8D9E01}"/>
          </ac:picMkLst>
        </pc:picChg>
        <pc:picChg chg="mod">
          <ac:chgData name="Matt Jutila" userId="58bf4286-f0de-4e54-878d-47bfae709bd6" providerId="ADAL" clId="{80D7C734-806F-437A-9367-3A382BF45AFC}" dt="2025-04-02T16:15:35.911" v="1651"/>
          <ac:picMkLst>
            <pc:docMk/>
            <pc:sldMk cId="969960497" sldId="257"/>
            <ac:picMk id="8" creationId="{BB75B553-A708-3D00-7C49-717D45CEF9FB}"/>
          </ac:picMkLst>
        </pc:picChg>
        <pc:picChg chg="mod">
          <ac:chgData name="Matt Jutila" userId="58bf4286-f0de-4e54-878d-47bfae709bd6" providerId="ADAL" clId="{80D7C734-806F-437A-9367-3A382BF45AFC}" dt="2025-04-02T16:15:35.911" v="1651"/>
          <ac:picMkLst>
            <pc:docMk/>
            <pc:sldMk cId="969960497" sldId="257"/>
            <ac:picMk id="11" creationId="{AB2D29E5-E441-4618-2ACA-95C65310CCDA}"/>
          </ac:picMkLst>
        </pc:picChg>
        <pc:picChg chg="mod">
          <ac:chgData name="Matt Jutila" userId="58bf4286-f0de-4e54-878d-47bfae709bd6" providerId="ADAL" clId="{80D7C734-806F-437A-9367-3A382BF45AFC}" dt="2025-04-02T16:15:35.911" v="1651"/>
          <ac:picMkLst>
            <pc:docMk/>
            <pc:sldMk cId="969960497" sldId="257"/>
            <ac:picMk id="14" creationId="{2854697B-F025-C795-3BE4-0D700009E74E}"/>
          </ac:picMkLst>
        </pc:picChg>
      </pc:sldChg>
      <pc:sldChg chg="modSp new del mod ord modShow">
        <pc:chgData name="Matt Jutila" userId="58bf4286-f0de-4e54-878d-47bfae709bd6" providerId="ADAL" clId="{80D7C734-806F-437A-9367-3A382BF45AFC}" dt="2025-04-02T18:30:26.640" v="5735" actId="2696"/>
        <pc:sldMkLst>
          <pc:docMk/>
          <pc:sldMk cId="4060252807" sldId="258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4060252807" sldId="258"/>
            <ac:spMk id="2" creationId="{90F696B1-31F9-4396-E86E-96FCF06E0354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4060252807" sldId="258"/>
            <ac:spMk id="3" creationId="{E54A3546-15C1-9505-6D2E-58E113C33180}"/>
          </ac:spMkLst>
        </pc:spChg>
      </pc:sldChg>
      <pc:sldChg chg="addSp delSp modSp new add del mod setBg">
        <pc:chgData name="Matt Jutila" userId="58bf4286-f0de-4e54-878d-47bfae709bd6" providerId="ADAL" clId="{80D7C734-806F-437A-9367-3A382BF45AFC}" dt="2025-04-02T19:04:04.515" v="5756" actId="2696"/>
        <pc:sldMkLst>
          <pc:docMk/>
          <pc:sldMk cId="1384251999" sldId="259"/>
        </pc:sldMkLst>
        <pc:spChg chg="mod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2" creationId="{8F33DF36-C93A-F84F-6F18-B7E80CAA7BC4}"/>
          </ac:spMkLst>
        </pc:spChg>
        <pc:spChg chg="mod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3" creationId="{3F484D04-6AA7-8CE7-97EF-B1964D62C98E}"/>
          </ac:spMkLst>
        </pc:spChg>
        <pc:spChg chg="add del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8" creationId="{1B15ED52-F352-441B-82BF-E0EA34836D08}"/>
          </ac:spMkLst>
        </pc:spChg>
        <pc:spChg chg="add del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10" creationId="{3B2E3793-BFE6-45A2-9B7B-E18844431C99}"/>
          </ac:spMkLst>
        </pc:spChg>
        <pc:spChg chg="add del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12" creationId="{BC4C4868-CB8F-4AF9-9CDB-8108F2C19B67}"/>
          </ac:spMkLst>
        </pc:spChg>
        <pc:spChg chg="add del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14" creationId="{375E0459-6403-40CD-989D-56A4407CA12E}"/>
          </ac:spMkLst>
        </pc:spChg>
        <pc:spChg chg="add del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16" creationId="{53E5B1A8-3AC9-4BD1-9BBC-78CA94F2D1BA}"/>
          </ac:spMkLst>
        </pc:spChg>
        <pc:spChg chg="add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23" creationId="{245A9F99-D9B1-4094-A2E2-B90AC1DB7B9C}"/>
          </ac:spMkLst>
        </pc:spChg>
        <pc:spChg chg="add">
          <ac:chgData name="Matt Jutila" userId="58bf4286-f0de-4e54-878d-47bfae709bd6" providerId="ADAL" clId="{80D7C734-806F-437A-9367-3A382BF45AFC}" dt="2025-04-02T19:03:45.715" v="5752" actId="26606"/>
          <ac:spMkLst>
            <pc:docMk/>
            <pc:sldMk cId="1384251999" sldId="259"/>
            <ac:spMk id="25" creationId="{B7FAF607-473A-4A43-A23D-BBFF5C4117BB}"/>
          </ac:spMkLst>
        </pc:spChg>
        <pc:picChg chg="add">
          <ac:chgData name="Matt Jutila" userId="58bf4286-f0de-4e54-878d-47bfae709bd6" providerId="ADAL" clId="{80D7C734-806F-437A-9367-3A382BF45AFC}" dt="2025-04-02T19:03:45.715" v="5752" actId="26606"/>
          <ac:picMkLst>
            <pc:docMk/>
            <pc:sldMk cId="1384251999" sldId="259"/>
            <ac:picMk id="20" creationId="{30D705F4-7DAB-3937-9C41-A28EBF450E5C}"/>
          </ac:picMkLst>
        </pc:picChg>
      </pc:sldChg>
      <pc:sldChg chg="modSp new del mod ord">
        <pc:chgData name="Matt Jutila" userId="58bf4286-f0de-4e54-878d-47bfae709bd6" providerId="ADAL" clId="{80D7C734-806F-437A-9367-3A382BF45AFC}" dt="2025-04-02T17:15:12.760" v="5169" actId="47"/>
        <pc:sldMkLst>
          <pc:docMk/>
          <pc:sldMk cId="1583589461" sldId="260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583589461" sldId="260"/>
            <ac:spMk id="2" creationId="{7F967CBE-E53D-820C-2BB0-5870B48689C9}"/>
          </ac:spMkLst>
        </pc:spChg>
        <pc:spChg chg="mod">
          <ac:chgData name="Matt Jutila" userId="58bf4286-f0de-4e54-878d-47bfae709bd6" providerId="ADAL" clId="{80D7C734-806F-437A-9367-3A382BF45AFC}" dt="2025-04-02T17:14:58.689" v="5162" actId="21"/>
          <ac:spMkLst>
            <pc:docMk/>
            <pc:sldMk cId="1583589461" sldId="260"/>
            <ac:spMk id="3" creationId="{CDC3521C-36C9-F118-D27B-4634A84D237B}"/>
          </ac:spMkLst>
        </pc:spChg>
      </pc:sldChg>
      <pc:sldChg chg="modSp new del mod ord modShow modNotesTx">
        <pc:chgData name="Matt Jutila" userId="58bf4286-f0de-4e54-878d-47bfae709bd6" providerId="ADAL" clId="{80D7C734-806F-437A-9367-3A382BF45AFC}" dt="2025-04-02T18:30:26.640" v="5735" actId="2696"/>
        <pc:sldMkLst>
          <pc:docMk/>
          <pc:sldMk cId="3660255220" sldId="261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3660255220" sldId="261"/>
            <ac:spMk id="2" creationId="{C4B89CBE-4D2C-E0EC-1868-97FD2EC9F549}"/>
          </ac:spMkLst>
        </pc:spChg>
        <pc:spChg chg="mod">
          <ac:chgData name="Matt Jutila" userId="58bf4286-f0de-4e54-878d-47bfae709bd6" providerId="ADAL" clId="{80D7C734-806F-437A-9367-3A382BF45AFC}" dt="2025-04-02T17:00:30.506" v="4114" actId="20577"/>
          <ac:spMkLst>
            <pc:docMk/>
            <pc:sldMk cId="3660255220" sldId="261"/>
            <ac:spMk id="3" creationId="{116FC855-7269-08E6-0BB2-C95FA81BD81D}"/>
          </ac:spMkLst>
        </pc:spChg>
      </pc:sldChg>
      <pc:sldChg chg="addSp delSp modSp new mod ord setBg">
        <pc:chgData name="Matt Jutila" userId="58bf4286-f0de-4e54-878d-47bfae709bd6" providerId="ADAL" clId="{80D7C734-806F-437A-9367-3A382BF45AFC}" dt="2025-04-02T18:02:35.770" v="5734" actId="26606"/>
        <pc:sldMkLst>
          <pc:docMk/>
          <pc:sldMk cId="1921792468" sldId="262"/>
        </pc:sldMkLst>
        <pc:spChg chg="mo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2" creationId="{8A9EC0CB-4E76-2ED5-88A3-7A12159238F4}"/>
          </ac:spMkLst>
        </pc:spChg>
        <pc:spChg chg="del mod">
          <ac:chgData name="Matt Jutila" userId="58bf4286-f0de-4e54-878d-47bfae709bd6" providerId="ADAL" clId="{80D7C734-806F-437A-9367-3A382BF45AFC}" dt="2025-04-02T15:00:25.437" v="211" actId="478"/>
          <ac:spMkLst>
            <pc:docMk/>
            <pc:sldMk cId="1921792468" sldId="262"/>
            <ac:spMk id="3" creationId="{6E2AED4C-713E-E314-420E-59B8B42B2CDC}"/>
          </ac:spMkLst>
        </pc:spChg>
        <pc:spChg chg="add del mod">
          <ac:chgData name="Matt Jutila" userId="58bf4286-f0de-4e54-878d-47bfae709bd6" providerId="ADAL" clId="{80D7C734-806F-437A-9367-3A382BF45AFC}" dt="2025-04-02T18:02:29.204" v="5733" actId="478"/>
          <ac:spMkLst>
            <pc:docMk/>
            <pc:sldMk cId="1921792468" sldId="262"/>
            <ac:spMk id="5" creationId="{41BE31F5-54F4-B4C3-0C50-28C7D0465687}"/>
          </ac:spMkLst>
        </pc:spChg>
        <pc:spChg chg="ad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7" creationId="{0E30439A-8A5B-46EC-8283-9B6B031D40D0}"/>
          </ac:spMkLst>
        </pc:spChg>
        <pc:spChg chg="ad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9" creationId="{5CEAD642-85CF-4750-8432-7C80C901F001}"/>
          </ac:spMkLst>
        </pc:spChg>
        <pc:spChg chg="ad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11" creationId="{FA33EEAE-15D5-4119-8C1E-89D943F911EF}"/>
          </ac:spMkLst>
        </pc:spChg>
        <pc:spChg chg="ad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13" creationId="{730D8B3B-9B80-4025-B934-26DC7D7CD231}"/>
          </ac:spMkLst>
        </pc:spChg>
        <pc:spChg chg="ad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15" creationId="{B5A1B09C-1565-46F8-B70F-621C5EB48A09}"/>
          </ac:spMkLst>
        </pc:spChg>
        <pc:spChg chg="ad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17" creationId="{8C516CC8-80AC-446C-A56E-9F54B7210402}"/>
          </ac:spMkLst>
        </pc:spChg>
        <pc:spChg chg="add">
          <ac:chgData name="Matt Jutila" userId="58bf4286-f0de-4e54-878d-47bfae709bd6" providerId="ADAL" clId="{80D7C734-806F-437A-9367-3A382BF45AFC}" dt="2025-04-02T18:02:35.770" v="5734" actId="26606"/>
          <ac:spMkLst>
            <pc:docMk/>
            <pc:sldMk cId="1921792468" sldId="262"/>
            <ac:spMk id="19" creationId="{53947E58-F088-49F1-A3D1-DEA690192E84}"/>
          </ac:spMkLst>
        </pc:spChg>
      </pc:sldChg>
      <pc:sldChg chg="addSp modSp new mod ord setBg modNotesTx">
        <pc:chgData name="Matt Jutila" userId="58bf4286-f0de-4e54-878d-47bfae709bd6" providerId="ADAL" clId="{80D7C734-806F-437A-9367-3A382BF45AFC}" dt="2025-04-02T17:59:19.527" v="5587" actId="26606"/>
        <pc:sldMkLst>
          <pc:docMk/>
          <pc:sldMk cId="547631056" sldId="263"/>
        </pc:sldMkLst>
        <pc:spChg chg="mod">
          <ac:chgData name="Matt Jutila" userId="58bf4286-f0de-4e54-878d-47bfae709bd6" providerId="ADAL" clId="{80D7C734-806F-437A-9367-3A382BF45AFC}" dt="2025-04-02T17:59:19.527" v="5587" actId="26606"/>
          <ac:spMkLst>
            <pc:docMk/>
            <pc:sldMk cId="547631056" sldId="263"/>
            <ac:spMk id="2" creationId="{0EBCE2D6-8075-615E-EE28-ADCD784EE93A}"/>
          </ac:spMkLst>
        </pc:spChg>
        <pc:spChg chg="mod">
          <ac:chgData name="Matt Jutila" userId="58bf4286-f0de-4e54-878d-47bfae709bd6" providerId="ADAL" clId="{80D7C734-806F-437A-9367-3A382BF45AFC}" dt="2025-04-02T17:59:19.527" v="5587" actId="26606"/>
          <ac:spMkLst>
            <pc:docMk/>
            <pc:sldMk cId="547631056" sldId="263"/>
            <ac:spMk id="3" creationId="{E9FF40A5-3FCD-3DB6-974A-B0060612357D}"/>
          </ac:spMkLst>
        </pc:spChg>
        <pc:spChg chg="add">
          <ac:chgData name="Matt Jutila" userId="58bf4286-f0de-4e54-878d-47bfae709bd6" providerId="ADAL" clId="{80D7C734-806F-437A-9367-3A382BF45AFC}" dt="2025-04-02T17:59:19.527" v="5587" actId="26606"/>
          <ac:spMkLst>
            <pc:docMk/>
            <pc:sldMk cId="547631056" sldId="263"/>
            <ac:spMk id="10" creationId="{12609869-9E80-471B-A487-A53288E0E791}"/>
          </ac:spMkLst>
        </pc:spChg>
        <pc:spChg chg="add">
          <ac:chgData name="Matt Jutila" userId="58bf4286-f0de-4e54-878d-47bfae709bd6" providerId="ADAL" clId="{80D7C734-806F-437A-9367-3A382BF45AFC}" dt="2025-04-02T17:59:19.527" v="5587" actId="26606"/>
          <ac:spMkLst>
            <pc:docMk/>
            <pc:sldMk cId="547631056" sldId="263"/>
            <ac:spMk id="12" creationId="{7004738A-9D34-43E8-97D2-CA0EED4F8BE0}"/>
          </ac:spMkLst>
        </pc:spChg>
        <pc:spChg chg="add">
          <ac:chgData name="Matt Jutila" userId="58bf4286-f0de-4e54-878d-47bfae709bd6" providerId="ADAL" clId="{80D7C734-806F-437A-9367-3A382BF45AFC}" dt="2025-04-02T17:59:19.527" v="5587" actId="26606"/>
          <ac:spMkLst>
            <pc:docMk/>
            <pc:sldMk cId="547631056" sldId="263"/>
            <ac:spMk id="14" creationId="{B8B8D07F-F13E-443E-BA68-2D26672D76B9}"/>
          </ac:spMkLst>
        </pc:spChg>
        <pc:spChg chg="add">
          <ac:chgData name="Matt Jutila" userId="58bf4286-f0de-4e54-878d-47bfae709bd6" providerId="ADAL" clId="{80D7C734-806F-437A-9367-3A382BF45AFC}" dt="2025-04-02T17:59:19.527" v="5587" actId="26606"/>
          <ac:spMkLst>
            <pc:docMk/>
            <pc:sldMk cId="547631056" sldId="263"/>
            <ac:spMk id="16" creationId="{2813A4FA-24A5-41ED-A534-3807D1B2F344}"/>
          </ac:spMkLst>
        </pc:spChg>
        <pc:spChg chg="add">
          <ac:chgData name="Matt Jutila" userId="58bf4286-f0de-4e54-878d-47bfae709bd6" providerId="ADAL" clId="{80D7C734-806F-437A-9367-3A382BF45AFC}" dt="2025-04-02T17:59:19.527" v="5587" actId="26606"/>
          <ac:spMkLst>
            <pc:docMk/>
            <pc:sldMk cId="547631056" sldId="263"/>
            <ac:spMk id="18" creationId="{C3944F27-CA70-4E84-A51A-E6BF89558979}"/>
          </ac:spMkLst>
        </pc:spChg>
        <pc:picChg chg="add mod">
          <ac:chgData name="Matt Jutila" userId="58bf4286-f0de-4e54-878d-47bfae709bd6" providerId="ADAL" clId="{80D7C734-806F-437A-9367-3A382BF45AFC}" dt="2025-04-02T17:59:19.527" v="5587" actId="26606"/>
          <ac:picMkLst>
            <pc:docMk/>
            <pc:sldMk cId="547631056" sldId="263"/>
            <ac:picMk id="5" creationId="{94DB1D48-4D71-0655-6503-00467B4C7376}"/>
          </ac:picMkLst>
        </pc:picChg>
      </pc:sldChg>
      <pc:sldChg chg="addSp delSp modSp new del mod ord modShow modNotes modNotesTx">
        <pc:chgData name="Matt Jutila" userId="58bf4286-f0de-4e54-878d-47bfae709bd6" providerId="ADAL" clId="{80D7C734-806F-437A-9367-3A382BF45AFC}" dt="2025-04-02T18:30:26.640" v="5735" actId="2696"/>
        <pc:sldMkLst>
          <pc:docMk/>
          <pc:sldMk cId="3185029764" sldId="264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3185029764" sldId="264"/>
            <ac:spMk id="2" creationId="{1273984E-2133-9F3C-B682-91162DBF1FFF}"/>
          </ac:spMkLst>
        </pc:spChg>
        <pc:spChg chg="del mod">
          <ac:chgData name="Matt Jutila" userId="58bf4286-f0de-4e54-878d-47bfae709bd6" providerId="ADAL" clId="{80D7C734-806F-437A-9367-3A382BF45AFC}" dt="2025-04-02T16:50:55.054" v="3340" actId="478"/>
          <ac:spMkLst>
            <pc:docMk/>
            <pc:sldMk cId="3185029764" sldId="264"/>
            <ac:spMk id="3" creationId="{498A9740-17F6-FE92-0FCB-1E4930739A85}"/>
          </ac:spMkLst>
        </pc:spChg>
        <pc:spChg chg="add del mod">
          <ac:chgData name="Matt Jutila" userId="58bf4286-f0de-4e54-878d-47bfae709bd6" providerId="ADAL" clId="{80D7C734-806F-437A-9367-3A382BF45AFC}" dt="2025-04-02T16:51:00.242" v="3341" actId="478"/>
          <ac:spMkLst>
            <pc:docMk/>
            <pc:sldMk cId="3185029764" sldId="264"/>
            <ac:spMk id="5" creationId="{6A070A9D-8781-904B-06AC-BB34D40F2B27}"/>
          </ac:spMkLst>
        </pc:spChg>
        <pc:graphicFrameChg chg="add mod modGraphic">
          <ac:chgData name="Matt Jutila" userId="58bf4286-f0de-4e54-878d-47bfae709bd6" providerId="ADAL" clId="{80D7C734-806F-437A-9367-3A382BF45AFC}" dt="2025-04-02T16:51:52.553" v="3361" actId="20577"/>
          <ac:graphicFrameMkLst>
            <pc:docMk/>
            <pc:sldMk cId="3185029764" sldId="264"/>
            <ac:graphicFrameMk id="6" creationId="{0938DC7A-B212-2CB5-59E6-E2D3F2EE28B9}"/>
          </ac:graphicFrameMkLst>
        </pc:graphicFrameChg>
      </pc:sldChg>
      <pc:sldChg chg="addSp delSp modSp add mod setBg modNotes modNotesTx">
        <pc:chgData name="Matt Jutila" userId="58bf4286-f0de-4e54-878d-47bfae709bd6" providerId="ADAL" clId="{80D7C734-806F-437A-9367-3A382BF45AFC}" dt="2025-04-02T17:18:53.632" v="5219" actId="26606"/>
        <pc:sldMkLst>
          <pc:docMk/>
          <pc:sldMk cId="2599268012" sldId="265"/>
        </pc:sldMkLst>
        <pc:spChg chg="mod">
          <ac:chgData name="Matt Jutila" userId="58bf4286-f0de-4e54-878d-47bfae709bd6" providerId="ADAL" clId="{80D7C734-806F-437A-9367-3A382BF45AFC}" dt="2025-04-02T17:18:53.632" v="5219" actId="26606"/>
          <ac:spMkLst>
            <pc:docMk/>
            <pc:sldMk cId="2599268012" sldId="265"/>
            <ac:spMk id="2" creationId="{A75A6FE7-2B4C-933F-9010-6A0BFAEEEC45}"/>
          </ac:spMkLst>
        </pc:spChg>
        <pc:spChg chg="del mod">
          <ac:chgData name="Matt Jutila" userId="58bf4286-f0de-4e54-878d-47bfae709bd6" providerId="ADAL" clId="{80D7C734-806F-437A-9367-3A382BF45AFC}" dt="2025-04-02T17:18:53.632" v="5219" actId="26606"/>
          <ac:spMkLst>
            <pc:docMk/>
            <pc:sldMk cId="2599268012" sldId="265"/>
            <ac:spMk id="3" creationId="{B83B74E4-58A5-D02F-11B0-70CEC8CF11B3}"/>
          </ac:spMkLst>
        </pc:spChg>
        <pc:spChg chg="add">
          <ac:chgData name="Matt Jutila" userId="58bf4286-f0de-4e54-878d-47bfae709bd6" providerId="ADAL" clId="{80D7C734-806F-437A-9367-3A382BF45AFC}" dt="2025-04-02T17:18:53.632" v="5219" actId="26606"/>
          <ac:spMkLst>
            <pc:docMk/>
            <pc:sldMk cId="2599268012" sldId="265"/>
            <ac:spMk id="9" creationId="{BACC6370-2D7E-4714-9D71-7542949D7D5D}"/>
          </ac:spMkLst>
        </pc:spChg>
        <pc:spChg chg="add">
          <ac:chgData name="Matt Jutila" userId="58bf4286-f0de-4e54-878d-47bfae709bd6" providerId="ADAL" clId="{80D7C734-806F-437A-9367-3A382BF45AFC}" dt="2025-04-02T17:18:53.632" v="5219" actId="26606"/>
          <ac:spMkLst>
            <pc:docMk/>
            <pc:sldMk cId="2599268012" sldId="265"/>
            <ac:spMk id="11" creationId="{F68B3F68-107C-434F-AA38-110D5EA91B85}"/>
          </ac:spMkLst>
        </pc:spChg>
        <pc:spChg chg="add">
          <ac:chgData name="Matt Jutila" userId="58bf4286-f0de-4e54-878d-47bfae709bd6" providerId="ADAL" clId="{80D7C734-806F-437A-9367-3A382BF45AFC}" dt="2025-04-02T17:18:53.632" v="5219" actId="26606"/>
          <ac:spMkLst>
            <pc:docMk/>
            <pc:sldMk cId="2599268012" sldId="265"/>
            <ac:spMk id="13" creationId="{AAD0DBB9-1A4B-4391-81D4-CB19F9AB918A}"/>
          </ac:spMkLst>
        </pc:spChg>
        <pc:spChg chg="add">
          <ac:chgData name="Matt Jutila" userId="58bf4286-f0de-4e54-878d-47bfae709bd6" providerId="ADAL" clId="{80D7C734-806F-437A-9367-3A382BF45AFC}" dt="2025-04-02T17:18:53.632" v="5219" actId="26606"/>
          <ac:spMkLst>
            <pc:docMk/>
            <pc:sldMk cId="2599268012" sldId="265"/>
            <ac:spMk id="15" creationId="{063BBA22-50EA-4C4D-BE05-F1CE4E63AA56}"/>
          </ac:spMkLst>
        </pc:spChg>
        <pc:graphicFrameChg chg="add">
          <ac:chgData name="Matt Jutila" userId="58bf4286-f0de-4e54-878d-47bfae709bd6" providerId="ADAL" clId="{80D7C734-806F-437A-9367-3A382BF45AFC}" dt="2025-04-02T17:18:53.632" v="5219" actId="26606"/>
          <ac:graphicFrameMkLst>
            <pc:docMk/>
            <pc:sldMk cId="2599268012" sldId="265"/>
            <ac:graphicFrameMk id="5" creationId="{248B7DF6-A7C4-6A99-332F-917E64D210C7}"/>
          </ac:graphicFrameMkLst>
        </pc:graphicFrameChg>
      </pc:sldChg>
      <pc:sldChg chg="addSp delSp modSp add mod ord setBg modNotes modNotesTx">
        <pc:chgData name="Matt Jutila" userId="58bf4286-f0de-4e54-878d-47bfae709bd6" providerId="ADAL" clId="{80D7C734-806F-437A-9367-3A382BF45AFC}" dt="2025-04-02T17:19:05.440" v="5222" actId="26606"/>
        <pc:sldMkLst>
          <pc:docMk/>
          <pc:sldMk cId="1825719494" sldId="266"/>
        </pc:sldMkLst>
        <pc:spChg chg="mod">
          <ac:chgData name="Matt Jutila" userId="58bf4286-f0de-4e54-878d-47bfae709bd6" providerId="ADAL" clId="{80D7C734-806F-437A-9367-3A382BF45AFC}" dt="2025-04-02T17:19:05.440" v="5222" actId="26606"/>
          <ac:spMkLst>
            <pc:docMk/>
            <pc:sldMk cId="1825719494" sldId="266"/>
            <ac:spMk id="2" creationId="{652C02AF-312B-7362-D632-AA6F09FB0ACB}"/>
          </ac:spMkLst>
        </pc:spChg>
        <pc:spChg chg="add del mod">
          <ac:chgData name="Matt Jutila" userId="58bf4286-f0de-4e54-878d-47bfae709bd6" providerId="ADAL" clId="{80D7C734-806F-437A-9367-3A382BF45AFC}" dt="2025-04-02T17:19:05.440" v="5222" actId="26606"/>
          <ac:spMkLst>
            <pc:docMk/>
            <pc:sldMk cId="1825719494" sldId="266"/>
            <ac:spMk id="3" creationId="{64EDE237-5ABB-B437-7D18-08B323481942}"/>
          </ac:spMkLst>
        </pc:spChg>
        <pc:spChg chg="add del">
          <ac:chgData name="Matt Jutila" userId="58bf4286-f0de-4e54-878d-47bfae709bd6" providerId="ADAL" clId="{80D7C734-806F-437A-9367-3A382BF45AFC}" dt="2025-04-02T17:19:05.424" v="5221" actId="26606"/>
          <ac:spMkLst>
            <pc:docMk/>
            <pc:sldMk cId="1825719494" sldId="266"/>
            <ac:spMk id="9" creationId="{BACC6370-2D7E-4714-9D71-7542949D7D5D}"/>
          </ac:spMkLst>
        </pc:spChg>
        <pc:spChg chg="add del">
          <ac:chgData name="Matt Jutila" userId="58bf4286-f0de-4e54-878d-47bfae709bd6" providerId="ADAL" clId="{80D7C734-806F-437A-9367-3A382BF45AFC}" dt="2025-04-02T17:19:05.424" v="5221" actId="26606"/>
          <ac:spMkLst>
            <pc:docMk/>
            <pc:sldMk cId="1825719494" sldId="266"/>
            <ac:spMk id="11" creationId="{F68B3F68-107C-434F-AA38-110D5EA91B85}"/>
          </ac:spMkLst>
        </pc:spChg>
        <pc:spChg chg="add del">
          <ac:chgData name="Matt Jutila" userId="58bf4286-f0de-4e54-878d-47bfae709bd6" providerId="ADAL" clId="{80D7C734-806F-437A-9367-3A382BF45AFC}" dt="2025-04-02T17:19:05.424" v="5221" actId="26606"/>
          <ac:spMkLst>
            <pc:docMk/>
            <pc:sldMk cId="1825719494" sldId="266"/>
            <ac:spMk id="13" creationId="{AAD0DBB9-1A4B-4391-81D4-CB19F9AB918A}"/>
          </ac:spMkLst>
        </pc:spChg>
        <pc:spChg chg="add del">
          <ac:chgData name="Matt Jutila" userId="58bf4286-f0de-4e54-878d-47bfae709bd6" providerId="ADAL" clId="{80D7C734-806F-437A-9367-3A382BF45AFC}" dt="2025-04-02T17:19:05.424" v="5221" actId="26606"/>
          <ac:spMkLst>
            <pc:docMk/>
            <pc:sldMk cId="1825719494" sldId="266"/>
            <ac:spMk id="15" creationId="{063BBA22-50EA-4C4D-BE05-F1CE4E63AA56}"/>
          </ac:spMkLst>
        </pc:spChg>
        <pc:spChg chg="add">
          <ac:chgData name="Matt Jutila" userId="58bf4286-f0de-4e54-878d-47bfae709bd6" providerId="ADAL" clId="{80D7C734-806F-437A-9367-3A382BF45AFC}" dt="2025-04-02T17:19:05.440" v="5222" actId="26606"/>
          <ac:spMkLst>
            <pc:docMk/>
            <pc:sldMk cId="1825719494" sldId="266"/>
            <ac:spMk id="17" creationId="{BACC6370-2D7E-4714-9D71-7542949D7D5D}"/>
          </ac:spMkLst>
        </pc:spChg>
        <pc:spChg chg="add">
          <ac:chgData name="Matt Jutila" userId="58bf4286-f0de-4e54-878d-47bfae709bd6" providerId="ADAL" clId="{80D7C734-806F-437A-9367-3A382BF45AFC}" dt="2025-04-02T17:19:05.440" v="5222" actId="26606"/>
          <ac:spMkLst>
            <pc:docMk/>
            <pc:sldMk cId="1825719494" sldId="266"/>
            <ac:spMk id="18" creationId="{F68B3F68-107C-434F-AA38-110D5EA91B85}"/>
          </ac:spMkLst>
        </pc:spChg>
        <pc:spChg chg="add">
          <ac:chgData name="Matt Jutila" userId="58bf4286-f0de-4e54-878d-47bfae709bd6" providerId="ADAL" clId="{80D7C734-806F-437A-9367-3A382BF45AFC}" dt="2025-04-02T17:19:05.440" v="5222" actId="26606"/>
          <ac:spMkLst>
            <pc:docMk/>
            <pc:sldMk cId="1825719494" sldId="266"/>
            <ac:spMk id="19" creationId="{AAD0DBB9-1A4B-4391-81D4-CB19F9AB918A}"/>
          </ac:spMkLst>
        </pc:spChg>
        <pc:spChg chg="add">
          <ac:chgData name="Matt Jutila" userId="58bf4286-f0de-4e54-878d-47bfae709bd6" providerId="ADAL" clId="{80D7C734-806F-437A-9367-3A382BF45AFC}" dt="2025-04-02T17:19:05.440" v="5222" actId="26606"/>
          <ac:spMkLst>
            <pc:docMk/>
            <pc:sldMk cId="1825719494" sldId="266"/>
            <ac:spMk id="20" creationId="{063BBA22-50EA-4C4D-BE05-F1CE4E63AA56}"/>
          </ac:spMkLst>
        </pc:spChg>
        <pc:graphicFrameChg chg="add del">
          <ac:chgData name="Matt Jutila" userId="58bf4286-f0de-4e54-878d-47bfae709bd6" providerId="ADAL" clId="{80D7C734-806F-437A-9367-3A382BF45AFC}" dt="2025-04-02T17:19:05.424" v="5221" actId="26606"/>
          <ac:graphicFrameMkLst>
            <pc:docMk/>
            <pc:sldMk cId="1825719494" sldId="266"/>
            <ac:graphicFrameMk id="5" creationId="{D2556EBB-D16B-3762-C15C-A434280C9C07}"/>
          </ac:graphicFrameMkLst>
        </pc:graphicFrameChg>
        <pc:graphicFrameChg chg="add">
          <ac:chgData name="Matt Jutila" userId="58bf4286-f0de-4e54-878d-47bfae709bd6" providerId="ADAL" clId="{80D7C734-806F-437A-9367-3A382BF45AFC}" dt="2025-04-02T17:19:05.440" v="5222" actId="26606"/>
          <ac:graphicFrameMkLst>
            <pc:docMk/>
            <pc:sldMk cId="1825719494" sldId="266"/>
            <ac:graphicFrameMk id="21" creationId="{BF56C36C-BC8E-207B-D961-787917273AE8}"/>
          </ac:graphicFrameMkLst>
        </pc:graphicFrameChg>
      </pc:sldChg>
      <pc:sldChg chg="modSp add del mod ord modShow">
        <pc:chgData name="Matt Jutila" userId="58bf4286-f0de-4e54-878d-47bfae709bd6" providerId="ADAL" clId="{80D7C734-806F-437A-9367-3A382BF45AFC}" dt="2025-04-02T18:30:26.640" v="5735" actId="2696"/>
        <pc:sldMkLst>
          <pc:docMk/>
          <pc:sldMk cId="39931927" sldId="267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39931927" sldId="267"/>
            <ac:spMk id="2" creationId="{98766930-9C6A-1F7C-15B3-C7F3DA5BA313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39931927" sldId="267"/>
            <ac:spMk id="3" creationId="{39D78199-CB8A-7BC6-558A-1EFFE43034A8}"/>
          </ac:spMkLst>
        </pc:spChg>
      </pc:sldChg>
      <pc:sldChg chg="modSp add del mod ord modShow">
        <pc:chgData name="Matt Jutila" userId="58bf4286-f0de-4e54-878d-47bfae709bd6" providerId="ADAL" clId="{80D7C734-806F-437A-9367-3A382BF45AFC}" dt="2025-04-02T18:30:26.640" v="5735" actId="2696"/>
        <pc:sldMkLst>
          <pc:docMk/>
          <pc:sldMk cId="3422989768" sldId="268"/>
        </pc:sldMkLst>
        <pc:spChg chg="mod">
          <ac:chgData name="Matt Jutila" userId="58bf4286-f0de-4e54-878d-47bfae709bd6" providerId="ADAL" clId="{80D7C734-806F-437A-9367-3A382BF45AFC}" dt="2025-04-02T17:24:29.884" v="5307" actId="20577"/>
          <ac:spMkLst>
            <pc:docMk/>
            <pc:sldMk cId="3422989768" sldId="268"/>
            <ac:spMk id="2" creationId="{CEFFEFC5-A539-5CDB-279D-AB32DCFC53FA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3422989768" sldId="268"/>
            <ac:spMk id="3" creationId="{FAE92F03-AED3-6E95-FA12-3469E4A151BB}"/>
          </ac:spMkLst>
        </pc:spChg>
      </pc:sldChg>
      <pc:sldChg chg="modSp add del mod ord modShow">
        <pc:chgData name="Matt Jutila" userId="58bf4286-f0de-4e54-878d-47bfae709bd6" providerId="ADAL" clId="{80D7C734-806F-437A-9367-3A382BF45AFC}" dt="2025-04-02T18:30:26.640" v="5735" actId="2696"/>
        <pc:sldMkLst>
          <pc:docMk/>
          <pc:sldMk cId="3554934601" sldId="269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3554934601" sldId="269"/>
            <ac:spMk id="2" creationId="{09D409BF-5C93-EAA7-0B11-E5524CAF509A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3554934601" sldId="269"/>
            <ac:spMk id="3" creationId="{99EDEB86-7355-02BF-2A0B-90612368FEA1}"/>
          </ac:spMkLst>
        </pc:spChg>
      </pc:sldChg>
      <pc:sldChg chg="addSp delSp modSp add mod setBg">
        <pc:chgData name="Matt Jutila" userId="58bf4286-f0de-4e54-878d-47bfae709bd6" providerId="ADAL" clId="{80D7C734-806F-437A-9367-3A382BF45AFC}" dt="2025-04-02T19:06:07.730" v="5787" actId="20577"/>
        <pc:sldMkLst>
          <pc:docMk/>
          <pc:sldMk cId="676572929" sldId="270"/>
        </pc:sldMkLst>
        <pc:spChg chg="mod">
          <ac:chgData name="Matt Jutila" userId="58bf4286-f0de-4e54-878d-47bfae709bd6" providerId="ADAL" clId="{80D7C734-806F-437A-9367-3A382BF45AFC}" dt="2025-04-02T18:02:19.690" v="5731" actId="26606"/>
          <ac:spMkLst>
            <pc:docMk/>
            <pc:sldMk cId="676572929" sldId="270"/>
            <ac:spMk id="2" creationId="{488DA6DC-D0FB-5122-0370-E317DD3C3576}"/>
          </ac:spMkLst>
        </pc:spChg>
        <pc:spChg chg="del mod">
          <ac:chgData name="Matt Jutila" userId="58bf4286-f0de-4e54-878d-47bfae709bd6" providerId="ADAL" clId="{80D7C734-806F-437A-9367-3A382BF45AFC}" dt="2025-04-02T19:01:40.596" v="5739" actId="478"/>
          <ac:spMkLst>
            <pc:docMk/>
            <pc:sldMk cId="676572929" sldId="270"/>
            <ac:spMk id="3" creationId="{66C607F9-C5C8-4AD3-ECFC-6DF88E060D23}"/>
          </ac:spMkLst>
        </pc:spChg>
        <pc:spChg chg="add mod">
          <ac:chgData name="Matt Jutila" userId="58bf4286-f0de-4e54-878d-47bfae709bd6" providerId="ADAL" clId="{80D7C734-806F-437A-9367-3A382BF45AFC}" dt="2025-04-02T19:06:07.730" v="5787" actId="20577"/>
          <ac:spMkLst>
            <pc:docMk/>
            <pc:sldMk cId="676572929" sldId="270"/>
            <ac:spMk id="4" creationId="{B2FD1BCC-2FDB-EF39-C38E-85CE5D71923C}"/>
          </ac:spMkLst>
        </pc:spChg>
        <pc:spChg chg="add del mod">
          <ac:chgData name="Matt Jutila" userId="58bf4286-f0de-4e54-878d-47bfae709bd6" providerId="ADAL" clId="{80D7C734-806F-437A-9367-3A382BF45AFC}" dt="2025-04-02T19:01:42.667" v="5740" actId="478"/>
          <ac:spMkLst>
            <pc:docMk/>
            <pc:sldMk cId="676572929" sldId="270"/>
            <ac:spMk id="6" creationId="{38EE8403-49BC-901F-1D6B-09B373830EA8}"/>
          </ac:spMkLst>
        </pc:spChg>
        <pc:spChg chg="add">
          <ac:chgData name="Matt Jutila" userId="58bf4286-f0de-4e54-878d-47bfae709bd6" providerId="ADAL" clId="{80D7C734-806F-437A-9367-3A382BF45AFC}" dt="2025-04-02T18:02:19.690" v="5731" actId="26606"/>
          <ac:spMkLst>
            <pc:docMk/>
            <pc:sldMk cId="676572929" sldId="270"/>
            <ac:spMk id="8" creationId="{1B15ED52-F352-441B-82BF-E0EA34836D08}"/>
          </ac:spMkLst>
        </pc:spChg>
        <pc:spChg chg="add">
          <ac:chgData name="Matt Jutila" userId="58bf4286-f0de-4e54-878d-47bfae709bd6" providerId="ADAL" clId="{80D7C734-806F-437A-9367-3A382BF45AFC}" dt="2025-04-02T18:02:19.690" v="5731" actId="26606"/>
          <ac:spMkLst>
            <pc:docMk/>
            <pc:sldMk cId="676572929" sldId="270"/>
            <ac:spMk id="10" creationId="{3B2E3793-BFE6-45A2-9B7B-E18844431C99}"/>
          </ac:spMkLst>
        </pc:spChg>
        <pc:spChg chg="add">
          <ac:chgData name="Matt Jutila" userId="58bf4286-f0de-4e54-878d-47bfae709bd6" providerId="ADAL" clId="{80D7C734-806F-437A-9367-3A382BF45AFC}" dt="2025-04-02T18:02:19.690" v="5731" actId="26606"/>
          <ac:spMkLst>
            <pc:docMk/>
            <pc:sldMk cId="676572929" sldId="270"/>
            <ac:spMk id="12" creationId="{BC4C4868-CB8F-4AF9-9CDB-8108F2C19B67}"/>
          </ac:spMkLst>
        </pc:spChg>
        <pc:spChg chg="add">
          <ac:chgData name="Matt Jutila" userId="58bf4286-f0de-4e54-878d-47bfae709bd6" providerId="ADAL" clId="{80D7C734-806F-437A-9367-3A382BF45AFC}" dt="2025-04-02T18:02:19.690" v="5731" actId="26606"/>
          <ac:spMkLst>
            <pc:docMk/>
            <pc:sldMk cId="676572929" sldId="270"/>
            <ac:spMk id="14" creationId="{375E0459-6403-40CD-989D-56A4407CA12E}"/>
          </ac:spMkLst>
        </pc:spChg>
        <pc:spChg chg="add">
          <ac:chgData name="Matt Jutila" userId="58bf4286-f0de-4e54-878d-47bfae709bd6" providerId="ADAL" clId="{80D7C734-806F-437A-9367-3A382BF45AFC}" dt="2025-04-02T18:02:19.690" v="5731" actId="26606"/>
          <ac:spMkLst>
            <pc:docMk/>
            <pc:sldMk cId="676572929" sldId="270"/>
            <ac:spMk id="16" creationId="{53E5B1A8-3AC9-4BD1-9BBC-78CA94F2D1BA}"/>
          </ac:spMkLst>
        </pc:spChg>
        <pc:picChg chg="add del">
          <ac:chgData name="Matt Jutila" userId="58bf4286-f0de-4e54-878d-47bfae709bd6" providerId="ADAL" clId="{80D7C734-806F-437A-9367-3A382BF45AFC}" dt="2025-04-02T19:04:34.101" v="5758" actId="478"/>
          <ac:picMkLst>
            <pc:docMk/>
            <pc:sldMk cId="676572929" sldId="270"/>
            <ac:picMk id="1026" creationId="{C5BA513F-5C1B-0CAD-87A0-533B090B4761}"/>
          </ac:picMkLst>
        </pc:picChg>
        <pc:picChg chg="add mod">
          <ac:chgData name="Matt Jutila" userId="58bf4286-f0de-4e54-878d-47bfae709bd6" providerId="ADAL" clId="{80D7C734-806F-437A-9367-3A382BF45AFC}" dt="2025-04-02T19:05:54.701" v="5784" actId="1076"/>
          <ac:picMkLst>
            <pc:docMk/>
            <pc:sldMk cId="676572929" sldId="270"/>
            <ac:picMk id="1028" creationId="{8BE3F4D8-978D-3909-3848-CA7C310AB36A}"/>
          </ac:picMkLst>
        </pc:picChg>
      </pc:sldChg>
      <pc:sldChg chg="addSp delSp modSp add mod ord setBg">
        <pc:chgData name="Matt Jutila" userId="58bf4286-f0de-4e54-878d-47bfae709bd6" providerId="ADAL" clId="{80D7C734-806F-437A-9367-3A382BF45AFC}" dt="2025-04-02T17:19:09.219" v="5223" actId="26606"/>
        <pc:sldMkLst>
          <pc:docMk/>
          <pc:sldMk cId="1897469826" sldId="271"/>
        </pc:sldMkLst>
        <pc:spChg chg="mod">
          <ac:chgData name="Matt Jutila" userId="58bf4286-f0de-4e54-878d-47bfae709bd6" providerId="ADAL" clId="{80D7C734-806F-437A-9367-3A382BF45AFC}" dt="2025-04-02T17:19:09.219" v="5223" actId="26606"/>
          <ac:spMkLst>
            <pc:docMk/>
            <pc:sldMk cId="1897469826" sldId="271"/>
            <ac:spMk id="2" creationId="{17D8EB4C-FAFA-D1BA-29E5-3122DC1A6789}"/>
          </ac:spMkLst>
        </pc:spChg>
        <pc:spChg chg="del mod">
          <ac:chgData name="Matt Jutila" userId="58bf4286-f0de-4e54-878d-47bfae709bd6" providerId="ADAL" clId="{80D7C734-806F-437A-9367-3A382BF45AFC}" dt="2025-04-02T17:19:09.219" v="5223" actId="26606"/>
          <ac:spMkLst>
            <pc:docMk/>
            <pc:sldMk cId="1897469826" sldId="271"/>
            <ac:spMk id="3" creationId="{55681431-5FE9-453F-9ED3-EFD3EF7EEC1F}"/>
          </ac:spMkLst>
        </pc:spChg>
        <pc:spChg chg="add">
          <ac:chgData name="Matt Jutila" userId="58bf4286-f0de-4e54-878d-47bfae709bd6" providerId="ADAL" clId="{80D7C734-806F-437A-9367-3A382BF45AFC}" dt="2025-04-02T17:19:09.219" v="5223" actId="26606"/>
          <ac:spMkLst>
            <pc:docMk/>
            <pc:sldMk cId="1897469826" sldId="271"/>
            <ac:spMk id="9" creationId="{BACC6370-2D7E-4714-9D71-7542949D7D5D}"/>
          </ac:spMkLst>
        </pc:spChg>
        <pc:spChg chg="add">
          <ac:chgData name="Matt Jutila" userId="58bf4286-f0de-4e54-878d-47bfae709bd6" providerId="ADAL" clId="{80D7C734-806F-437A-9367-3A382BF45AFC}" dt="2025-04-02T17:19:09.219" v="5223" actId="26606"/>
          <ac:spMkLst>
            <pc:docMk/>
            <pc:sldMk cId="1897469826" sldId="271"/>
            <ac:spMk id="11" creationId="{F68B3F68-107C-434F-AA38-110D5EA91B85}"/>
          </ac:spMkLst>
        </pc:spChg>
        <pc:spChg chg="add">
          <ac:chgData name="Matt Jutila" userId="58bf4286-f0de-4e54-878d-47bfae709bd6" providerId="ADAL" clId="{80D7C734-806F-437A-9367-3A382BF45AFC}" dt="2025-04-02T17:19:09.219" v="5223" actId="26606"/>
          <ac:spMkLst>
            <pc:docMk/>
            <pc:sldMk cId="1897469826" sldId="271"/>
            <ac:spMk id="13" creationId="{AAD0DBB9-1A4B-4391-81D4-CB19F9AB918A}"/>
          </ac:spMkLst>
        </pc:spChg>
        <pc:spChg chg="add">
          <ac:chgData name="Matt Jutila" userId="58bf4286-f0de-4e54-878d-47bfae709bd6" providerId="ADAL" clId="{80D7C734-806F-437A-9367-3A382BF45AFC}" dt="2025-04-02T17:19:09.219" v="5223" actId="26606"/>
          <ac:spMkLst>
            <pc:docMk/>
            <pc:sldMk cId="1897469826" sldId="271"/>
            <ac:spMk id="15" creationId="{063BBA22-50EA-4C4D-BE05-F1CE4E63AA56}"/>
          </ac:spMkLst>
        </pc:spChg>
        <pc:graphicFrameChg chg="add">
          <ac:chgData name="Matt Jutila" userId="58bf4286-f0de-4e54-878d-47bfae709bd6" providerId="ADAL" clId="{80D7C734-806F-437A-9367-3A382BF45AFC}" dt="2025-04-02T17:19:09.219" v="5223" actId="26606"/>
          <ac:graphicFrameMkLst>
            <pc:docMk/>
            <pc:sldMk cId="1897469826" sldId="271"/>
            <ac:graphicFrameMk id="5" creationId="{F9AB84A7-F44A-71C0-4C30-E49C73BA5102}"/>
          </ac:graphicFrameMkLst>
        </pc:graphicFrameChg>
      </pc:sldChg>
      <pc:sldChg chg="modSp add del mod ord">
        <pc:chgData name="Matt Jutila" userId="58bf4286-f0de-4e54-878d-47bfae709bd6" providerId="ADAL" clId="{80D7C734-806F-437A-9367-3A382BF45AFC}" dt="2025-04-02T17:15:11.863" v="5168" actId="47"/>
        <pc:sldMkLst>
          <pc:docMk/>
          <pc:sldMk cId="1945780194" sldId="272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945780194" sldId="272"/>
            <ac:spMk id="2" creationId="{65978AD6-89C4-FB85-1572-2EDF65AC0A99}"/>
          </ac:spMkLst>
        </pc:spChg>
        <pc:spChg chg="mod">
          <ac:chgData name="Matt Jutila" userId="58bf4286-f0de-4e54-878d-47bfae709bd6" providerId="ADAL" clId="{80D7C734-806F-437A-9367-3A382BF45AFC}" dt="2025-04-02T17:15:06.758" v="5165" actId="21"/>
          <ac:spMkLst>
            <pc:docMk/>
            <pc:sldMk cId="1945780194" sldId="272"/>
            <ac:spMk id="3" creationId="{B5883A1F-EC44-5D47-E939-ED117B059990}"/>
          </ac:spMkLst>
        </pc:spChg>
      </pc:sldChg>
      <pc:sldChg chg="addSp delSp modSp add del mod ord setBg modNotesTx">
        <pc:chgData name="Matt Jutila" userId="58bf4286-f0de-4e54-878d-47bfae709bd6" providerId="ADAL" clId="{80D7C734-806F-437A-9367-3A382BF45AFC}" dt="2025-04-02T17:18:03.959" v="5212" actId="26606"/>
        <pc:sldMkLst>
          <pc:docMk/>
          <pc:sldMk cId="3996947262" sldId="273"/>
        </pc:sldMkLst>
        <pc:spChg chg="mod">
          <ac:chgData name="Matt Jutila" userId="58bf4286-f0de-4e54-878d-47bfae709bd6" providerId="ADAL" clId="{80D7C734-806F-437A-9367-3A382BF45AFC}" dt="2025-04-02T17:18:03.959" v="5212" actId="26606"/>
          <ac:spMkLst>
            <pc:docMk/>
            <pc:sldMk cId="3996947262" sldId="273"/>
            <ac:spMk id="2" creationId="{9AC9685D-A2CD-5CA0-6F0F-F8EEC7814DA4}"/>
          </ac:spMkLst>
        </pc:spChg>
        <pc:spChg chg="del mod">
          <ac:chgData name="Matt Jutila" userId="58bf4286-f0de-4e54-878d-47bfae709bd6" providerId="ADAL" clId="{80D7C734-806F-437A-9367-3A382BF45AFC}" dt="2025-04-02T17:15:47.693" v="5189" actId="478"/>
          <ac:spMkLst>
            <pc:docMk/>
            <pc:sldMk cId="3996947262" sldId="273"/>
            <ac:spMk id="3" creationId="{106C0A5C-DFF3-5BB1-F751-30B871E9E67A}"/>
          </ac:spMkLst>
        </pc:spChg>
        <pc:spChg chg="add del mod">
          <ac:chgData name="Matt Jutila" userId="58bf4286-f0de-4e54-878d-47bfae709bd6" providerId="ADAL" clId="{80D7C734-806F-437A-9367-3A382BF45AFC}" dt="2025-04-02T17:17:54.713" v="5209" actId="478"/>
          <ac:spMkLst>
            <pc:docMk/>
            <pc:sldMk cId="3996947262" sldId="273"/>
            <ac:spMk id="4" creationId="{DB0BDBCC-EDFF-6CC7-7618-B7127D0ED1C4}"/>
          </ac:spMkLst>
        </pc:spChg>
        <pc:spChg chg="add del">
          <ac:chgData name="Matt Jutila" userId="58bf4286-f0de-4e54-878d-47bfae709bd6" providerId="ADAL" clId="{80D7C734-806F-437A-9367-3A382BF45AFC}" dt="2025-04-02T17:18:03.954" v="5211" actId="26606"/>
          <ac:spMkLst>
            <pc:docMk/>
            <pc:sldMk cId="3996947262" sldId="273"/>
            <ac:spMk id="5" creationId="{C5CB530E-515E-412C-9DF1-5F8FFBD6F383}"/>
          </ac:spMkLst>
        </pc:spChg>
        <pc:spChg chg="add del">
          <ac:chgData name="Matt Jutila" userId="58bf4286-f0de-4e54-878d-47bfae709bd6" providerId="ADAL" clId="{80D7C734-806F-437A-9367-3A382BF45AFC}" dt="2025-04-02T17:18:03.954" v="5211" actId="26606"/>
          <ac:spMkLst>
            <pc:docMk/>
            <pc:sldMk cId="3996947262" sldId="273"/>
            <ac:spMk id="6" creationId="{712D4376-A578-4FF1-94FC-245E7A6A489F}"/>
          </ac:spMkLst>
        </pc:spChg>
        <pc:spChg chg="add del">
          <ac:chgData name="Matt Jutila" userId="58bf4286-f0de-4e54-878d-47bfae709bd6" providerId="ADAL" clId="{80D7C734-806F-437A-9367-3A382BF45AFC}" dt="2025-04-02T17:18:03.954" v="5211" actId="26606"/>
          <ac:spMkLst>
            <pc:docMk/>
            <pc:sldMk cId="3996947262" sldId="273"/>
            <ac:spMk id="7" creationId="{1A3C89F8-0D2F-47FF-B903-151248265F47}"/>
          </ac:spMkLst>
        </pc:spChg>
        <pc:spChg chg="add del">
          <ac:chgData name="Matt Jutila" userId="58bf4286-f0de-4e54-878d-47bfae709bd6" providerId="ADAL" clId="{80D7C734-806F-437A-9367-3A382BF45AFC}" dt="2025-04-02T17:18:03.954" v="5211" actId="26606"/>
          <ac:spMkLst>
            <pc:docMk/>
            <pc:sldMk cId="3996947262" sldId="273"/>
            <ac:spMk id="8" creationId="{AEA7509D-F04F-40CB-A0B3-EEF16499CC9F}"/>
          </ac:spMkLst>
        </pc:spChg>
        <pc:spChg chg="add del">
          <ac:chgData name="Matt Jutila" userId="58bf4286-f0de-4e54-878d-47bfae709bd6" providerId="ADAL" clId="{80D7C734-806F-437A-9367-3A382BF45AFC}" dt="2025-04-02T17:17:46.304" v="5203" actId="26606"/>
          <ac:spMkLst>
            <pc:docMk/>
            <pc:sldMk cId="3996947262" sldId="273"/>
            <ac:spMk id="9" creationId="{DEE2AD96-B495-4E06-9291-B71706F728CB}"/>
          </ac:spMkLst>
        </pc:spChg>
        <pc:spChg chg="add del">
          <ac:chgData name="Matt Jutila" userId="58bf4286-f0de-4e54-878d-47bfae709bd6" providerId="ADAL" clId="{80D7C734-806F-437A-9367-3A382BF45AFC}" dt="2025-04-02T17:17:46.304" v="5203" actId="26606"/>
          <ac:spMkLst>
            <pc:docMk/>
            <pc:sldMk cId="3996947262" sldId="273"/>
            <ac:spMk id="11" creationId="{53CF6D67-C5A8-4ADD-9E8E-1E38CA1D3166}"/>
          </ac:spMkLst>
        </pc:spChg>
        <pc:spChg chg="add del">
          <ac:chgData name="Matt Jutila" userId="58bf4286-f0de-4e54-878d-47bfae709bd6" providerId="ADAL" clId="{80D7C734-806F-437A-9367-3A382BF45AFC}" dt="2025-04-02T17:18:03.954" v="5211" actId="26606"/>
          <ac:spMkLst>
            <pc:docMk/>
            <pc:sldMk cId="3996947262" sldId="273"/>
            <ac:spMk id="12" creationId="{508BEF50-7B1E-49A4-BC19-5F4F1D755E64}"/>
          </ac:spMkLst>
        </pc:spChg>
        <pc:spChg chg="add del">
          <ac:chgData name="Matt Jutila" userId="58bf4286-f0de-4e54-878d-47bfae709bd6" providerId="ADAL" clId="{80D7C734-806F-437A-9367-3A382BF45AFC}" dt="2025-04-02T17:17:46.304" v="5203" actId="26606"/>
          <ac:spMkLst>
            <pc:docMk/>
            <pc:sldMk cId="3996947262" sldId="273"/>
            <ac:spMk id="13" creationId="{86909FA0-B515-4681-B7A8-FA281D133B94}"/>
          </ac:spMkLst>
        </pc:spChg>
        <pc:spChg chg="add del">
          <ac:chgData name="Matt Jutila" userId="58bf4286-f0de-4e54-878d-47bfae709bd6" providerId="ADAL" clId="{80D7C734-806F-437A-9367-3A382BF45AFC}" dt="2025-04-02T17:18:03.954" v="5211" actId="26606"/>
          <ac:spMkLst>
            <pc:docMk/>
            <pc:sldMk cId="3996947262" sldId="273"/>
            <ac:spMk id="14" creationId="{3FBAD350-5664-4811-A208-657FB882D350}"/>
          </ac:spMkLst>
        </pc:spChg>
        <pc:spChg chg="add del">
          <ac:chgData name="Matt Jutila" userId="58bf4286-f0de-4e54-878d-47bfae709bd6" providerId="ADAL" clId="{80D7C734-806F-437A-9367-3A382BF45AFC}" dt="2025-04-02T17:17:46.304" v="5203" actId="26606"/>
          <ac:spMkLst>
            <pc:docMk/>
            <pc:sldMk cId="3996947262" sldId="273"/>
            <ac:spMk id="15" creationId="{21C9FE86-FCC3-4A31-AA1C-C882262B7FE7}"/>
          </ac:spMkLst>
        </pc:spChg>
        <pc:spChg chg="add del">
          <ac:chgData name="Matt Jutila" userId="58bf4286-f0de-4e54-878d-47bfae709bd6" providerId="ADAL" clId="{80D7C734-806F-437A-9367-3A382BF45AFC}" dt="2025-04-02T17:17:46.304" v="5203" actId="26606"/>
          <ac:spMkLst>
            <pc:docMk/>
            <pc:sldMk cId="3996947262" sldId="273"/>
            <ac:spMk id="17" creationId="{7D96243B-ECED-4B71-8E06-AE9A285EAD20}"/>
          </ac:spMkLst>
        </pc:spChg>
        <pc:spChg chg="add del">
          <ac:chgData name="Matt Jutila" userId="58bf4286-f0de-4e54-878d-47bfae709bd6" providerId="ADAL" clId="{80D7C734-806F-437A-9367-3A382BF45AFC}" dt="2025-04-02T17:17:46.304" v="5203" actId="26606"/>
          <ac:spMkLst>
            <pc:docMk/>
            <pc:sldMk cId="3996947262" sldId="273"/>
            <ac:spMk id="19" creationId="{A09989E4-EFDC-4A90-A633-E0525FB4139E}"/>
          </ac:spMkLst>
        </pc:spChg>
        <pc:spChg chg="add del">
          <ac:chgData name="Matt Jutila" userId="58bf4286-f0de-4e54-878d-47bfae709bd6" providerId="ADAL" clId="{80D7C734-806F-437A-9367-3A382BF45AFC}" dt="2025-04-02T17:18:03.954" v="5211" actId="26606"/>
          <ac:spMkLst>
            <pc:docMk/>
            <pc:sldMk cId="3996947262" sldId="273"/>
            <ac:spMk id="21" creationId="{C39ADB8F-D187-49D7-BDCF-C1B6DC727068}"/>
          </ac:spMkLst>
        </pc:spChg>
        <pc:spChg chg="add">
          <ac:chgData name="Matt Jutila" userId="58bf4286-f0de-4e54-878d-47bfae709bd6" providerId="ADAL" clId="{80D7C734-806F-437A-9367-3A382BF45AFC}" dt="2025-04-02T17:18:03.959" v="5212" actId="26606"/>
          <ac:spMkLst>
            <pc:docMk/>
            <pc:sldMk cId="3996947262" sldId="273"/>
            <ac:spMk id="23" creationId="{43C48B49-6135-48B6-AC0F-97E5D8D1F03F}"/>
          </ac:spMkLst>
        </pc:spChg>
        <pc:spChg chg="add">
          <ac:chgData name="Matt Jutila" userId="58bf4286-f0de-4e54-878d-47bfae709bd6" providerId="ADAL" clId="{80D7C734-806F-437A-9367-3A382BF45AFC}" dt="2025-04-02T17:18:03.959" v="5212" actId="26606"/>
          <ac:spMkLst>
            <pc:docMk/>
            <pc:sldMk cId="3996947262" sldId="273"/>
            <ac:spMk id="24" creationId="{9715DAF0-AE1B-46C9-8A6B-DB2AA05AB91D}"/>
          </ac:spMkLst>
        </pc:spChg>
        <pc:spChg chg="add">
          <ac:chgData name="Matt Jutila" userId="58bf4286-f0de-4e54-878d-47bfae709bd6" providerId="ADAL" clId="{80D7C734-806F-437A-9367-3A382BF45AFC}" dt="2025-04-02T17:18:03.959" v="5212" actId="26606"/>
          <ac:spMkLst>
            <pc:docMk/>
            <pc:sldMk cId="3996947262" sldId="273"/>
            <ac:spMk id="25" creationId="{DC631C0B-6DA6-4E57-8231-CE32B3434A7E}"/>
          </ac:spMkLst>
        </pc:spChg>
        <pc:spChg chg="add">
          <ac:chgData name="Matt Jutila" userId="58bf4286-f0de-4e54-878d-47bfae709bd6" providerId="ADAL" clId="{80D7C734-806F-437A-9367-3A382BF45AFC}" dt="2025-04-02T17:18:03.959" v="5212" actId="26606"/>
          <ac:spMkLst>
            <pc:docMk/>
            <pc:sldMk cId="3996947262" sldId="273"/>
            <ac:spMk id="26" creationId="{F256AC18-FB41-4977-8B0C-F5082335AB7D}"/>
          </ac:spMkLst>
        </pc:spChg>
        <pc:spChg chg="add">
          <ac:chgData name="Matt Jutila" userId="58bf4286-f0de-4e54-878d-47bfae709bd6" providerId="ADAL" clId="{80D7C734-806F-437A-9367-3A382BF45AFC}" dt="2025-04-02T17:18:03.959" v="5212" actId="26606"/>
          <ac:spMkLst>
            <pc:docMk/>
            <pc:sldMk cId="3996947262" sldId="273"/>
            <ac:spMk id="27" creationId="{AFF4A713-7B75-4B21-90D7-5AB19547C728}"/>
          </ac:spMkLst>
        </pc:spChg>
        <pc:cxnChg chg="add del">
          <ac:chgData name="Matt Jutila" userId="58bf4286-f0de-4e54-878d-47bfae709bd6" providerId="ADAL" clId="{80D7C734-806F-437A-9367-3A382BF45AFC}" dt="2025-04-02T17:18:03.954" v="5211" actId="26606"/>
          <ac:cxnSpMkLst>
            <pc:docMk/>
            <pc:sldMk cId="3996947262" sldId="273"/>
            <ac:cxnSpMk id="10" creationId="{56020367-4FD5-4596-8E10-C5F095CD8DBF}"/>
          </ac:cxnSpMkLst>
        </pc:cxnChg>
      </pc:sldChg>
      <pc:sldChg chg="modSp add del mod ord">
        <pc:chgData name="Matt Jutila" userId="58bf4286-f0de-4e54-878d-47bfae709bd6" providerId="ADAL" clId="{80D7C734-806F-437A-9367-3A382BF45AFC}" dt="2025-04-02T17:15:13.520" v="5170" actId="47"/>
        <pc:sldMkLst>
          <pc:docMk/>
          <pc:sldMk cId="2920183943" sldId="274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2920183943" sldId="274"/>
            <ac:spMk id="2" creationId="{D966A7A7-63E2-1D9A-9769-63A8F6930C9C}"/>
          </ac:spMkLst>
        </pc:spChg>
        <pc:spChg chg="mod">
          <ac:chgData name="Matt Jutila" userId="58bf4286-f0de-4e54-878d-47bfae709bd6" providerId="ADAL" clId="{80D7C734-806F-437A-9367-3A382BF45AFC}" dt="2025-04-02T17:14:53.096" v="5160" actId="21"/>
          <ac:spMkLst>
            <pc:docMk/>
            <pc:sldMk cId="2920183943" sldId="274"/>
            <ac:spMk id="3" creationId="{6DF5226F-915F-9FFE-4066-E03A0FF03DF2}"/>
          </ac:spMkLst>
        </pc:spChg>
      </pc:sldChg>
      <pc:sldChg chg="addSp delSp modSp add mod ord setBg modShow modNotesTx">
        <pc:chgData name="Matt Jutila" userId="58bf4286-f0de-4e54-878d-47bfae709bd6" providerId="ADAL" clId="{80D7C734-806F-437A-9367-3A382BF45AFC}" dt="2025-04-02T17:20:25.697" v="5234" actId="26606"/>
        <pc:sldMkLst>
          <pc:docMk/>
          <pc:sldMk cId="3852410622" sldId="275"/>
        </pc:sldMkLst>
        <pc:spChg chg="mod">
          <ac:chgData name="Matt Jutila" userId="58bf4286-f0de-4e54-878d-47bfae709bd6" providerId="ADAL" clId="{80D7C734-806F-437A-9367-3A382BF45AFC}" dt="2025-04-02T17:20:25.697" v="5234" actId="26606"/>
          <ac:spMkLst>
            <pc:docMk/>
            <pc:sldMk cId="3852410622" sldId="275"/>
            <ac:spMk id="2" creationId="{914A1396-527C-08C6-9407-0EAFADDE277E}"/>
          </ac:spMkLst>
        </pc:spChg>
        <pc:spChg chg="del mod">
          <ac:chgData name="Matt Jutila" userId="58bf4286-f0de-4e54-878d-47bfae709bd6" providerId="ADAL" clId="{80D7C734-806F-437A-9367-3A382BF45AFC}" dt="2025-04-02T17:20:25.697" v="5234" actId="26606"/>
          <ac:spMkLst>
            <pc:docMk/>
            <pc:sldMk cId="3852410622" sldId="275"/>
            <ac:spMk id="3" creationId="{1FD2013E-6A87-919B-A0F0-08793243A2C7}"/>
          </ac:spMkLst>
        </pc:spChg>
        <pc:spChg chg="add">
          <ac:chgData name="Matt Jutila" userId="58bf4286-f0de-4e54-878d-47bfae709bd6" providerId="ADAL" clId="{80D7C734-806F-437A-9367-3A382BF45AFC}" dt="2025-04-02T17:20:25.697" v="5234" actId="26606"/>
          <ac:spMkLst>
            <pc:docMk/>
            <pc:sldMk cId="3852410622" sldId="275"/>
            <ac:spMk id="9" creationId="{BACC6370-2D7E-4714-9D71-7542949D7D5D}"/>
          </ac:spMkLst>
        </pc:spChg>
        <pc:spChg chg="add">
          <ac:chgData name="Matt Jutila" userId="58bf4286-f0de-4e54-878d-47bfae709bd6" providerId="ADAL" clId="{80D7C734-806F-437A-9367-3A382BF45AFC}" dt="2025-04-02T17:20:25.697" v="5234" actId="26606"/>
          <ac:spMkLst>
            <pc:docMk/>
            <pc:sldMk cId="3852410622" sldId="275"/>
            <ac:spMk id="11" creationId="{F68B3F68-107C-434F-AA38-110D5EA91B85}"/>
          </ac:spMkLst>
        </pc:spChg>
        <pc:spChg chg="add">
          <ac:chgData name="Matt Jutila" userId="58bf4286-f0de-4e54-878d-47bfae709bd6" providerId="ADAL" clId="{80D7C734-806F-437A-9367-3A382BF45AFC}" dt="2025-04-02T17:20:25.697" v="5234" actId="26606"/>
          <ac:spMkLst>
            <pc:docMk/>
            <pc:sldMk cId="3852410622" sldId="275"/>
            <ac:spMk id="13" creationId="{AAD0DBB9-1A4B-4391-81D4-CB19F9AB918A}"/>
          </ac:spMkLst>
        </pc:spChg>
        <pc:spChg chg="add">
          <ac:chgData name="Matt Jutila" userId="58bf4286-f0de-4e54-878d-47bfae709bd6" providerId="ADAL" clId="{80D7C734-806F-437A-9367-3A382BF45AFC}" dt="2025-04-02T17:20:25.697" v="5234" actId="26606"/>
          <ac:spMkLst>
            <pc:docMk/>
            <pc:sldMk cId="3852410622" sldId="275"/>
            <ac:spMk id="15" creationId="{063BBA22-50EA-4C4D-BE05-F1CE4E63AA56}"/>
          </ac:spMkLst>
        </pc:spChg>
        <pc:graphicFrameChg chg="add">
          <ac:chgData name="Matt Jutila" userId="58bf4286-f0de-4e54-878d-47bfae709bd6" providerId="ADAL" clId="{80D7C734-806F-437A-9367-3A382BF45AFC}" dt="2025-04-02T17:20:25.697" v="5234" actId="26606"/>
          <ac:graphicFrameMkLst>
            <pc:docMk/>
            <pc:sldMk cId="3852410622" sldId="275"/>
            <ac:graphicFrameMk id="5" creationId="{FC066980-09CF-FB62-C32A-4206B6941F78}"/>
          </ac:graphicFrameMkLst>
        </pc:graphicFrameChg>
      </pc:sldChg>
      <pc:sldChg chg="addSp modSp add mod setBg">
        <pc:chgData name="Matt Jutila" userId="58bf4286-f0de-4e54-878d-47bfae709bd6" providerId="ADAL" clId="{80D7C734-806F-437A-9367-3A382BF45AFC}" dt="2025-04-02T18:02:22.553" v="5732" actId="26606"/>
        <pc:sldMkLst>
          <pc:docMk/>
          <pc:sldMk cId="2913774596" sldId="276"/>
        </pc:sldMkLst>
        <pc:spChg chg="mod">
          <ac:chgData name="Matt Jutila" userId="58bf4286-f0de-4e54-878d-47bfae709bd6" providerId="ADAL" clId="{80D7C734-806F-437A-9367-3A382BF45AFC}" dt="2025-04-02T18:02:22.553" v="5732" actId="26606"/>
          <ac:spMkLst>
            <pc:docMk/>
            <pc:sldMk cId="2913774596" sldId="276"/>
            <ac:spMk id="2" creationId="{902AF71F-EACE-68AA-6F73-6A261FC25578}"/>
          </ac:spMkLst>
        </pc:spChg>
        <pc:spChg chg="mod">
          <ac:chgData name="Matt Jutila" userId="58bf4286-f0de-4e54-878d-47bfae709bd6" providerId="ADAL" clId="{80D7C734-806F-437A-9367-3A382BF45AFC}" dt="2025-04-02T18:02:22.553" v="5732" actId="26606"/>
          <ac:spMkLst>
            <pc:docMk/>
            <pc:sldMk cId="2913774596" sldId="276"/>
            <ac:spMk id="3" creationId="{82990BDE-0E99-A0FF-05C8-3E08738F3F38}"/>
          </ac:spMkLst>
        </pc:spChg>
        <pc:spChg chg="add">
          <ac:chgData name="Matt Jutila" userId="58bf4286-f0de-4e54-878d-47bfae709bd6" providerId="ADAL" clId="{80D7C734-806F-437A-9367-3A382BF45AFC}" dt="2025-04-02T18:02:22.553" v="5732" actId="26606"/>
          <ac:spMkLst>
            <pc:docMk/>
            <pc:sldMk cId="2913774596" sldId="276"/>
            <ac:spMk id="8" creationId="{1B15ED52-F352-441B-82BF-E0EA34836D08}"/>
          </ac:spMkLst>
        </pc:spChg>
        <pc:spChg chg="add">
          <ac:chgData name="Matt Jutila" userId="58bf4286-f0de-4e54-878d-47bfae709bd6" providerId="ADAL" clId="{80D7C734-806F-437A-9367-3A382BF45AFC}" dt="2025-04-02T18:02:22.553" v="5732" actId="26606"/>
          <ac:spMkLst>
            <pc:docMk/>
            <pc:sldMk cId="2913774596" sldId="276"/>
            <ac:spMk id="10" creationId="{3B2E3793-BFE6-45A2-9B7B-E18844431C99}"/>
          </ac:spMkLst>
        </pc:spChg>
        <pc:spChg chg="add">
          <ac:chgData name="Matt Jutila" userId="58bf4286-f0de-4e54-878d-47bfae709bd6" providerId="ADAL" clId="{80D7C734-806F-437A-9367-3A382BF45AFC}" dt="2025-04-02T18:02:22.553" v="5732" actId="26606"/>
          <ac:spMkLst>
            <pc:docMk/>
            <pc:sldMk cId="2913774596" sldId="276"/>
            <ac:spMk id="12" creationId="{BC4C4868-CB8F-4AF9-9CDB-8108F2C19B67}"/>
          </ac:spMkLst>
        </pc:spChg>
        <pc:spChg chg="add">
          <ac:chgData name="Matt Jutila" userId="58bf4286-f0de-4e54-878d-47bfae709bd6" providerId="ADAL" clId="{80D7C734-806F-437A-9367-3A382BF45AFC}" dt="2025-04-02T18:02:22.553" v="5732" actId="26606"/>
          <ac:spMkLst>
            <pc:docMk/>
            <pc:sldMk cId="2913774596" sldId="276"/>
            <ac:spMk id="14" creationId="{375E0459-6403-40CD-989D-56A4407CA12E}"/>
          </ac:spMkLst>
        </pc:spChg>
        <pc:spChg chg="add">
          <ac:chgData name="Matt Jutila" userId="58bf4286-f0de-4e54-878d-47bfae709bd6" providerId="ADAL" clId="{80D7C734-806F-437A-9367-3A382BF45AFC}" dt="2025-04-02T18:02:22.553" v="5732" actId="26606"/>
          <ac:spMkLst>
            <pc:docMk/>
            <pc:sldMk cId="2913774596" sldId="276"/>
            <ac:spMk id="16" creationId="{53E5B1A8-3AC9-4BD1-9BBC-78CA94F2D1BA}"/>
          </ac:spMkLst>
        </pc:spChg>
      </pc:sldChg>
      <pc:sldChg chg="modSp new del mod ord modShow">
        <pc:chgData name="Matt Jutila" userId="58bf4286-f0de-4e54-878d-47bfae709bd6" providerId="ADAL" clId="{80D7C734-806F-437A-9367-3A382BF45AFC}" dt="2025-04-02T18:30:26.640" v="5735" actId="2696"/>
        <pc:sldMkLst>
          <pc:docMk/>
          <pc:sldMk cId="1413139325" sldId="277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413139325" sldId="277"/>
            <ac:spMk id="2" creationId="{747EC390-26E7-58AE-C644-BBC36AA879DF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413139325" sldId="277"/>
            <ac:spMk id="3" creationId="{40DF5A01-A010-68D1-C5A7-A00EF9FF3713}"/>
          </ac:spMkLst>
        </pc:spChg>
      </pc:sldChg>
      <pc:sldChg chg="addSp delSp modSp new del mod">
        <pc:chgData name="Matt Jutila" userId="58bf4286-f0de-4e54-878d-47bfae709bd6" providerId="ADAL" clId="{80D7C734-806F-437A-9367-3A382BF45AFC}" dt="2025-04-02T16:17:59.239" v="1690" actId="2696"/>
        <pc:sldMkLst>
          <pc:docMk/>
          <pc:sldMk cId="4259858364" sldId="278"/>
        </pc:sld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4259858364" sldId="278"/>
            <ac:spMk id="2" creationId="{82E588B4-D783-324B-FDBE-CF907A8C988D}"/>
          </ac:spMkLst>
        </pc:spChg>
        <pc:spChg chg="del">
          <ac:chgData name="Matt Jutila" userId="58bf4286-f0de-4e54-878d-47bfae709bd6" providerId="ADAL" clId="{80D7C734-806F-437A-9367-3A382BF45AFC}" dt="2025-04-02T16:09:09.775" v="1455" actId="478"/>
          <ac:spMkLst>
            <pc:docMk/>
            <pc:sldMk cId="4259858364" sldId="278"/>
            <ac:spMk id="3" creationId="{E36FBC3A-695A-3415-3520-3938F3B6C169}"/>
          </ac:spMkLst>
        </pc:spChg>
        <pc:graphicFrameChg chg="add mod modGraphic">
          <ac:chgData name="Matt Jutila" userId="58bf4286-f0de-4e54-878d-47bfae709bd6" providerId="ADAL" clId="{80D7C734-806F-437A-9367-3A382BF45AFC}" dt="2025-04-02T16:15:35.911" v="1651"/>
          <ac:graphicFrameMkLst>
            <pc:docMk/>
            <pc:sldMk cId="4259858364" sldId="278"/>
            <ac:graphicFrameMk id="4" creationId="{86DC343A-0174-7EB5-61C2-84EE1C2F71CF}"/>
          </ac:graphicFrameMkLst>
        </pc:graphicFrameChg>
      </pc:sldChg>
      <pc:sldChg chg="modSp add del mod">
        <pc:chgData name="Matt Jutila" userId="58bf4286-f0de-4e54-878d-47bfae709bd6" providerId="ADAL" clId="{80D7C734-806F-437A-9367-3A382BF45AFC}" dt="2025-04-02T16:17:49.577" v="1688" actId="2696"/>
        <pc:sldMkLst>
          <pc:docMk/>
          <pc:sldMk cId="1070144383" sldId="279"/>
        </pc:sldMkLst>
        <pc:spChg chg="mod">
          <ac:chgData name="Matt Jutila" userId="58bf4286-f0de-4e54-878d-47bfae709bd6" providerId="ADAL" clId="{80D7C734-806F-437A-9367-3A382BF45AFC}" dt="2025-04-02T16:15:01.828" v="1646" actId="27636"/>
          <ac:spMkLst>
            <pc:docMk/>
            <pc:sldMk cId="1070144383" sldId="279"/>
            <ac:spMk id="2" creationId="{7F7BFCE8-171E-FC32-FB03-790FDE186E51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4" creationId="{F14EC43B-370F-1FBC-91D6-CC14B3B797BC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5" creationId="{7D292D14-51EE-6BAE-9C97-26167E3AB177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6" creationId="{30190392-4C0F-7327-80EF-925B369B4187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46" creationId="{A75BCCCD-A21F-F7A9-5ADB-7C0253976A6A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47" creationId="{6A41903E-4B5F-8218-D272-85FCAA9B97D8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48" creationId="{33B70B97-174E-EEAA-7D07-83207A91D4AD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49" creationId="{48607848-4805-70F4-B149-73466DF9EE95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56" creationId="{B0385F73-2A77-9541-DA3B-AA4BF4A064EB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57" creationId="{9D5BA729-97C2-306D-400D-1FFBBC3251B5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60" creationId="{AED54724-CCC7-1CAC-DF5D-FD1225101C26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62" creationId="{0591BF40-6CE5-E9B7-CA35-1EE24A6493D9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64" creationId="{3547FE34-9680-CFED-CAB5-DB04B3D8B054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66" creationId="{63F6A8A5-4A79-31D4-7C71-90C23D121218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95" creationId="{D0622CCF-DF75-8270-C439-C47E21E3BBF6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98" creationId="{F6A904E1-391D-6FD8-9B81-86B8A204B5BE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k cId="1070144383" sldId="279"/>
            <ac:spMk id="107" creationId="{58FC50B6-BC7A-A3F1-FFAB-4257398ADA3E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115" creationId="{B93AFA09-2515-D8AF-8580-F63ACAE48A25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116" creationId="{AF6AC3C7-4020-CEF7-3937-00C2D0CC7973}"/>
          </ac:spMkLst>
        </pc:spChg>
        <pc:spChg chg="mod">
          <ac:chgData name="Matt Jutila" userId="58bf4286-f0de-4e54-878d-47bfae709bd6" providerId="ADAL" clId="{80D7C734-806F-437A-9367-3A382BF45AFC}" dt="2025-04-02T16:15:25.854" v="1647"/>
          <ac:spMkLst>
            <pc:docMk/>
            <pc:sldMk cId="1070144383" sldId="279"/>
            <ac:spMk id="117" creationId="{BBDE82A3-998D-345C-8A01-9FD00E594836}"/>
          </ac:spMkLst>
        </pc:spChg>
      </pc:sldChg>
      <pc:sldChg chg="addSp delSp modSp add del mod">
        <pc:chgData name="Matt Jutila" userId="58bf4286-f0de-4e54-878d-47bfae709bd6" providerId="ADAL" clId="{80D7C734-806F-437A-9367-3A382BF45AFC}" dt="2025-04-02T16:14:54.268" v="1644"/>
        <pc:sldMkLst>
          <pc:docMk/>
          <pc:sldMk cId="3421792034" sldId="279"/>
        </pc:sldMkLst>
        <pc:spChg chg="add del mod">
          <ac:chgData name="Matt Jutila" userId="58bf4286-f0de-4e54-878d-47bfae709bd6" providerId="ADAL" clId="{80D7C734-806F-437A-9367-3A382BF45AFC}" dt="2025-04-02T16:14:53.747" v="1642" actId="478"/>
          <ac:spMkLst>
            <pc:docMk/>
            <pc:sldMk cId="3421792034" sldId="279"/>
            <ac:spMk id="3" creationId="{82ADB76C-C423-82E5-3497-ADD7E981F225}"/>
          </ac:spMkLst>
        </pc:spChg>
        <pc:spChg chg="add del mod">
          <ac:chgData name="Matt Jutila" userId="58bf4286-f0de-4e54-878d-47bfae709bd6" providerId="ADAL" clId="{80D7C734-806F-437A-9367-3A382BF45AFC}" dt="2025-04-02T16:14:54.268" v="1644"/>
          <ac:spMkLst>
            <pc:docMk/>
            <pc:sldMk cId="3421792034" sldId="279"/>
            <ac:spMk id="74" creationId="{24ED6797-2009-439C-A641-993E3B133A0D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124" creationId="{59E739DE-BE2C-9828-2756-301F737D67F0}"/>
          </ac:spMkLst>
        </pc:spChg>
        <pc:spChg chg="mod">
          <ac:chgData name="Matt Jutila" userId="58bf4286-f0de-4e54-878d-47bfae709bd6" providerId="ADAL" clId="{80D7C734-806F-437A-9367-3A382BF45AFC}" dt="2025-04-02T16:14:46.506" v="1639"/>
          <ac:spMkLst>
            <pc:docMk/>
            <pc:sldMk cId="3421792034" sldId="279"/>
            <ac:spMk id="261" creationId="{5E35421B-E564-612C-0930-30CE6915A1A5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63" creationId="{98B4CCF1-AC42-2D41-12DC-360464378BB9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64" creationId="{7B209A77-C974-F997-5763-A97660DB5951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65" creationId="{B0CCB6C1-2DA0-AE59-6442-D226CF0593B4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66" creationId="{70853F17-BEC8-CF2B-A09A-FD345C45F5F9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68" creationId="{4C710C5C-D40E-B7B7-C517-D0FF89D504C6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71" creationId="{243FE7A0-DC45-C173-C25D-06D3EA7DFD67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72" creationId="{4F16D823-94D2-7CB8-4AD1-9A4CFE004EEB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73" creationId="{0A7DF95A-080B-5369-1A4F-574F7956EEF0}"/>
          </ac:spMkLst>
        </pc:spChg>
        <pc:spChg chg="mod">
          <ac:chgData name="Matt Jutila" userId="58bf4286-f0de-4e54-878d-47bfae709bd6" providerId="ADAL" clId="{80D7C734-806F-437A-9367-3A382BF45AFC}" dt="2025-04-02T16:14:47.601" v="1640"/>
          <ac:spMkLst>
            <pc:docMk/>
            <pc:sldMk cId="3421792034" sldId="279"/>
            <ac:spMk id="278" creationId="{9B4F84A0-7F5B-ECD2-0360-A707EEB75F6C}"/>
          </ac:spMkLst>
        </pc:spChg>
      </pc:sldChg>
      <pc:sldChg chg="new del">
        <pc:chgData name="Matt Jutila" userId="58bf4286-f0de-4e54-878d-47bfae709bd6" providerId="ADAL" clId="{80D7C734-806F-437A-9367-3A382BF45AFC}" dt="2025-04-02T16:16:04.233" v="1656" actId="2696"/>
        <pc:sldMkLst>
          <pc:docMk/>
          <pc:sldMk cId="2409309102" sldId="280"/>
        </pc:sldMkLst>
      </pc:sldChg>
      <pc:sldChg chg="addSp delSp modSp new del mod ord setBg modNotesTx">
        <pc:chgData name="Matt Jutila" userId="58bf4286-f0de-4e54-878d-47bfae709bd6" providerId="ADAL" clId="{80D7C734-806F-437A-9367-3A382BF45AFC}" dt="2025-04-02T17:20:18.611" v="5233" actId="2696"/>
        <pc:sldMkLst>
          <pc:docMk/>
          <pc:sldMk cId="1754970497" sldId="281"/>
        </pc:sldMkLst>
        <pc:spChg chg="mod">
          <ac:chgData name="Matt Jutila" userId="58bf4286-f0de-4e54-878d-47bfae709bd6" providerId="ADAL" clId="{80D7C734-806F-437A-9367-3A382BF45AFC}" dt="2025-04-02T16:17:54.789" v="1689"/>
          <ac:spMkLst>
            <pc:docMk/>
            <pc:sldMk cId="1754970497" sldId="281"/>
            <ac:spMk id="2" creationId="{C9F57A47-2C85-3738-76E9-E0CBB4A93FF0}"/>
          </ac:spMkLst>
        </pc:spChg>
        <pc:spChg chg="del">
          <ac:chgData name="Matt Jutila" userId="58bf4286-f0de-4e54-878d-47bfae709bd6" providerId="ADAL" clId="{80D7C734-806F-437A-9367-3A382BF45AFC}" dt="2025-04-02T16:16:15.199" v="1657" actId="478"/>
          <ac:spMkLst>
            <pc:docMk/>
            <pc:sldMk cId="1754970497" sldId="281"/>
            <ac:spMk id="3" creationId="{0EAF4956-CFBD-FF32-DF66-83B084B6BF51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9" creationId="{A6700C5E-5126-957C-001F-4F3EAF422EE4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10" creationId="{3D8BAFCB-DB48-766A-5F5E-3E70FAB76F5A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11" creationId="{1C10993D-E0F4-F354-8D4C-16BE179E0523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12" creationId="{D3A34B06-6A40-AE9B-6997-431A8B8F59CD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14" creationId="{AD08FA2D-B0A7-6CDC-570E-CFB241BAABF8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16" creationId="{5FA336E5-8AF1-EEA7-E3C7-A922064326E0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18" creationId="{B2DA902E-7573-0B9E-F814-D3930931A4D7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20" creationId="{CD351F83-AB97-1E16-D534-D7EB9289FE8C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25" creationId="{B4438763-4480-8E6C-854E-3B07ADE2EC5E}"/>
          </ac:spMkLst>
        </pc:spChg>
        <pc:spChg chg="add mod">
          <ac:chgData name="Matt Jutila" userId="58bf4286-f0de-4e54-878d-47bfae709bd6" providerId="ADAL" clId="{80D7C734-806F-437A-9367-3A382BF45AFC}" dt="2025-04-02T16:16:22.457" v="1661"/>
          <ac:spMkLst>
            <pc:docMk/>
            <pc:sldMk cId="1754970497" sldId="281"/>
            <ac:spMk id="27" creationId="{A11967CF-4D7D-2FBD-8953-307EFBB0240B}"/>
          </ac:spMkLst>
        </pc:spChg>
        <pc:spChg chg="add mod">
          <ac:chgData name="Matt Jutila" userId="58bf4286-f0de-4e54-878d-47bfae709bd6" providerId="ADAL" clId="{80D7C734-806F-437A-9367-3A382BF45AFC}" dt="2025-04-02T16:35:04.636" v="2459" actId="20577"/>
          <ac:spMkLst>
            <pc:docMk/>
            <pc:sldMk cId="1754970497" sldId="281"/>
            <ac:spMk id="28" creationId="{4909CEFE-E47D-FEDE-F5E6-F904791326CA}"/>
          </ac:spMkLst>
        </pc:spChg>
        <pc:spChg chg="add mod">
          <ac:chgData name="Matt Jutila" userId="58bf4286-f0de-4e54-878d-47bfae709bd6" providerId="ADAL" clId="{80D7C734-806F-437A-9367-3A382BF45AFC}" dt="2025-04-02T16:34:23.650" v="2410" actId="20577"/>
          <ac:spMkLst>
            <pc:docMk/>
            <pc:sldMk cId="1754970497" sldId="281"/>
            <ac:spMk id="29" creationId="{1E62BF85-D939-8864-DF12-4CD13B62486F}"/>
          </ac:spMkLst>
        </pc:spChg>
        <pc:spChg chg="add mod">
          <ac:chgData name="Matt Jutila" userId="58bf4286-f0de-4e54-878d-47bfae709bd6" providerId="ADAL" clId="{80D7C734-806F-437A-9367-3A382BF45AFC}" dt="2025-04-02T16:30:37.918" v="2154" actId="255"/>
          <ac:spMkLst>
            <pc:docMk/>
            <pc:sldMk cId="1754970497" sldId="281"/>
            <ac:spMk id="30" creationId="{6DD482C6-E050-B7C6-0934-78E44432C323}"/>
          </ac:spMkLst>
        </pc:spChg>
        <pc:spChg chg="add mod">
          <ac:chgData name="Matt Jutila" userId="58bf4286-f0de-4e54-878d-47bfae709bd6" providerId="ADAL" clId="{80D7C734-806F-437A-9367-3A382BF45AFC}" dt="2025-04-02T16:36:11.648" v="2468" actId="1076"/>
          <ac:spMkLst>
            <pc:docMk/>
            <pc:sldMk cId="1754970497" sldId="281"/>
            <ac:spMk id="31" creationId="{B464D23A-8965-703C-5AD8-1BF99780024D}"/>
          </ac:spMkLst>
        </pc:spChg>
        <pc:spChg chg="add mod">
          <ac:chgData name="Matt Jutila" userId="58bf4286-f0de-4e54-878d-47bfae709bd6" providerId="ADAL" clId="{80D7C734-806F-437A-9367-3A382BF45AFC}" dt="2025-04-02T16:32:54.492" v="2323" actId="207"/>
          <ac:spMkLst>
            <pc:docMk/>
            <pc:sldMk cId="1754970497" sldId="281"/>
            <ac:spMk id="32" creationId="{87BC1936-EBC6-D003-CCDD-4A1BC43770AD}"/>
          </ac:spMkLst>
        </pc:spChg>
        <pc:spChg chg="add mod">
          <ac:chgData name="Matt Jutila" userId="58bf4286-f0de-4e54-878d-47bfae709bd6" providerId="ADAL" clId="{80D7C734-806F-437A-9367-3A382BF45AFC}" dt="2025-04-02T16:17:13.464" v="1679" actId="207"/>
          <ac:spMkLst>
            <pc:docMk/>
            <pc:sldMk cId="1754970497" sldId="281"/>
            <ac:spMk id="33" creationId="{55BF39B1-7051-CB1C-C843-50B9EC91D8DA}"/>
          </ac:spMkLst>
        </pc:spChg>
        <pc:spChg chg="add mod">
          <ac:chgData name="Matt Jutila" userId="58bf4286-f0de-4e54-878d-47bfae709bd6" providerId="ADAL" clId="{80D7C734-806F-437A-9367-3A382BF45AFC}" dt="2025-04-02T16:17:04.642" v="1678" actId="1076"/>
          <ac:spMkLst>
            <pc:docMk/>
            <pc:sldMk cId="1754970497" sldId="281"/>
            <ac:spMk id="34" creationId="{BE75AB66-2222-DB85-7E5F-B10547D4E18D}"/>
          </ac:spMkLst>
        </pc:spChg>
        <pc:spChg chg="add mod">
          <ac:chgData name="Matt Jutila" userId="58bf4286-f0de-4e54-878d-47bfae709bd6" providerId="ADAL" clId="{80D7C734-806F-437A-9367-3A382BF45AFC}" dt="2025-04-02T16:47:21.519" v="3177"/>
          <ac:spMkLst>
            <pc:docMk/>
            <pc:sldMk cId="1754970497" sldId="281"/>
            <ac:spMk id="35" creationId="{D17A3447-6825-9825-5F48-D93AC027EC4A}"/>
          </ac:spMkLst>
        </pc:spChg>
        <pc:spChg chg="add mod">
          <ac:chgData name="Matt Jutila" userId="58bf4286-f0de-4e54-878d-47bfae709bd6" providerId="ADAL" clId="{80D7C734-806F-437A-9367-3A382BF45AFC}" dt="2025-04-02T16:47:19.738" v="3176" actId="20577"/>
          <ac:spMkLst>
            <pc:docMk/>
            <pc:sldMk cId="1754970497" sldId="281"/>
            <ac:spMk id="36" creationId="{062E4531-FDD4-5C01-FCC1-D96405498372}"/>
          </ac:spMkLst>
        </pc:spChg>
        <pc:spChg chg="add mod">
          <ac:chgData name="Matt Jutila" userId="58bf4286-f0de-4e54-878d-47bfae709bd6" providerId="ADAL" clId="{80D7C734-806F-437A-9367-3A382BF45AFC}" dt="2025-04-02T16:31:18.394" v="2218" actId="20577"/>
          <ac:spMkLst>
            <pc:docMk/>
            <pc:sldMk cId="1754970497" sldId="281"/>
            <ac:spMk id="37" creationId="{1B5B8D78-AD3F-1CAE-E40A-5F386C11609E}"/>
          </ac:spMkLst>
        </pc:spChg>
        <pc:spChg chg="add mod">
          <ac:chgData name="Matt Jutila" userId="58bf4286-f0de-4e54-878d-47bfae709bd6" providerId="ADAL" clId="{80D7C734-806F-437A-9367-3A382BF45AFC}" dt="2025-04-02T16:17:20.514" v="1681" actId="1076"/>
          <ac:spMkLst>
            <pc:docMk/>
            <pc:sldMk cId="1754970497" sldId="281"/>
            <ac:spMk id="38" creationId="{5FCFE126-D536-DE24-5486-018532E6A87C}"/>
          </ac:spMkLst>
        </pc:spChg>
        <pc:spChg chg="add mod">
          <ac:chgData name="Matt Jutila" userId="58bf4286-f0de-4e54-878d-47bfae709bd6" providerId="ADAL" clId="{80D7C734-806F-437A-9367-3A382BF45AFC}" dt="2025-04-02T16:32:48.539" v="2321" actId="207"/>
          <ac:spMkLst>
            <pc:docMk/>
            <pc:sldMk cId="1754970497" sldId="281"/>
            <ac:spMk id="39" creationId="{ED9366BB-F1CB-21B8-B1C2-01C5D12A588B}"/>
          </ac:spMkLst>
        </pc:spChg>
        <pc:spChg chg="add mod">
          <ac:chgData name="Matt Jutila" userId="58bf4286-f0de-4e54-878d-47bfae709bd6" providerId="ADAL" clId="{80D7C734-806F-437A-9367-3A382BF45AFC}" dt="2025-04-02T16:30:37.918" v="2154" actId="255"/>
          <ac:spMkLst>
            <pc:docMk/>
            <pc:sldMk cId="1754970497" sldId="281"/>
            <ac:spMk id="40" creationId="{12D41DA5-6EAF-1F98-9BE0-514812AA9CA5}"/>
          </ac:spMkLst>
        </pc:spChg>
        <pc:spChg chg="add mod">
          <ac:chgData name="Matt Jutila" userId="58bf4286-f0de-4e54-878d-47bfae709bd6" providerId="ADAL" clId="{80D7C734-806F-437A-9367-3A382BF45AFC}" dt="2025-04-02T16:17:20.514" v="1681" actId="1076"/>
          <ac:spMkLst>
            <pc:docMk/>
            <pc:sldMk cId="1754970497" sldId="281"/>
            <ac:spMk id="41" creationId="{01E52670-6C98-B028-3B5D-7E1E39EE5DAA}"/>
          </ac:spMkLst>
        </pc:spChg>
        <pc:spChg chg="add mod">
          <ac:chgData name="Matt Jutila" userId="58bf4286-f0de-4e54-878d-47bfae709bd6" providerId="ADAL" clId="{80D7C734-806F-437A-9367-3A382BF45AFC}" dt="2025-04-02T16:34:39.413" v="2438" actId="20577"/>
          <ac:spMkLst>
            <pc:docMk/>
            <pc:sldMk cId="1754970497" sldId="281"/>
            <ac:spMk id="42" creationId="{87D4F38D-D8B0-CC70-4CD8-04887D1D25E2}"/>
          </ac:spMkLst>
        </pc:spChg>
        <pc:spChg chg="add mod">
          <ac:chgData name="Matt Jutila" userId="58bf4286-f0de-4e54-878d-47bfae709bd6" providerId="ADAL" clId="{80D7C734-806F-437A-9367-3A382BF45AFC}" dt="2025-04-02T16:30:37.918" v="2154" actId="255"/>
          <ac:spMkLst>
            <pc:docMk/>
            <pc:sldMk cId="1754970497" sldId="281"/>
            <ac:spMk id="43" creationId="{A3946438-3BB1-F9FF-B4DD-1A41E2E2FBCD}"/>
          </ac:spMkLst>
        </pc:spChg>
        <pc:spChg chg="add mod">
          <ac:chgData name="Matt Jutila" userId="58bf4286-f0de-4e54-878d-47bfae709bd6" providerId="ADAL" clId="{80D7C734-806F-437A-9367-3A382BF45AFC}" dt="2025-04-02T16:30:14.126" v="2151" actId="404"/>
          <ac:spMkLst>
            <pc:docMk/>
            <pc:sldMk cId="1754970497" sldId="281"/>
            <ac:spMk id="44" creationId="{96A8A5E1-642C-56E3-E0F8-11F111B6054F}"/>
          </ac:spMkLst>
        </pc:spChg>
        <pc:spChg chg="add mod">
          <ac:chgData name="Matt Jutila" userId="58bf4286-f0de-4e54-878d-47bfae709bd6" providerId="ADAL" clId="{80D7C734-806F-437A-9367-3A382BF45AFC}" dt="2025-04-02T16:29:19.924" v="2043" actId="20577"/>
          <ac:spMkLst>
            <pc:docMk/>
            <pc:sldMk cId="1754970497" sldId="281"/>
            <ac:spMk id="45" creationId="{9EC467F0-1B91-6CC7-A6FC-D8027B42563E}"/>
          </ac:spMkLst>
        </pc:spChg>
        <pc:spChg chg="add mod">
          <ac:chgData name="Matt Jutila" userId="58bf4286-f0de-4e54-878d-47bfae709bd6" providerId="ADAL" clId="{80D7C734-806F-437A-9367-3A382BF45AFC}" dt="2025-04-02T16:32:51.638" v="2322" actId="207"/>
          <ac:spMkLst>
            <pc:docMk/>
            <pc:sldMk cId="1754970497" sldId="281"/>
            <ac:spMk id="46" creationId="{5EC0DA2F-645A-21B7-FD75-F5E3AB473D30}"/>
          </ac:spMkLst>
        </pc:spChg>
        <pc:spChg chg="add mod">
          <ac:chgData name="Matt Jutila" userId="58bf4286-f0de-4e54-878d-47bfae709bd6" providerId="ADAL" clId="{80D7C734-806F-437A-9367-3A382BF45AFC}" dt="2025-04-02T16:35:35.771" v="2466" actId="20577"/>
          <ac:spMkLst>
            <pc:docMk/>
            <pc:sldMk cId="1754970497" sldId="281"/>
            <ac:spMk id="47" creationId="{54C1BCE5-6004-4113-815A-BBA05478C4F2}"/>
          </ac:spMkLst>
        </pc:spChg>
        <pc:spChg chg="add mod">
          <ac:chgData name="Matt Jutila" userId="58bf4286-f0de-4e54-878d-47bfae709bd6" providerId="ADAL" clId="{80D7C734-806F-437A-9367-3A382BF45AFC}" dt="2025-04-02T16:17:30.328" v="1684" actId="207"/>
          <ac:spMkLst>
            <pc:docMk/>
            <pc:sldMk cId="1754970497" sldId="281"/>
            <ac:spMk id="48" creationId="{CA06F21D-D220-5488-1828-CE9BF2087F76}"/>
          </ac:spMkLst>
        </pc:spChg>
        <pc:spChg chg="add mod">
          <ac:chgData name="Matt Jutila" userId="58bf4286-f0de-4e54-878d-47bfae709bd6" providerId="ADAL" clId="{80D7C734-806F-437A-9367-3A382BF45AFC}" dt="2025-04-02T16:30:37.918" v="2154" actId="255"/>
          <ac:spMkLst>
            <pc:docMk/>
            <pc:sldMk cId="1754970497" sldId="281"/>
            <ac:spMk id="49" creationId="{D33A5AB8-CD78-4BB0-C0F2-E01121F7CE7F}"/>
          </ac:spMkLst>
        </pc:spChg>
        <pc:spChg chg="add mod">
          <ac:chgData name="Matt Jutila" userId="58bf4286-f0de-4e54-878d-47bfae709bd6" providerId="ADAL" clId="{80D7C734-806F-437A-9367-3A382BF45AFC}" dt="2025-04-02T16:47:52.890" v="3290" actId="20577"/>
          <ac:spMkLst>
            <pc:docMk/>
            <pc:sldMk cId="1754970497" sldId="281"/>
            <ac:spMk id="50" creationId="{F620A27E-6900-88FC-A6BA-9CA943870951}"/>
          </ac:spMkLst>
        </pc:spChg>
        <pc:spChg chg="add mod">
          <ac:chgData name="Matt Jutila" userId="58bf4286-f0de-4e54-878d-47bfae709bd6" providerId="ADAL" clId="{80D7C734-806F-437A-9367-3A382BF45AFC}" dt="2025-04-02T16:30:37.918" v="2154" actId="255"/>
          <ac:spMkLst>
            <pc:docMk/>
            <pc:sldMk cId="1754970497" sldId="281"/>
            <ac:spMk id="51" creationId="{51B31B49-29C3-287E-61A5-F35355615564}"/>
          </ac:spMkLst>
        </pc:spChg>
        <pc:spChg chg="add mod">
          <ac:chgData name="Matt Jutila" userId="58bf4286-f0de-4e54-878d-47bfae709bd6" providerId="ADAL" clId="{80D7C734-806F-437A-9367-3A382BF45AFC}" dt="2025-04-02T16:28:13.374" v="1992" actId="207"/>
          <ac:spMkLst>
            <pc:docMk/>
            <pc:sldMk cId="1754970497" sldId="281"/>
            <ac:spMk id="52" creationId="{70F88364-AE5D-8284-3CB5-B960E6EA5941}"/>
          </ac:spMkLst>
        </pc:spChg>
        <pc:spChg chg="add mod">
          <ac:chgData name="Matt Jutila" userId="58bf4286-f0de-4e54-878d-47bfae709bd6" providerId="ADAL" clId="{80D7C734-806F-437A-9367-3A382BF45AFC}" dt="2025-04-02T16:32:41.494" v="2319" actId="207"/>
          <ac:spMkLst>
            <pc:docMk/>
            <pc:sldMk cId="1754970497" sldId="281"/>
            <ac:spMk id="53" creationId="{9F8E1EA3-3292-2F60-CE40-B6BC472370B7}"/>
          </ac:spMkLst>
        </pc:spChg>
        <pc:spChg chg="add mod">
          <ac:chgData name="Matt Jutila" userId="58bf4286-f0de-4e54-878d-47bfae709bd6" providerId="ADAL" clId="{80D7C734-806F-437A-9367-3A382BF45AFC}" dt="2025-04-02T16:17:39.541" v="1687" actId="1076"/>
          <ac:spMkLst>
            <pc:docMk/>
            <pc:sldMk cId="1754970497" sldId="281"/>
            <ac:spMk id="54" creationId="{B5616C97-F899-9376-2351-59D70E2FBCF6}"/>
          </ac:spMkLst>
        </pc:spChg>
        <pc:spChg chg="add mod">
          <ac:chgData name="Matt Jutila" userId="58bf4286-f0de-4e54-878d-47bfae709bd6" providerId="ADAL" clId="{80D7C734-806F-437A-9367-3A382BF45AFC}" dt="2025-04-02T16:33:35.615" v="2392" actId="20577"/>
          <ac:spMkLst>
            <pc:docMk/>
            <pc:sldMk cId="1754970497" sldId="281"/>
            <ac:spMk id="55" creationId="{8E3D3D30-0BC6-0D8E-3146-BBE28CAB5BFD}"/>
          </ac:spMkLst>
        </pc:spChg>
        <pc:spChg chg="add mod">
          <ac:chgData name="Matt Jutila" userId="58bf4286-f0de-4e54-878d-47bfae709bd6" providerId="ADAL" clId="{80D7C734-806F-437A-9367-3A382BF45AFC}" dt="2025-04-02T16:28:13.374" v="1992" actId="207"/>
          <ac:spMkLst>
            <pc:docMk/>
            <pc:sldMk cId="1754970497" sldId="281"/>
            <ac:spMk id="56" creationId="{06DC0B46-8807-233F-9569-96EB4F4440A6}"/>
          </ac:spMkLst>
        </pc:spChg>
        <pc:spChg chg="add mod">
          <ac:chgData name="Matt Jutila" userId="58bf4286-f0de-4e54-878d-47bfae709bd6" providerId="ADAL" clId="{80D7C734-806F-437A-9367-3A382BF45AFC}" dt="2025-04-02T16:18:41.838" v="1699"/>
          <ac:spMkLst>
            <pc:docMk/>
            <pc:sldMk cId="1754970497" sldId="281"/>
            <ac:spMk id="57" creationId="{AA913B08-4A51-1499-439A-13DE9E88615B}"/>
          </ac:spMkLst>
        </pc:spChg>
        <pc:spChg chg="add mod">
          <ac:chgData name="Matt Jutila" userId="58bf4286-f0de-4e54-878d-47bfae709bd6" providerId="ADAL" clId="{80D7C734-806F-437A-9367-3A382BF45AFC}" dt="2025-04-02T16:28:13.374" v="1992" actId="207"/>
          <ac:spMkLst>
            <pc:docMk/>
            <pc:sldMk cId="1754970497" sldId="281"/>
            <ac:spMk id="58" creationId="{46B2AA31-5944-D860-7DD1-02C29D04C6BE}"/>
          </ac:spMkLst>
        </pc:spChg>
        <pc:spChg chg="add mod">
          <ac:chgData name="Matt Jutila" userId="58bf4286-f0de-4e54-878d-47bfae709bd6" providerId="ADAL" clId="{80D7C734-806F-437A-9367-3A382BF45AFC}" dt="2025-04-02T16:20:46.164" v="1758" actId="20577"/>
          <ac:spMkLst>
            <pc:docMk/>
            <pc:sldMk cId="1754970497" sldId="281"/>
            <ac:spMk id="59" creationId="{32EF2B63-0B9D-81A0-398C-62726160A47B}"/>
          </ac:spMkLst>
        </pc:spChg>
        <pc:spChg chg="add mod">
          <ac:chgData name="Matt Jutila" userId="58bf4286-f0de-4e54-878d-47bfae709bd6" providerId="ADAL" clId="{80D7C734-806F-437A-9367-3A382BF45AFC}" dt="2025-04-02T16:20:48.680" v="1760" actId="20577"/>
          <ac:spMkLst>
            <pc:docMk/>
            <pc:sldMk cId="1754970497" sldId="281"/>
            <ac:spMk id="60" creationId="{AEBE232E-790B-2B46-D996-7BA003081664}"/>
          </ac:spMkLst>
        </pc:spChg>
        <pc:spChg chg="add mod">
          <ac:chgData name="Matt Jutila" userId="58bf4286-f0de-4e54-878d-47bfae709bd6" providerId="ADAL" clId="{80D7C734-806F-437A-9367-3A382BF45AFC}" dt="2025-04-02T16:20:51.834" v="1762" actId="20577"/>
          <ac:spMkLst>
            <pc:docMk/>
            <pc:sldMk cId="1754970497" sldId="281"/>
            <ac:spMk id="61" creationId="{11BC0D83-DAC6-8796-9F63-49B194CED53E}"/>
          </ac:spMkLst>
        </pc:spChg>
        <pc:spChg chg="add mod">
          <ac:chgData name="Matt Jutila" userId="58bf4286-f0de-4e54-878d-47bfae709bd6" providerId="ADAL" clId="{80D7C734-806F-437A-9367-3A382BF45AFC}" dt="2025-04-02T16:20:55.176" v="1764" actId="20577"/>
          <ac:spMkLst>
            <pc:docMk/>
            <pc:sldMk cId="1754970497" sldId="281"/>
            <ac:spMk id="62" creationId="{48ADB741-24A5-DC49-90BB-D535E8398C4C}"/>
          </ac:spMkLst>
        </pc:spChg>
        <pc:spChg chg="add mod">
          <ac:chgData name="Matt Jutila" userId="58bf4286-f0de-4e54-878d-47bfae709bd6" providerId="ADAL" clId="{80D7C734-806F-437A-9367-3A382BF45AFC}" dt="2025-04-02T16:20:58.195" v="1766" actId="20577"/>
          <ac:spMkLst>
            <pc:docMk/>
            <pc:sldMk cId="1754970497" sldId="281"/>
            <ac:spMk id="63" creationId="{1337811E-7C21-ACDA-5E70-73A6B5F8C595}"/>
          </ac:spMkLst>
        </pc:spChg>
        <pc:spChg chg="add del mod">
          <ac:chgData name="Matt Jutila" userId="58bf4286-f0de-4e54-878d-47bfae709bd6" providerId="ADAL" clId="{80D7C734-806F-437A-9367-3A382BF45AFC}" dt="2025-04-02T16:21:07.160" v="1770" actId="20577"/>
          <ac:spMkLst>
            <pc:docMk/>
            <pc:sldMk cId="1754970497" sldId="281"/>
            <ac:spMk id="64" creationId="{DECB2A0E-9D86-B5EB-908C-29A55CBF2B30}"/>
          </ac:spMkLst>
        </pc:spChg>
        <pc:spChg chg="add mod">
          <ac:chgData name="Matt Jutila" userId="58bf4286-f0de-4e54-878d-47bfae709bd6" providerId="ADAL" clId="{80D7C734-806F-437A-9367-3A382BF45AFC}" dt="2025-04-02T16:28:13.374" v="1992" actId="207"/>
          <ac:spMkLst>
            <pc:docMk/>
            <pc:sldMk cId="1754970497" sldId="281"/>
            <ac:spMk id="65" creationId="{4D91A352-06E3-E77C-05C5-2475ECABD8FD}"/>
          </ac:spMkLst>
        </pc:spChg>
        <pc:spChg chg="add mod">
          <ac:chgData name="Matt Jutila" userId="58bf4286-f0de-4e54-878d-47bfae709bd6" providerId="ADAL" clId="{80D7C734-806F-437A-9367-3A382BF45AFC}" dt="2025-04-02T16:28:13.374" v="1992" actId="207"/>
          <ac:spMkLst>
            <pc:docMk/>
            <pc:sldMk cId="1754970497" sldId="281"/>
            <ac:spMk id="66" creationId="{4F435294-2DEA-8F1F-F769-85395492A69E}"/>
          </ac:spMkLst>
        </pc:spChg>
        <pc:spChg chg="add del mod">
          <ac:chgData name="Matt Jutila" userId="58bf4286-f0de-4e54-878d-47bfae709bd6" providerId="ADAL" clId="{80D7C734-806F-437A-9367-3A382BF45AFC}" dt="2025-04-02T16:23:30.376" v="1777" actId="478"/>
          <ac:spMkLst>
            <pc:docMk/>
            <pc:sldMk cId="1754970497" sldId="281"/>
            <ac:spMk id="67" creationId="{5B554F93-B4E4-ABBA-E29F-1D135F619307}"/>
          </ac:spMkLst>
        </pc:spChg>
        <pc:spChg chg="add del mod">
          <ac:chgData name="Matt Jutila" userId="58bf4286-f0de-4e54-878d-47bfae709bd6" providerId="ADAL" clId="{80D7C734-806F-437A-9367-3A382BF45AFC}" dt="2025-04-02T16:23:32.326" v="1778" actId="478"/>
          <ac:spMkLst>
            <pc:docMk/>
            <pc:sldMk cId="1754970497" sldId="281"/>
            <ac:spMk id="68" creationId="{D3DC04E6-3ACC-FC76-1A06-D153E81E1505}"/>
          </ac:spMkLst>
        </pc:spChg>
        <pc:spChg chg="add del mod">
          <ac:chgData name="Matt Jutila" userId="58bf4286-f0de-4e54-878d-47bfae709bd6" providerId="ADAL" clId="{80D7C734-806F-437A-9367-3A382BF45AFC}" dt="2025-04-02T16:23:33.245" v="1779" actId="478"/>
          <ac:spMkLst>
            <pc:docMk/>
            <pc:sldMk cId="1754970497" sldId="281"/>
            <ac:spMk id="69" creationId="{BCDDEFEF-C347-69DA-1FC1-356B263B0C2E}"/>
          </ac:spMkLst>
        </pc:spChg>
        <pc:spChg chg="add del mod">
          <ac:chgData name="Matt Jutila" userId="58bf4286-f0de-4e54-878d-47bfae709bd6" providerId="ADAL" clId="{80D7C734-806F-437A-9367-3A382BF45AFC}" dt="2025-04-02T16:23:41.327" v="1787" actId="478"/>
          <ac:spMkLst>
            <pc:docMk/>
            <pc:sldMk cId="1754970497" sldId="281"/>
            <ac:spMk id="70" creationId="{D2E18622-9951-4642-D7AA-EF33469BE14F}"/>
          </ac:spMkLst>
        </pc:spChg>
        <pc:spChg chg="add del mod">
          <ac:chgData name="Matt Jutila" userId="58bf4286-f0de-4e54-878d-47bfae709bd6" providerId="ADAL" clId="{80D7C734-806F-437A-9367-3A382BF45AFC}" dt="2025-04-02T16:23:51.957" v="1795" actId="478"/>
          <ac:spMkLst>
            <pc:docMk/>
            <pc:sldMk cId="1754970497" sldId="281"/>
            <ac:spMk id="71" creationId="{82E5935A-E271-0B62-B903-7C8833A2D4C7}"/>
          </ac:spMkLst>
        </pc:spChg>
        <pc:spChg chg="add del mod">
          <ac:chgData name="Matt Jutila" userId="58bf4286-f0de-4e54-878d-47bfae709bd6" providerId="ADAL" clId="{80D7C734-806F-437A-9367-3A382BF45AFC}" dt="2025-04-02T16:23:50.352" v="1794" actId="478"/>
          <ac:spMkLst>
            <pc:docMk/>
            <pc:sldMk cId="1754970497" sldId="281"/>
            <ac:spMk id="72" creationId="{245AAE87-79E8-D4AF-85ED-52D71A2EE9BA}"/>
          </ac:spMkLst>
        </pc:spChg>
        <pc:spChg chg="add del mod">
          <ac:chgData name="Matt Jutila" userId="58bf4286-f0de-4e54-878d-47bfae709bd6" providerId="ADAL" clId="{80D7C734-806F-437A-9367-3A382BF45AFC}" dt="2025-04-02T16:23:48.492" v="1792" actId="478"/>
          <ac:spMkLst>
            <pc:docMk/>
            <pc:sldMk cId="1754970497" sldId="281"/>
            <ac:spMk id="73" creationId="{BADAE010-0DFB-F67B-F22D-EC748E19F08B}"/>
          </ac:spMkLst>
        </pc:spChg>
        <pc:spChg chg="add del mod">
          <ac:chgData name="Matt Jutila" userId="58bf4286-f0de-4e54-878d-47bfae709bd6" providerId="ADAL" clId="{80D7C734-806F-437A-9367-3A382BF45AFC}" dt="2025-04-02T16:23:46.916" v="1791" actId="478"/>
          <ac:spMkLst>
            <pc:docMk/>
            <pc:sldMk cId="1754970497" sldId="281"/>
            <ac:spMk id="74" creationId="{615F7ACA-E9AE-3447-D6A8-162BFEABD623}"/>
          </ac:spMkLst>
        </pc:spChg>
        <pc:spChg chg="add del mod">
          <ac:chgData name="Matt Jutila" userId="58bf4286-f0de-4e54-878d-47bfae709bd6" providerId="ADAL" clId="{80D7C734-806F-437A-9367-3A382BF45AFC}" dt="2025-04-02T16:23:45.459" v="1790" actId="478"/>
          <ac:spMkLst>
            <pc:docMk/>
            <pc:sldMk cId="1754970497" sldId="281"/>
            <ac:spMk id="75" creationId="{93A43C84-CB49-7BAE-3C8D-EC9346CA49B5}"/>
          </ac:spMkLst>
        </pc:spChg>
        <pc:spChg chg="add del mod">
          <ac:chgData name="Matt Jutila" userId="58bf4286-f0de-4e54-878d-47bfae709bd6" providerId="ADAL" clId="{80D7C734-806F-437A-9367-3A382BF45AFC}" dt="2025-04-02T16:23:43.803" v="1789" actId="478"/>
          <ac:spMkLst>
            <pc:docMk/>
            <pc:sldMk cId="1754970497" sldId="281"/>
            <ac:spMk id="76" creationId="{4E2C8770-420E-0A96-8513-50E80DD3EA3E}"/>
          </ac:spMkLst>
        </pc:spChg>
        <pc:spChg chg="add del mod">
          <ac:chgData name="Matt Jutila" userId="58bf4286-f0de-4e54-878d-47bfae709bd6" providerId="ADAL" clId="{80D7C734-806F-437A-9367-3A382BF45AFC}" dt="2025-04-02T16:23:42.508" v="1788" actId="478"/>
          <ac:spMkLst>
            <pc:docMk/>
            <pc:sldMk cId="1754970497" sldId="281"/>
            <ac:spMk id="77" creationId="{DFA726EC-8F5A-BAED-3C10-66C0D19BA839}"/>
          </ac:spMkLst>
        </pc:spChg>
        <pc:spChg chg="add del mod">
          <ac:chgData name="Matt Jutila" userId="58bf4286-f0de-4e54-878d-47bfae709bd6" providerId="ADAL" clId="{80D7C734-806F-437A-9367-3A382BF45AFC}" dt="2025-04-02T16:23:53.284" v="1796" actId="478"/>
          <ac:spMkLst>
            <pc:docMk/>
            <pc:sldMk cId="1754970497" sldId="281"/>
            <ac:spMk id="78" creationId="{DEECD2ED-3620-0AB1-33CF-263E80E07D8F}"/>
          </ac:spMkLst>
        </pc:spChg>
        <pc:spChg chg="add del mod">
          <ac:chgData name="Matt Jutila" userId="58bf4286-f0de-4e54-878d-47bfae709bd6" providerId="ADAL" clId="{80D7C734-806F-437A-9367-3A382BF45AFC}" dt="2025-04-02T16:23:54.719" v="1797" actId="478"/>
          <ac:spMkLst>
            <pc:docMk/>
            <pc:sldMk cId="1754970497" sldId="281"/>
            <ac:spMk id="79" creationId="{6D4FC69B-BF24-DF9E-EB6C-44CC8613AE8C}"/>
          </ac:spMkLst>
        </pc:spChg>
        <pc:spChg chg="add mod">
          <ac:chgData name="Matt Jutila" userId="58bf4286-f0de-4e54-878d-47bfae709bd6" providerId="ADAL" clId="{80D7C734-806F-437A-9367-3A382BF45AFC}" dt="2025-04-02T16:24:09.086" v="1802" actId="1076"/>
          <ac:spMkLst>
            <pc:docMk/>
            <pc:sldMk cId="1754970497" sldId="281"/>
            <ac:spMk id="80" creationId="{6A99EB97-0C89-2CA6-E09E-ECAA43A3458F}"/>
          </ac:spMkLst>
        </pc:spChg>
        <pc:spChg chg="add mod">
          <ac:chgData name="Matt Jutila" userId="58bf4286-f0de-4e54-878d-47bfae709bd6" providerId="ADAL" clId="{80D7C734-806F-437A-9367-3A382BF45AFC}" dt="2025-04-02T16:26:01.069" v="1857" actId="20577"/>
          <ac:spMkLst>
            <pc:docMk/>
            <pc:sldMk cId="1754970497" sldId="281"/>
            <ac:spMk id="81" creationId="{59275058-9D80-FA73-A711-E8C3769A906B}"/>
          </ac:spMkLst>
        </pc:spChg>
        <pc:spChg chg="add mod">
          <ac:chgData name="Matt Jutila" userId="58bf4286-f0de-4e54-878d-47bfae709bd6" providerId="ADAL" clId="{80D7C734-806F-437A-9367-3A382BF45AFC}" dt="2025-04-02T16:26:03.975" v="1859" actId="20577"/>
          <ac:spMkLst>
            <pc:docMk/>
            <pc:sldMk cId="1754970497" sldId="281"/>
            <ac:spMk id="82" creationId="{9A3DAAEB-0350-9364-EDA1-22B21F3C8A48}"/>
          </ac:spMkLst>
        </pc:spChg>
        <pc:spChg chg="add mod">
          <ac:chgData name="Matt Jutila" userId="58bf4286-f0de-4e54-878d-47bfae709bd6" providerId="ADAL" clId="{80D7C734-806F-437A-9367-3A382BF45AFC}" dt="2025-04-02T16:26:06.180" v="1861" actId="20577"/>
          <ac:spMkLst>
            <pc:docMk/>
            <pc:sldMk cId="1754970497" sldId="281"/>
            <ac:spMk id="83" creationId="{2030413F-711A-B2E8-C8B6-64DC7B8B6A47}"/>
          </ac:spMkLst>
        </pc:spChg>
        <pc:spChg chg="add mod">
          <ac:chgData name="Matt Jutila" userId="58bf4286-f0de-4e54-878d-47bfae709bd6" providerId="ADAL" clId="{80D7C734-806F-437A-9367-3A382BF45AFC}" dt="2025-04-02T16:26:08.014" v="1863" actId="20577"/>
          <ac:spMkLst>
            <pc:docMk/>
            <pc:sldMk cId="1754970497" sldId="281"/>
            <ac:spMk id="84" creationId="{113E70A5-6D45-E256-73A3-0C5EB6DE4D40}"/>
          </ac:spMkLst>
        </pc:spChg>
        <pc:spChg chg="add mod">
          <ac:chgData name="Matt Jutila" userId="58bf4286-f0de-4e54-878d-47bfae709bd6" providerId="ADAL" clId="{80D7C734-806F-437A-9367-3A382BF45AFC}" dt="2025-04-02T16:26:11.960" v="1867" actId="20577"/>
          <ac:spMkLst>
            <pc:docMk/>
            <pc:sldMk cId="1754970497" sldId="281"/>
            <ac:spMk id="85" creationId="{B4475202-9917-4781-3FE1-4AC651DBD0C9}"/>
          </ac:spMkLst>
        </pc:spChg>
        <pc:spChg chg="add mod">
          <ac:chgData name="Matt Jutila" userId="58bf4286-f0de-4e54-878d-47bfae709bd6" providerId="ADAL" clId="{80D7C734-806F-437A-9367-3A382BF45AFC}" dt="2025-04-02T16:26:14.338" v="1869" actId="20577"/>
          <ac:spMkLst>
            <pc:docMk/>
            <pc:sldMk cId="1754970497" sldId="281"/>
            <ac:spMk id="86" creationId="{CBBA8E71-2B12-1199-7F62-02616AAEAB79}"/>
          </ac:spMkLst>
        </pc:spChg>
        <pc:spChg chg="add mod">
          <ac:chgData name="Matt Jutila" userId="58bf4286-f0de-4e54-878d-47bfae709bd6" providerId="ADAL" clId="{80D7C734-806F-437A-9367-3A382BF45AFC}" dt="2025-04-02T16:26:16.582" v="1871" actId="20577"/>
          <ac:spMkLst>
            <pc:docMk/>
            <pc:sldMk cId="1754970497" sldId="281"/>
            <ac:spMk id="87" creationId="{39F7BD9B-4599-799B-19FA-D8A09984BEA9}"/>
          </ac:spMkLst>
        </pc:spChg>
        <pc:spChg chg="add mod">
          <ac:chgData name="Matt Jutila" userId="58bf4286-f0de-4e54-878d-47bfae709bd6" providerId="ADAL" clId="{80D7C734-806F-437A-9367-3A382BF45AFC}" dt="2025-04-02T16:26:18.586" v="1873" actId="20577"/>
          <ac:spMkLst>
            <pc:docMk/>
            <pc:sldMk cId="1754970497" sldId="281"/>
            <ac:spMk id="88" creationId="{0B0626A2-4429-9FBA-1231-5F4788C9F064}"/>
          </ac:spMkLst>
        </pc:spChg>
        <pc:spChg chg="add mod">
          <ac:chgData name="Matt Jutila" userId="58bf4286-f0de-4e54-878d-47bfae709bd6" providerId="ADAL" clId="{80D7C734-806F-437A-9367-3A382BF45AFC}" dt="2025-04-02T16:26:20.708" v="1875" actId="20577"/>
          <ac:spMkLst>
            <pc:docMk/>
            <pc:sldMk cId="1754970497" sldId="281"/>
            <ac:spMk id="89" creationId="{E6554BC5-B744-706E-C01A-27CE62475ABB}"/>
          </ac:spMkLst>
        </pc:spChg>
        <pc:spChg chg="add mod">
          <ac:chgData name="Matt Jutila" userId="58bf4286-f0de-4e54-878d-47bfae709bd6" providerId="ADAL" clId="{80D7C734-806F-437A-9367-3A382BF45AFC}" dt="2025-04-02T16:26:26.302" v="1883" actId="20577"/>
          <ac:spMkLst>
            <pc:docMk/>
            <pc:sldMk cId="1754970497" sldId="281"/>
            <ac:spMk id="90" creationId="{642A6CC7-A21D-C021-1BC3-6566A783AEF6}"/>
          </ac:spMkLst>
        </pc:spChg>
        <pc:spChg chg="add mod">
          <ac:chgData name="Matt Jutila" userId="58bf4286-f0de-4e54-878d-47bfae709bd6" providerId="ADAL" clId="{80D7C734-806F-437A-9367-3A382BF45AFC}" dt="2025-04-02T16:26:31.645" v="1887" actId="20577"/>
          <ac:spMkLst>
            <pc:docMk/>
            <pc:sldMk cId="1754970497" sldId="281"/>
            <ac:spMk id="91" creationId="{EC720A93-1975-D842-A561-117AE7885C16}"/>
          </ac:spMkLst>
        </pc:spChg>
        <pc:spChg chg="add mod">
          <ac:chgData name="Matt Jutila" userId="58bf4286-f0de-4e54-878d-47bfae709bd6" providerId="ADAL" clId="{80D7C734-806F-437A-9367-3A382BF45AFC}" dt="2025-04-02T16:28:13.374" v="1992" actId="207"/>
          <ac:spMkLst>
            <pc:docMk/>
            <pc:sldMk cId="1754970497" sldId="281"/>
            <ac:spMk id="92" creationId="{3595B7EA-AD50-01EE-2638-6870FD8FD30C}"/>
          </ac:spMkLst>
        </pc:spChg>
        <pc:spChg chg="add mod">
          <ac:chgData name="Matt Jutila" userId="58bf4286-f0de-4e54-878d-47bfae709bd6" providerId="ADAL" clId="{80D7C734-806F-437A-9367-3A382BF45AFC}" dt="2025-04-02T16:26:37.257" v="1895" actId="20577"/>
          <ac:spMkLst>
            <pc:docMk/>
            <pc:sldMk cId="1754970497" sldId="281"/>
            <ac:spMk id="93" creationId="{563D7BE8-1021-779C-E814-92F7EDF4E4C5}"/>
          </ac:spMkLst>
        </pc:spChg>
        <pc:spChg chg="add mod">
          <ac:chgData name="Matt Jutila" userId="58bf4286-f0de-4e54-878d-47bfae709bd6" providerId="ADAL" clId="{80D7C734-806F-437A-9367-3A382BF45AFC}" dt="2025-04-02T16:26:41.524" v="1903" actId="20577"/>
          <ac:spMkLst>
            <pc:docMk/>
            <pc:sldMk cId="1754970497" sldId="281"/>
            <ac:spMk id="94" creationId="{B3911692-DF07-8A57-AD93-2AEE15C48787}"/>
          </ac:spMkLst>
        </pc:spChg>
        <pc:spChg chg="add mod">
          <ac:chgData name="Matt Jutila" userId="58bf4286-f0de-4e54-878d-47bfae709bd6" providerId="ADAL" clId="{80D7C734-806F-437A-9367-3A382BF45AFC}" dt="2025-04-02T16:26:45.261" v="1907" actId="6549"/>
          <ac:spMkLst>
            <pc:docMk/>
            <pc:sldMk cId="1754970497" sldId="281"/>
            <ac:spMk id="95" creationId="{B6B29D08-CF0E-6141-00DF-36F1AB1808DD}"/>
          </ac:spMkLst>
        </pc:spChg>
        <pc:spChg chg="add mod">
          <ac:chgData name="Matt Jutila" userId="58bf4286-f0de-4e54-878d-47bfae709bd6" providerId="ADAL" clId="{80D7C734-806F-437A-9367-3A382BF45AFC}" dt="2025-04-02T16:26:49.628" v="1911" actId="20577"/>
          <ac:spMkLst>
            <pc:docMk/>
            <pc:sldMk cId="1754970497" sldId="281"/>
            <ac:spMk id="96" creationId="{FBBBEE17-7CD7-F853-257D-208AB2B79DCB}"/>
          </ac:spMkLst>
        </pc:spChg>
        <pc:spChg chg="add mod">
          <ac:chgData name="Matt Jutila" userId="58bf4286-f0de-4e54-878d-47bfae709bd6" providerId="ADAL" clId="{80D7C734-806F-437A-9367-3A382BF45AFC}" dt="2025-04-02T16:26:52.356" v="1915" actId="20577"/>
          <ac:spMkLst>
            <pc:docMk/>
            <pc:sldMk cId="1754970497" sldId="281"/>
            <ac:spMk id="97" creationId="{4A415E14-1FD2-5BE4-BB08-8C82529B0185}"/>
          </ac:spMkLst>
        </pc:spChg>
        <pc:spChg chg="add mod">
          <ac:chgData name="Matt Jutila" userId="58bf4286-f0de-4e54-878d-47bfae709bd6" providerId="ADAL" clId="{80D7C734-806F-437A-9367-3A382BF45AFC}" dt="2025-04-02T16:26:55.256" v="1919" actId="20577"/>
          <ac:spMkLst>
            <pc:docMk/>
            <pc:sldMk cId="1754970497" sldId="281"/>
            <ac:spMk id="98" creationId="{5D831FAB-7CAB-5625-0FE6-D771A46F5710}"/>
          </ac:spMkLst>
        </pc:spChg>
        <pc:spChg chg="add mod">
          <ac:chgData name="Matt Jutila" userId="58bf4286-f0de-4e54-878d-47bfae709bd6" providerId="ADAL" clId="{80D7C734-806F-437A-9367-3A382BF45AFC}" dt="2025-04-02T16:27:14.475" v="1967" actId="571"/>
          <ac:spMkLst>
            <pc:docMk/>
            <pc:sldMk cId="1754970497" sldId="281"/>
            <ac:spMk id="99" creationId="{6B34EBEA-9719-C520-8C1C-90F820A005D2}"/>
          </ac:spMkLst>
        </pc:spChg>
        <pc:spChg chg="add mod">
          <ac:chgData name="Matt Jutila" userId="58bf4286-f0de-4e54-878d-47bfae709bd6" providerId="ADAL" clId="{80D7C734-806F-437A-9367-3A382BF45AFC}" dt="2025-04-02T16:27:14.475" v="1967" actId="571"/>
          <ac:spMkLst>
            <pc:docMk/>
            <pc:sldMk cId="1754970497" sldId="281"/>
            <ac:spMk id="100" creationId="{AD8479F4-D300-67CD-2BA2-5BFE80DA9DE7}"/>
          </ac:spMkLst>
        </pc:spChg>
        <pc:spChg chg="add mod">
          <ac:chgData name="Matt Jutila" userId="58bf4286-f0de-4e54-878d-47bfae709bd6" providerId="ADAL" clId="{80D7C734-806F-437A-9367-3A382BF45AFC}" dt="2025-04-02T16:27:14.475" v="1967" actId="571"/>
          <ac:spMkLst>
            <pc:docMk/>
            <pc:sldMk cId="1754970497" sldId="281"/>
            <ac:spMk id="101" creationId="{7A504783-37A8-875D-AD57-C2CCCFA063C8}"/>
          </ac:spMkLst>
        </pc:spChg>
        <pc:spChg chg="add mod">
          <ac:chgData name="Matt Jutila" userId="58bf4286-f0de-4e54-878d-47bfae709bd6" providerId="ADAL" clId="{80D7C734-806F-437A-9367-3A382BF45AFC}" dt="2025-04-02T16:27:14.475" v="1967" actId="571"/>
          <ac:spMkLst>
            <pc:docMk/>
            <pc:sldMk cId="1754970497" sldId="281"/>
            <ac:spMk id="102" creationId="{ACE8BB30-C25C-2FDE-AB8F-3831D982A432}"/>
          </ac:spMkLst>
        </pc:spChg>
        <pc:spChg chg="add mod">
          <ac:chgData name="Matt Jutila" userId="58bf4286-f0de-4e54-878d-47bfae709bd6" providerId="ADAL" clId="{80D7C734-806F-437A-9367-3A382BF45AFC}" dt="2025-04-02T16:27:14.475" v="1967" actId="571"/>
          <ac:spMkLst>
            <pc:docMk/>
            <pc:sldMk cId="1754970497" sldId="281"/>
            <ac:spMk id="103" creationId="{049C03B1-829A-2E81-5C93-A1CA3B5E2615}"/>
          </ac:spMkLst>
        </pc:spChg>
        <pc:spChg chg="add mod">
          <ac:chgData name="Matt Jutila" userId="58bf4286-f0de-4e54-878d-47bfae709bd6" providerId="ADAL" clId="{80D7C734-806F-437A-9367-3A382BF45AFC}" dt="2025-04-02T16:27:14.475" v="1967" actId="571"/>
          <ac:spMkLst>
            <pc:docMk/>
            <pc:sldMk cId="1754970497" sldId="281"/>
            <ac:spMk id="104" creationId="{E1F0866E-F0A8-4FF3-DCBB-FCCF5B3FDD49}"/>
          </ac:spMkLst>
        </pc:spChg>
        <pc:spChg chg="add mod">
          <ac:chgData name="Matt Jutila" userId="58bf4286-f0de-4e54-878d-47bfae709bd6" providerId="ADAL" clId="{80D7C734-806F-437A-9367-3A382BF45AFC}" dt="2025-04-02T16:30:20.836" v="2153" actId="571"/>
          <ac:spMkLst>
            <pc:docMk/>
            <pc:sldMk cId="1754970497" sldId="281"/>
            <ac:spMk id="105" creationId="{6DD01AD5-F0A0-D6EF-954F-906D7AD6DA4E}"/>
          </ac:spMkLst>
        </pc:spChg>
        <pc:spChg chg="add mod">
          <ac:chgData name="Matt Jutila" userId="58bf4286-f0de-4e54-878d-47bfae709bd6" providerId="ADAL" clId="{80D7C734-806F-437A-9367-3A382BF45AFC}" dt="2025-04-02T16:30:20.836" v="2153" actId="571"/>
          <ac:spMkLst>
            <pc:docMk/>
            <pc:sldMk cId="1754970497" sldId="281"/>
            <ac:spMk id="106" creationId="{3DFDF94A-451E-ABC1-A420-8A2573CD91E0}"/>
          </ac:spMkLst>
        </pc:spChg>
        <pc:spChg chg="add mod">
          <ac:chgData name="Matt Jutila" userId="58bf4286-f0de-4e54-878d-47bfae709bd6" providerId="ADAL" clId="{80D7C734-806F-437A-9367-3A382BF45AFC}" dt="2025-04-02T16:30:20.836" v="2153" actId="571"/>
          <ac:spMkLst>
            <pc:docMk/>
            <pc:sldMk cId="1754970497" sldId="281"/>
            <ac:spMk id="107" creationId="{3BEA4325-E3E7-2BCF-5AD0-0FBB7CF717C4}"/>
          </ac:spMkLst>
        </pc:spChg>
        <pc:spChg chg="add mod">
          <ac:chgData name="Matt Jutila" userId="58bf4286-f0de-4e54-878d-47bfae709bd6" providerId="ADAL" clId="{80D7C734-806F-437A-9367-3A382BF45AFC}" dt="2025-04-02T16:30:20.836" v="2153" actId="571"/>
          <ac:spMkLst>
            <pc:docMk/>
            <pc:sldMk cId="1754970497" sldId="281"/>
            <ac:spMk id="108" creationId="{CEAEB458-5C85-FCCA-D426-41FBB859D7E9}"/>
          </ac:spMkLst>
        </pc:spChg>
        <pc:spChg chg="add mod">
          <ac:chgData name="Matt Jutila" userId="58bf4286-f0de-4e54-878d-47bfae709bd6" providerId="ADAL" clId="{80D7C734-806F-437A-9367-3A382BF45AFC}" dt="2025-04-02T16:30:20.836" v="2153" actId="571"/>
          <ac:spMkLst>
            <pc:docMk/>
            <pc:sldMk cId="1754970497" sldId="281"/>
            <ac:spMk id="109" creationId="{4FACA71C-FAE9-3FFF-8CA2-1F03551E43B1}"/>
          </ac:spMkLst>
        </pc:spChg>
      </pc:sldChg>
      <pc:sldChg chg="addSp delSp modSp add mod ord setBg">
        <pc:chgData name="Matt Jutila" userId="58bf4286-f0de-4e54-878d-47bfae709bd6" providerId="ADAL" clId="{80D7C734-806F-437A-9367-3A382BF45AFC}" dt="2025-04-02T17:20:31.912" v="5235" actId="26606"/>
        <pc:sldMkLst>
          <pc:docMk/>
          <pc:sldMk cId="2120783803" sldId="282"/>
        </pc:sldMkLst>
        <pc:spChg chg="mod">
          <ac:chgData name="Matt Jutila" userId="58bf4286-f0de-4e54-878d-47bfae709bd6" providerId="ADAL" clId="{80D7C734-806F-437A-9367-3A382BF45AFC}" dt="2025-04-02T17:20:31.912" v="5235" actId="26606"/>
          <ac:spMkLst>
            <pc:docMk/>
            <pc:sldMk cId="2120783803" sldId="282"/>
            <ac:spMk id="2" creationId="{C33509AD-42F0-1DA9-40AE-3394F4AE1181}"/>
          </ac:spMkLst>
        </pc:spChg>
        <pc:spChg chg="del mod">
          <ac:chgData name="Matt Jutila" userId="58bf4286-f0de-4e54-878d-47bfae709bd6" providerId="ADAL" clId="{80D7C734-806F-437A-9367-3A382BF45AFC}" dt="2025-04-02T17:20:31.912" v="5235" actId="26606"/>
          <ac:spMkLst>
            <pc:docMk/>
            <pc:sldMk cId="2120783803" sldId="282"/>
            <ac:spMk id="3" creationId="{DA141E53-B5BA-5AF3-67FB-BE71C48AD82C}"/>
          </ac:spMkLst>
        </pc:spChg>
        <pc:spChg chg="add">
          <ac:chgData name="Matt Jutila" userId="58bf4286-f0de-4e54-878d-47bfae709bd6" providerId="ADAL" clId="{80D7C734-806F-437A-9367-3A382BF45AFC}" dt="2025-04-02T17:20:31.912" v="5235" actId="26606"/>
          <ac:spMkLst>
            <pc:docMk/>
            <pc:sldMk cId="2120783803" sldId="282"/>
            <ac:spMk id="9" creationId="{BACC6370-2D7E-4714-9D71-7542949D7D5D}"/>
          </ac:spMkLst>
        </pc:spChg>
        <pc:spChg chg="add">
          <ac:chgData name="Matt Jutila" userId="58bf4286-f0de-4e54-878d-47bfae709bd6" providerId="ADAL" clId="{80D7C734-806F-437A-9367-3A382BF45AFC}" dt="2025-04-02T17:20:31.912" v="5235" actId="26606"/>
          <ac:spMkLst>
            <pc:docMk/>
            <pc:sldMk cId="2120783803" sldId="282"/>
            <ac:spMk id="11" creationId="{F68B3F68-107C-434F-AA38-110D5EA91B85}"/>
          </ac:spMkLst>
        </pc:spChg>
        <pc:spChg chg="add">
          <ac:chgData name="Matt Jutila" userId="58bf4286-f0de-4e54-878d-47bfae709bd6" providerId="ADAL" clId="{80D7C734-806F-437A-9367-3A382BF45AFC}" dt="2025-04-02T17:20:31.912" v="5235" actId="26606"/>
          <ac:spMkLst>
            <pc:docMk/>
            <pc:sldMk cId="2120783803" sldId="282"/>
            <ac:spMk id="13" creationId="{AAD0DBB9-1A4B-4391-81D4-CB19F9AB918A}"/>
          </ac:spMkLst>
        </pc:spChg>
        <pc:spChg chg="add">
          <ac:chgData name="Matt Jutila" userId="58bf4286-f0de-4e54-878d-47bfae709bd6" providerId="ADAL" clId="{80D7C734-806F-437A-9367-3A382BF45AFC}" dt="2025-04-02T17:20:31.912" v="5235" actId="26606"/>
          <ac:spMkLst>
            <pc:docMk/>
            <pc:sldMk cId="2120783803" sldId="282"/>
            <ac:spMk id="15" creationId="{063BBA22-50EA-4C4D-BE05-F1CE4E63AA56}"/>
          </ac:spMkLst>
        </pc:spChg>
        <pc:graphicFrameChg chg="add">
          <ac:chgData name="Matt Jutila" userId="58bf4286-f0de-4e54-878d-47bfae709bd6" providerId="ADAL" clId="{80D7C734-806F-437A-9367-3A382BF45AFC}" dt="2025-04-02T17:20:31.912" v="5235" actId="26606"/>
          <ac:graphicFrameMkLst>
            <pc:docMk/>
            <pc:sldMk cId="2120783803" sldId="282"/>
            <ac:graphicFrameMk id="5" creationId="{0B859730-0441-52E0-7F33-CF73C4A95926}"/>
          </ac:graphicFrameMkLst>
        </pc:graphicFrameChg>
      </pc:sldChg>
      <pc:sldChg chg="add">
        <pc:chgData name="Matt Jutila" userId="58bf4286-f0de-4e54-878d-47bfae709bd6" providerId="ADAL" clId="{80D7C734-806F-437A-9367-3A382BF45AFC}" dt="2025-04-02T17:18:42.996" v="5217"/>
        <pc:sldMkLst>
          <pc:docMk/>
          <pc:sldMk cId="2842760317" sldId="283"/>
        </pc:sldMkLst>
      </pc:sldChg>
      <pc:sldChg chg="addSp delSp modSp add mod modNotesTx">
        <pc:chgData name="Matt Jutila" userId="58bf4286-f0de-4e54-878d-47bfae709bd6" providerId="ADAL" clId="{80D7C734-806F-437A-9367-3A382BF45AFC}" dt="2025-04-02T17:20:15.651" v="5232"/>
        <pc:sldMkLst>
          <pc:docMk/>
          <pc:sldMk cId="3879900296" sldId="284"/>
        </pc:sldMkLst>
        <pc:spChg chg="mod">
          <ac:chgData name="Matt Jutila" userId="58bf4286-f0de-4e54-878d-47bfae709bd6" providerId="ADAL" clId="{80D7C734-806F-437A-9367-3A382BF45AFC}" dt="2025-04-02T17:19:47.534" v="5226" actId="207"/>
          <ac:spMkLst>
            <pc:docMk/>
            <pc:sldMk cId="3879900296" sldId="284"/>
            <ac:spMk id="2" creationId="{C8A9C99F-D4FF-7DB4-2F17-56A1B65C49BD}"/>
          </ac:spMkLst>
        </pc:spChg>
        <pc:spChg chg="add del mod">
          <ac:chgData name="Matt Jutila" userId="58bf4286-f0de-4e54-878d-47bfae709bd6" providerId="ADAL" clId="{80D7C734-806F-437A-9367-3A382BF45AFC}" dt="2025-04-02T17:20:02.706" v="5230" actId="478"/>
          <ac:spMkLst>
            <pc:docMk/>
            <pc:sldMk cId="3879900296" sldId="284"/>
            <ac:spMk id="4" creationId="{B98A828C-E342-A068-85FE-B0DC48B61D06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17" creationId="{58A5D38C-86F0-AEB8-A7E8-FAB38A6CAD63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20" creationId="{F606A316-560A-5227-B7EE-1B79AFEF9D10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22" creationId="{410A77B3-0DB7-DE2A-4C1E-0AD1B9513D63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24" creationId="{AC7BF4C6-5217-53DD-1D46-9ED0E6CD8D76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33" creationId="{1A322E08-6AD1-58F1-912E-C5646E254B8C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42" creationId="{2B893B08-450A-CE60-457D-40D65CE7D1C6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45" creationId="{661A5638-C6B4-D7BC-B357-449DA3426AE8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49" creationId="{ED9C6ED0-0E55-DC29-3C45-3719EDA521B2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58" creationId="{C17A2DA7-FF6B-E8E0-BD8A-ED085EBB12FB}"/>
          </ac:spMkLst>
        </pc:spChg>
        <pc:spChg chg="add mod">
          <ac:chgData name="Matt Jutila" userId="58bf4286-f0de-4e54-878d-47bfae709bd6" providerId="ADAL" clId="{80D7C734-806F-437A-9367-3A382BF45AFC}" dt="2025-04-02T17:20:00.326" v="5228"/>
          <ac:spMkLst>
            <pc:docMk/>
            <pc:sldMk cId="3879900296" sldId="284"/>
            <ac:spMk id="62" creationId="{904EDF50-7D24-90B3-B72B-C414456DD365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66" creationId="{C88A7A60-7896-A336-E051-23C91EAD6C85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72" creationId="{A31C3ED5-381E-4858-28DB-A27C5BA2C927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75" creationId="{71253120-6E68-2B85-8BA9-1F56AEA7B524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78" creationId="{5569FEE9-12F7-12D9-0191-1CF61F1D5042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87" creationId="{BCA7E708-5288-D79A-4D6F-BC65DF57BE3B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95" creationId="{C9233A81-5F23-E315-200F-923669BE3713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97" creationId="{DFA5D021-F824-62DC-26DD-3C8A680590FF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102" creationId="{56A75A2E-3937-59B0-8DB5-A7256DB2C57B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110" creationId="{467D8F15-FAF8-B05E-D360-53297ACC07B5}"/>
          </ac:spMkLst>
        </pc:spChg>
        <pc:spChg chg="add mod">
          <ac:chgData name="Matt Jutila" userId="58bf4286-f0de-4e54-878d-47bfae709bd6" providerId="ADAL" clId="{80D7C734-806F-437A-9367-3A382BF45AFC}" dt="2025-04-02T17:20:02.909" v="5231"/>
          <ac:spMkLst>
            <pc:docMk/>
            <pc:sldMk cId="3879900296" sldId="284"/>
            <ac:spMk id="115" creationId="{D73DCAB2-CD06-A66C-69C3-255152B13C7E}"/>
          </ac:spMkLst>
        </pc:spChg>
        <pc:graphicFrameChg chg="del">
          <ac:chgData name="Matt Jutila" userId="58bf4286-f0de-4e54-878d-47bfae709bd6" providerId="ADAL" clId="{80D7C734-806F-437A-9367-3A382BF45AFC}" dt="2025-04-02T17:19:59.899" v="5227" actId="478"/>
          <ac:graphicFrameMkLst>
            <pc:docMk/>
            <pc:sldMk cId="3879900296" sldId="284"/>
            <ac:graphicFrameMk id="5" creationId="{4D054A4A-F456-FC6A-19CB-205F877FE893}"/>
          </ac:graphicFrameMkLst>
        </pc:graphicFrameChg>
      </pc:sldChg>
      <pc:sldChg chg="new del">
        <pc:chgData name="Matt Jutila" userId="58bf4286-f0de-4e54-878d-47bfae709bd6" providerId="ADAL" clId="{80D7C734-806F-437A-9367-3A382BF45AFC}" dt="2025-04-02T17:58:16.317" v="5411" actId="2696"/>
        <pc:sldMkLst>
          <pc:docMk/>
          <pc:sldMk cId="849490872" sldId="285"/>
        </pc:sldMkLst>
      </pc:sldChg>
      <pc:sldChg chg="addSp modSp add mod">
        <pc:chgData name="Matt Jutila" userId="58bf4286-f0de-4e54-878d-47bfae709bd6" providerId="ADAL" clId="{80D7C734-806F-437A-9367-3A382BF45AFC}" dt="2025-04-02T19:03:57.507" v="5755" actId="14100"/>
        <pc:sldMkLst>
          <pc:docMk/>
          <pc:sldMk cId="1287592682" sldId="285"/>
        </pc:sldMkLst>
        <pc:spChg chg="mod">
          <ac:chgData name="Matt Jutila" userId="58bf4286-f0de-4e54-878d-47bfae709bd6" providerId="ADAL" clId="{80D7C734-806F-437A-9367-3A382BF45AFC}" dt="2025-04-02T19:03:57.507" v="5755" actId="14100"/>
          <ac:spMkLst>
            <pc:docMk/>
            <pc:sldMk cId="1287592682" sldId="285"/>
            <ac:spMk id="3" creationId="{A8A7035A-6258-A76A-9E28-64B317C4189A}"/>
          </ac:spMkLst>
        </pc:spChg>
        <pc:picChg chg="add mod">
          <ac:chgData name="Matt Jutila" userId="58bf4286-f0de-4e54-878d-47bfae709bd6" providerId="ADAL" clId="{80D7C734-806F-437A-9367-3A382BF45AFC}" dt="2025-04-02T19:03:54.920" v="5754" actId="1076"/>
          <ac:picMkLst>
            <pc:docMk/>
            <pc:sldMk cId="1287592682" sldId="285"/>
            <ac:picMk id="4" creationId="{46786B92-9689-5325-692B-7DAB27C21819}"/>
          </ac:picMkLst>
        </pc:picChg>
      </pc:sldChg>
      <pc:sldMasterChg chg="modSp delSldLayout modSldLayout">
        <pc:chgData name="Matt Jutila" userId="58bf4286-f0de-4e54-878d-47bfae709bd6" providerId="ADAL" clId="{80D7C734-806F-437A-9367-3A382BF45AFC}" dt="2025-04-02T16:17:49.577" v="1688" actId="2696"/>
        <pc:sldMasterMkLst>
          <pc:docMk/>
          <pc:sldMasterMk cId="2380533159" sldId="2147483648"/>
        </pc:sldMasterMkLst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asterMk cId="2380533159" sldId="2147483648"/>
            <ac:spMk id="2" creationId="{40A63766-A3F9-00C4-DDFE-E83CA9B7D42A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asterMk cId="2380533159" sldId="2147483648"/>
            <ac:spMk id="3" creationId="{2E0B5CB9-F0EB-343A-F7CD-92B1EEBD4706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asterMk cId="2380533159" sldId="2147483648"/>
            <ac:spMk id="4" creationId="{2AA95777-DAE7-C30F-EB2F-0A28337B8F19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asterMk cId="2380533159" sldId="2147483648"/>
            <ac:spMk id="5" creationId="{1000BA33-4A85-8C9C-1E28-6A6826E3DD4E}"/>
          </ac:spMkLst>
        </pc:spChg>
        <pc:spChg chg="mod">
          <ac:chgData name="Matt Jutila" userId="58bf4286-f0de-4e54-878d-47bfae709bd6" providerId="ADAL" clId="{80D7C734-806F-437A-9367-3A382BF45AFC}" dt="2025-04-02T16:15:35.911" v="1651"/>
          <ac:spMkLst>
            <pc:docMk/>
            <pc:sldMasterMk cId="2380533159" sldId="2147483648"/>
            <ac:spMk id="6" creationId="{D03C1B1C-75C9-AA39-AE41-9AF126DD2E74}"/>
          </ac:spMkLst>
        </pc:spChg>
        <pc:sldLayoutChg chg="modSp">
          <pc:chgData name="Matt Jutila" userId="58bf4286-f0de-4e54-878d-47bfae709bd6" providerId="ADAL" clId="{80D7C734-806F-437A-9367-3A382BF45AFC}" dt="2025-04-02T16:15:35.911" v="1651"/>
          <pc:sldLayoutMkLst>
            <pc:docMk/>
            <pc:sldMasterMk cId="2380533159" sldId="2147483648"/>
            <pc:sldLayoutMk cId="3494461730" sldId="2147483649"/>
          </pc:sldLayoutMkLst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494461730" sldId="2147483649"/>
              <ac:spMk id="2" creationId="{0E7FFA81-E3FE-56AC-4479-C36252CCB09B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494461730" sldId="2147483649"/>
              <ac:spMk id="3" creationId="{E746E642-4CD5-38CC-3613-9F4636AE7633}"/>
            </ac:spMkLst>
          </pc:spChg>
        </pc:sldLayoutChg>
        <pc:sldLayoutChg chg="modSp">
          <pc:chgData name="Matt Jutila" userId="58bf4286-f0de-4e54-878d-47bfae709bd6" providerId="ADAL" clId="{80D7C734-806F-437A-9367-3A382BF45AFC}" dt="2025-04-02T16:15:35.911" v="1651"/>
          <pc:sldLayoutMkLst>
            <pc:docMk/>
            <pc:sldMasterMk cId="2380533159" sldId="2147483648"/>
            <pc:sldLayoutMk cId="3016715560" sldId="2147483651"/>
          </pc:sldLayoutMkLst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016715560" sldId="2147483651"/>
              <ac:spMk id="2" creationId="{87DDCDDC-F87B-9FBC-C03A-3C419017DBB4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016715560" sldId="2147483651"/>
              <ac:spMk id="3" creationId="{81A2FAFD-4944-C19B-BEA2-8D8A4057A3B9}"/>
            </ac:spMkLst>
          </pc:spChg>
        </pc:sldLayoutChg>
        <pc:sldLayoutChg chg="modSp">
          <pc:chgData name="Matt Jutila" userId="58bf4286-f0de-4e54-878d-47bfae709bd6" providerId="ADAL" clId="{80D7C734-806F-437A-9367-3A382BF45AFC}" dt="2025-04-02T16:15:35.911" v="1651"/>
          <pc:sldLayoutMkLst>
            <pc:docMk/>
            <pc:sldMasterMk cId="2380533159" sldId="2147483648"/>
            <pc:sldLayoutMk cId="3209882163" sldId="2147483652"/>
          </pc:sldLayoutMkLst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209882163" sldId="2147483652"/>
              <ac:spMk id="3" creationId="{82F3705D-D63C-6F5B-3555-20C55ACCE1DE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209882163" sldId="2147483652"/>
              <ac:spMk id="4" creationId="{22FED84F-DAC4-AEE3-86C1-2577A9C91BCF}"/>
            </ac:spMkLst>
          </pc:spChg>
        </pc:sldLayoutChg>
        <pc:sldLayoutChg chg="modSp">
          <pc:chgData name="Matt Jutila" userId="58bf4286-f0de-4e54-878d-47bfae709bd6" providerId="ADAL" clId="{80D7C734-806F-437A-9367-3A382BF45AFC}" dt="2025-04-02T16:15:35.911" v="1651"/>
          <pc:sldLayoutMkLst>
            <pc:docMk/>
            <pc:sldMasterMk cId="2380533159" sldId="2147483648"/>
            <pc:sldLayoutMk cId="3190373709" sldId="2147483653"/>
          </pc:sldLayoutMkLst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190373709" sldId="2147483653"/>
              <ac:spMk id="2" creationId="{1A1AF104-39A3-1E42-70A0-31E22B808EFD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190373709" sldId="2147483653"/>
              <ac:spMk id="3" creationId="{5577A258-3F2E-02FA-953C-77EBD361466B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190373709" sldId="2147483653"/>
              <ac:spMk id="4" creationId="{131E5BCB-D404-9334-DC66-B19A411915C3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190373709" sldId="2147483653"/>
              <ac:spMk id="5" creationId="{8FC110E5-1D84-5EB3-05E6-E67554C6BB36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3190373709" sldId="2147483653"/>
              <ac:spMk id="6" creationId="{280E6BDB-E5AA-9CFB-5467-24F3739B4C68}"/>
            </ac:spMkLst>
          </pc:spChg>
        </pc:sldLayoutChg>
        <pc:sldLayoutChg chg="modSp">
          <pc:chgData name="Matt Jutila" userId="58bf4286-f0de-4e54-878d-47bfae709bd6" providerId="ADAL" clId="{80D7C734-806F-437A-9367-3A382BF45AFC}" dt="2025-04-02T16:15:35.911" v="1651"/>
          <pc:sldLayoutMkLst>
            <pc:docMk/>
            <pc:sldMasterMk cId="2380533159" sldId="2147483648"/>
            <pc:sldLayoutMk cId="815019752" sldId="2147483656"/>
          </pc:sldLayoutMkLst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815019752" sldId="2147483656"/>
              <ac:spMk id="2" creationId="{2C82A504-570B-0DF7-4144-90BD079094EC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815019752" sldId="2147483656"/>
              <ac:spMk id="3" creationId="{CBC1B8BB-0F3A-8841-DB56-1EC0F3FBDB7D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815019752" sldId="2147483656"/>
              <ac:spMk id="4" creationId="{084B1A04-EC0F-1761-8BDC-86DA57777E96}"/>
            </ac:spMkLst>
          </pc:spChg>
        </pc:sldLayoutChg>
        <pc:sldLayoutChg chg="modSp">
          <pc:chgData name="Matt Jutila" userId="58bf4286-f0de-4e54-878d-47bfae709bd6" providerId="ADAL" clId="{80D7C734-806F-437A-9367-3A382BF45AFC}" dt="2025-04-02T16:15:35.911" v="1651"/>
          <pc:sldLayoutMkLst>
            <pc:docMk/>
            <pc:sldMasterMk cId="2380533159" sldId="2147483648"/>
            <pc:sldLayoutMk cId="2718538656" sldId="2147483657"/>
          </pc:sldLayoutMkLst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2718538656" sldId="2147483657"/>
              <ac:spMk id="2" creationId="{FB933D94-1E7F-6836-DAD6-C9C05109E734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2718538656" sldId="2147483657"/>
              <ac:spMk id="3" creationId="{1DD6D4B5-9276-F4F2-3892-A3B12F1415D1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2718538656" sldId="2147483657"/>
              <ac:spMk id="4" creationId="{C465EEF6-1E44-59E9-5B7E-6BDC642CCD0E}"/>
            </ac:spMkLst>
          </pc:spChg>
        </pc:sldLayoutChg>
        <pc:sldLayoutChg chg="modSp">
          <pc:chgData name="Matt Jutila" userId="58bf4286-f0de-4e54-878d-47bfae709bd6" providerId="ADAL" clId="{80D7C734-806F-437A-9367-3A382BF45AFC}" dt="2025-04-02T16:15:35.911" v="1651"/>
          <pc:sldLayoutMkLst>
            <pc:docMk/>
            <pc:sldMasterMk cId="2380533159" sldId="2147483648"/>
            <pc:sldLayoutMk cId="4147623717" sldId="2147483659"/>
          </pc:sldLayoutMkLst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147623717" sldId="2147483659"/>
              <ac:spMk id="2" creationId="{E239C3BC-6E8A-2CC5-133A-F3C1B0105D8F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147623717" sldId="2147483659"/>
              <ac:spMk id="3" creationId="{2A2B057F-7977-69FB-AC57-8DC8162D7B20}"/>
            </ac:spMkLst>
          </pc:spChg>
        </pc:sldLayoutChg>
        <pc:sldLayoutChg chg="modSp del">
          <pc:chgData name="Matt Jutila" userId="58bf4286-f0de-4e54-878d-47bfae709bd6" providerId="ADAL" clId="{80D7C734-806F-437A-9367-3A382BF45AFC}" dt="2025-04-02T16:17:49.577" v="1688" actId="2696"/>
          <pc:sldLayoutMkLst>
            <pc:docMk/>
            <pc:sldMasterMk cId="2380533159" sldId="2147483648"/>
            <pc:sldLayoutMk cId="4022393064" sldId="2147483660"/>
          </pc:sldLayoutMkLst>
          <pc:spChg chg="mod">
            <ac:chgData name="Matt Jutila" userId="58bf4286-f0de-4e54-878d-47bfae709bd6" providerId="ADAL" clId="{80D7C734-806F-437A-9367-3A382BF45AFC}" dt="2025-04-02T16:15:25.854" v="1647"/>
            <ac:spMkLst>
              <pc:docMk/>
              <pc:sldMasterMk cId="2380533159" sldId="2147483648"/>
              <pc:sldLayoutMk cId="4022393064" sldId="2147483660"/>
              <ac:spMk id="4" creationId="{00000000-0000-0000-0000-000000000000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9" creationId="{10108122-0114-4233-1E31-7A47E98464DC}"/>
            </ac:spMkLst>
          </pc:spChg>
          <pc:spChg chg="mod">
            <ac:chgData name="Matt Jutila" userId="58bf4286-f0de-4e54-878d-47bfae709bd6" providerId="ADAL" clId="{80D7C734-806F-437A-9367-3A382BF45AFC}" dt="2025-04-02T16:15:25.854" v="1647"/>
            <ac:spMkLst>
              <pc:docMk/>
              <pc:sldMasterMk cId="2380533159" sldId="2147483648"/>
              <pc:sldLayoutMk cId="4022393064" sldId="2147483660"/>
              <ac:spMk id="20" creationId="{6B0FF4FF-E5D9-FAC6-B708-1AC23C3ADE27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87" creationId="{D26442AF-38BA-5921-5E87-9A20A3BF9100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88" creationId="{4E8C0746-77DA-DD7C-973E-3C63A8BDED4A}"/>
            </ac:spMkLst>
          </pc:spChg>
          <pc:spChg chg="mod">
            <ac:chgData name="Matt Jutila" userId="58bf4286-f0de-4e54-878d-47bfae709bd6" providerId="ADAL" clId="{80D7C734-806F-437A-9367-3A382BF45AFC}" dt="2025-04-02T16:15:25.854" v="1647"/>
            <ac:spMkLst>
              <pc:docMk/>
              <pc:sldMasterMk cId="2380533159" sldId="2147483648"/>
              <pc:sldLayoutMk cId="4022393064" sldId="2147483660"/>
              <ac:spMk id="101" creationId="{7BC44892-8B41-24EC-A62E-EEAD897A0F9E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05" creationId="{56A091F5-5825-7F0D-8038-1E050FE49F20}"/>
            </ac:spMkLst>
          </pc:spChg>
          <pc:spChg chg="mod">
            <ac:chgData name="Matt Jutila" userId="58bf4286-f0de-4e54-878d-47bfae709bd6" providerId="ADAL" clId="{80D7C734-806F-437A-9367-3A382BF45AFC}" dt="2025-04-02T16:15:25.854" v="1647"/>
            <ac:spMkLst>
              <pc:docMk/>
              <pc:sldMasterMk cId="2380533159" sldId="2147483648"/>
              <pc:sldLayoutMk cId="4022393064" sldId="2147483660"/>
              <ac:spMk id="110" creationId="{BD1AC00A-0673-92FD-E9F4-262336078E35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13" creationId="{4E52A7D8-66D9-634D-ECBC-934C8768E704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16" creationId="{98ADD2C8-D4AB-E02C-5E8C-FD77BF3ACF57}"/>
            </ac:spMkLst>
          </pc:spChg>
          <pc:spChg chg="mod">
            <ac:chgData name="Matt Jutila" userId="58bf4286-f0de-4e54-878d-47bfae709bd6" providerId="ADAL" clId="{80D7C734-806F-437A-9367-3A382BF45AFC}" dt="2025-04-02T16:15:25.854" v="1647"/>
            <ac:spMkLst>
              <pc:docMk/>
              <pc:sldMasterMk cId="2380533159" sldId="2147483648"/>
              <pc:sldLayoutMk cId="4022393064" sldId="2147483660"/>
              <ac:spMk id="117" creationId="{32E11DA6-B24D-77AD-A9EF-0ECD334AC6D2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21" creationId="{324344DA-C059-F99B-09C6-D81B747381A8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22" creationId="{0F61582E-E252-C13F-6ABA-AB88C0429DDF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862" creationId="{5F6160BC-CEF6-C12B-4D31-87623C1CB725}"/>
            </ac:spMkLst>
          </pc:spChg>
          <pc:spChg chg="mod">
            <ac:chgData name="Matt Jutila" userId="58bf4286-f0de-4e54-878d-47bfae709bd6" providerId="ADAL" clId="{80D7C734-806F-437A-9367-3A382BF45AFC}" dt="2025-04-02T16:15:35.911" v="1651"/>
            <ac:spMkLst>
              <pc:docMk/>
              <pc:sldMasterMk cId="2380533159" sldId="2147483648"/>
              <pc:sldLayoutMk cId="4022393064" sldId="2147483660"/>
              <ac:spMk id="1874" creationId="{5E7F32FC-19FB-9C3B-0EBB-CBD603C0E1BD}"/>
            </ac:spMkLst>
          </pc:sp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1168D-325B-47D7-9C6A-7CEB34F55C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E24D37-D050-498C-BA16-BA5EC0021D1A}">
      <dgm:prSet/>
      <dgm:spPr/>
      <dgm:t>
        <a:bodyPr/>
        <a:lstStyle/>
        <a:p>
          <a:r>
            <a:rPr lang="en-US"/>
            <a:t>I am Matt Jutila</a:t>
          </a:r>
        </a:p>
      </dgm:t>
    </dgm:pt>
    <dgm:pt modelId="{B4B7D7C0-8B79-4DBF-B8F0-86A5A7CAB208}" type="parTrans" cxnId="{13C06308-3E6D-4EB3-B7FC-338BD52F34EA}">
      <dgm:prSet/>
      <dgm:spPr/>
      <dgm:t>
        <a:bodyPr/>
        <a:lstStyle/>
        <a:p>
          <a:endParaRPr lang="en-US"/>
        </a:p>
      </dgm:t>
    </dgm:pt>
    <dgm:pt modelId="{4EA205EE-87C7-46E2-B69B-889F2FB95F5D}" type="sibTrans" cxnId="{13C06308-3E6D-4EB3-B7FC-338BD52F34EA}">
      <dgm:prSet/>
      <dgm:spPr/>
      <dgm:t>
        <a:bodyPr/>
        <a:lstStyle/>
        <a:p>
          <a:endParaRPr lang="en-US"/>
        </a:p>
      </dgm:t>
    </dgm:pt>
    <dgm:pt modelId="{A5A37BE0-59D9-4958-AF13-E07ED2219320}">
      <dgm:prSet/>
      <dgm:spPr/>
      <dgm:t>
        <a:bodyPr/>
        <a:lstStyle/>
        <a:p>
          <a:r>
            <a:rPr lang="en-US"/>
            <a:t>I am a Software Engineering Manager at Holt Group</a:t>
          </a:r>
        </a:p>
      </dgm:t>
    </dgm:pt>
    <dgm:pt modelId="{186F08A0-C871-4E9C-968E-CF888F6566FE}" type="parTrans" cxnId="{4F65F80B-C246-412B-B899-321332E3D7B6}">
      <dgm:prSet/>
      <dgm:spPr/>
      <dgm:t>
        <a:bodyPr/>
        <a:lstStyle/>
        <a:p>
          <a:endParaRPr lang="en-US"/>
        </a:p>
      </dgm:t>
    </dgm:pt>
    <dgm:pt modelId="{9EAD1D80-AB2F-4BF3-92F0-9EF187BCFCB7}" type="sibTrans" cxnId="{4F65F80B-C246-412B-B899-321332E3D7B6}">
      <dgm:prSet/>
      <dgm:spPr/>
      <dgm:t>
        <a:bodyPr/>
        <a:lstStyle/>
        <a:p>
          <a:endParaRPr lang="en-US"/>
        </a:p>
      </dgm:t>
    </dgm:pt>
    <dgm:pt modelId="{D28E9247-D37C-4762-8E68-DF6232C9F1DE}">
      <dgm:prSet/>
      <dgm:spPr/>
      <dgm:t>
        <a:bodyPr/>
        <a:lstStyle/>
        <a:p>
          <a:r>
            <a:rPr lang="en-US"/>
            <a:t>I live in San Antonio Texas</a:t>
          </a:r>
        </a:p>
      </dgm:t>
    </dgm:pt>
    <dgm:pt modelId="{14218E55-34F2-4F15-8ED5-7887DBB554F5}" type="parTrans" cxnId="{B9D27241-FEFF-496A-B6FB-E439BB2D5B3F}">
      <dgm:prSet/>
      <dgm:spPr/>
      <dgm:t>
        <a:bodyPr/>
        <a:lstStyle/>
        <a:p>
          <a:endParaRPr lang="en-US"/>
        </a:p>
      </dgm:t>
    </dgm:pt>
    <dgm:pt modelId="{0B8D801C-4622-4BEC-A75F-2F8C92EE6069}" type="sibTrans" cxnId="{B9D27241-FEFF-496A-B6FB-E439BB2D5B3F}">
      <dgm:prSet/>
      <dgm:spPr/>
      <dgm:t>
        <a:bodyPr/>
        <a:lstStyle/>
        <a:p>
          <a:endParaRPr lang="en-US"/>
        </a:p>
      </dgm:t>
    </dgm:pt>
    <dgm:pt modelId="{2ACCA93C-45AA-4A44-B763-4A6F53E37BD9}">
      <dgm:prSet/>
      <dgm:spPr/>
      <dgm:t>
        <a:bodyPr/>
        <a:lstStyle/>
        <a:p>
          <a:r>
            <a:rPr lang="en-US"/>
            <a:t>I am married to my wife Kelsey</a:t>
          </a:r>
        </a:p>
      </dgm:t>
    </dgm:pt>
    <dgm:pt modelId="{03144193-5628-4A95-A362-C7D04B3AF9D5}" type="parTrans" cxnId="{F67DDB3D-7370-4E45-9E67-5DACAAA31E53}">
      <dgm:prSet/>
      <dgm:spPr/>
      <dgm:t>
        <a:bodyPr/>
        <a:lstStyle/>
        <a:p>
          <a:endParaRPr lang="en-US"/>
        </a:p>
      </dgm:t>
    </dgm:pt>
    <dgm:pt modelId="{B92A8BA9-73C7-454B-8CAB-3944412EF421}" type="sibTrans" cxnId="{F67DDB3D-7370-4E45-9E67-5DACAAA31E53}">
      <dgm:prSet/>
      <dgm:spPr/>
      <dgm:t>
        <a:bodyPr/>
        <a:lstStyle/>
        <a:p>
          <a:endParaRPr lang="en-US"/>
        </a:p>
      </dgm:t>
    </dgm:pt>
    <dgm:pt modelId="{17DE1E48-4D7F-410D-823C-00BF6DE7BA06}">
      <dgm:prSet/>
      <dgm:spPr/>
      <dgm:t>
        <a:bodyPr/>
        <a:lstStyle/>
        <a:p>
          <a:r>
            <a:rPr lang="en-US"/>
            <a:t>I have a son Douglas Jutila</a:t>
          </a:r>
        </a:p>
      </dgm:t>
    </dgm:pt>
    <dgm:pt modelId="{66BEBF67-6AD1-4A4E-BDA6-BDEFDCE64C9A}" type="parTrans" cxnId="{EF5BBEDD-ECF3-415C-B79C-C0457698696E}">
      <dgm:prSet/>
      <dgm:spPr/>
      <dgm:t>
        <a:bodyPr/>
        <a:lstStyle/>
        <a:p>
          <a:endParaRPr lang="en-US"/>
        </a:p>
      </dgm:t>
    </dgm:pt>
    <dgm:pt modelId="{FE2D1C96-1146-4283-B308-6A272673EDC6}" type="sibTrans" cxnId="{EF5BBEDD-ECF3-415C-B79C-C0457698696E}">
      <dgm:prSet/>
      <dgm:spPr/>
      <dgm:t>
        <a:bodyPr/>
        <a:lstStyle/>
        <a:p>
          <a:endParaRPr lang="en-US"/>
        </a:p>
      </dgm:t>
    </dgm:pt>
    <dgm:pt modelId="{033AE1BE-5F4C-4C12-8DD2-A7B59459FE85}" type="pres">
      <dgm:prSet presAssocID="{01B1168D-325B-47D7-9C6A-7CEB34F55C35}" presName="vert0" presStyleCnt="0">
        <dgm:presLayoutVars>
          <dgm:dir/>
          <dgm:animOne val="branch"/>
          <dgm:animLvl val="lvl"/>
        </dgm:presLayoutVars>
      </dgm:prSet>
      <dgm:spPr/>
    </dgm:pt>
    <dgm:pt modelId="{ADB7849B-0B59-48E0-8BD1-679C88E3F058}" type="pres">
      <dgm:prSet presAssocID="{E4E24D37-D050-498C-BA16-BA5EC0021D1A}" presName="thickLine" presStyleLbl="alignNode1" presStyleIdx="0" presStyleCnt="5"/>
      <dgm:spPr/>
    </dgm:pt>
    <dgm:pt modelId="{897D8B09-7DB8-4199-B63B-649A94842594}" type="pres">
      <dgm:prSet presAssocID="{E4E24D37-D050-498C-BA16-BA5EC0021D1A}" presName="horz1" presStyleCnt="0"/>
      <dgm:spPr/>
    </dgm:pt>
    <dgm:pt modelId="{636E2055-C630-4AF6-BF34-4D622AA25639}" type="pres">
      <dgm:prSet presAssocID="{E4E24D37-D050-498C-BA16-BA5EC0021D1A}" presName="tx1" presStyleLbl="revTx" presStyleIdx="0" presStyleCnt="5"/>
      <dgm:spPr/>
    </dgm:pt>
    <dgm:pt modelId="{A84CD86D-6AFD-42CE-9E29-5E71AD392302}" type="pres">
      <dgm:prSet presAssocID="{E4E24D37-D050-498C-BA16-BA5EC0021D1A}" presName="vert1" presStyleCnt="0"/>
      <dgm:spPr/>
    </dgm:pt>
    <dgm:pt modelId="{E9772F13-F0D1-413A-8448-4DAD32E813E4}" type="pres">
      <dgm:prSet presAssocID="{A5A37BE0-59D9-4958-AF13-E07ED2219320}" presName="thickLine" presStyleLbl="alignNode1" presStyleIdx="1" presStyleCnt="5"/>
      <dgm:spPr/>
    </dgm:pt>
    <dgm:pt modelId="{5A037AC6-4847-472E-973C-C3E2F6679BAE}" type="pres">
      <dgm:prSet presAssocID="{A5A37BE0-59D9-4958-AF13-E07ED2219320}" presName="horz1" presStyleCnt="0"/>
      <dgm:spPr/>
    </dgm:pt>
    <dgm:pt modelId="{2805F6DD-F1ED-452E-8D18-A31ED6F86B5C}" type="pres">
      <dgm:prSet presAssocID="{A5A37BE0-59D9-4958-AF13-E07ED2219320}" presName="tx1" presStyleLbl="revTx" presStyleIdx="1" presStyleCnt="5"/>
      <dgm:spPr/>
    </dgm:pt>
    <dgm:pt modelId="{6ED09D98-C8B3-45A8-A6C5-51AFA76F6E3D}" type="pres">
      <dgm:prSet presAssocID="{A5A37BE0-59D9-4958-AF13-E07ED2219320}" presName="vert1" presStyleCnt="0"/>
      <dgm:spPr/>
    </dgm:pt>
    <dgm:pt modelId="{F6B298E7-9103-4581-B1C8-1524B50E88CA}" type="pres">
      <dgm:prSet presAssocID="{D28E9247-D37C-4762-8E68-DF6232C9F1DE}" presName="thickLine" presStyleLbl="alignNode1" presStyleIdx="2" presStyleCnt="5"/>
      <dgm:spPr/>
    </dgm:pt>
    <dgm:pt modelId="{880109D9-0383-423F-A58C-E72DF36E0242}" type="pres">
      <dgm:prSet presAssocID="{D28E9247-D37C-4762-8E68-DF6232C9F1DE}" presName="horz1" presStyleCnt="0"/>
      <dgm:spPr/>
    </dgm:pt>
    <dgm:pt modelId="{82A05D58-B357-4794-A7EF-D89ADA7048A6}" type="pres">
      <dgm:prSet presAssocID="{D28E9247-D37C-4762-8E68-DF6232C9F1DE}" presName="tx1" presStyleLbl="revTx" presStyleIdx="2" presStyleCnt="5"/>
      <dgm:spPr/>
    </dgm:pt>
    <dgm:pt modelId="{EFF0EE73-0910-458B-8347-44547D307005}" type="pres">
      <dgm:prSet presAssocID="{D28E9247-D37C-4762-8E68-DF6232C9F1DE}" presName="vert1" presStyleCnt="0"/>
      <dgm:spPr/>
    </dgm:pt>
    <dgm:pt modelId="{4D90CFFD-EA44-4B86-8329-9361971D7265}" type="pres">
      <dgm:prSet presAssocID="{2ACCA93C-45AA-4A44-B763-4A6F53E37BD9}" presName="thickLine" presStyleLbl="alignNode1" presStyleIdx="3" presStyleCnt="5"/>
      <dgm:spPr/>
    </dgm:pt>
    <dgm:pt modelId="{80AC150F-1857-4E3F-A4A7-B487CF503A4D}" type="pres">
      <dgm:prSet presAssocID="{2ACCA93C-45AA-4A44-B763-4A6F53E37BD9}" presName="horz1" presStyleCnt="0"/>
      <dgm:spPr/>
    </dgm:pt>
    <dgm:pt modelId="{510736A9-8BB6-47A6-869B-B35A87F1C398}" type="pres">
      <dgm:prSet presAssocID="{2ACCA93C-45AA-4A44-B763-4A6F53E37BD9}" presName="tx1" presStyleLbl="revTx" presStyleIdx="3" presStyleCnt="5"/>
      <dgm:spPr/>
    </dgm:pt>
    <dgm:pt modelId="{6EEF8F00-438E-466A-A16F-CA4D4C27C7B9}" type="pres">
      <dgm:prSet presAssocID="{2ACCA93C-45AA-4A44-B763-4A6F53E37BD9}" presName="vert1" presStyleCnt="0"/>
      <dgm:spPr/>
    </dgm:pt>
    <dgm:pt modelId="{6B1C23DC-32A7-4ED6-BF50-060C233B2905}" type="pres">
      <dgm:prSet presAssocID="{17DE1E48-4D7F-410D-823C-00BF6DE7BA06}" presName="thickLine" presStyleLbl="alignNode1" presStyleIdx="4" presStyleCnt="5"/>
      <dgm:spPr/>
    </dgm:pt>
    <dgm:pt modelId="{0DBEDA17-0AA4-4984-8E1F-36A120A329DE}" type="pres">
      <dgm:prSet presAssocID="{17DE1E48-4D7F-410D-823C-00BF6DE7BA06}" presName="horz1" presStyleCnt="0"/>
      <dgm:spPr/>
    </dgm:pt>
    <dgm:pt modelId="{AA75982A-EDB8-4F6C-98EE-12663EF47118}" type="pres">
      <dgm:prSet presAssocID="{17DE1E48-4D7F-410D-823C-00BF6DE7BA06}" presName="tx1" presStyleLbl="revTx" presStyleIdx="4" presStyleCnt="5"/>
      <dgm:spPr/>
    </dgm:pt>
    <dgm:pt modelId="{204F5E3E-BED8-482B-93B0-47E214552418}" type="pres">
      <dgm:prSet presAssocID="{17DE1E48-4D7F-410D-823C-00BF6DE7BA06}" presName="vert1" presStyleCnt="0"/>
      <dgm:spPr/>
    </dgm:pt>
  </dgm:ptLst>
  <dgm:cxnLst>
    <dgm:cxn modelId="{13C06308-3E6D-4EB3-B7FC-338BD52F34EA}" srcId="{01B1168D-325B-47D7-9C6A-7CEB34F55C35}" destId="{E4E24D37-D050-498C-BA16-BA5EC0021D1A}" srcOrd="0" destOrd="0" parTransId="{B4B7D7C0-8B79-4DBF-B8F0-86A5A7CAB208}" sibTransId="{4EA205EE-87C7-46E2-B69B-889F2FB95F5D}"/>
    <dgm:cxn modelId="{4F65F80B-C246-412B-B899-321332E3D7B6}" srcId="{01B1168D-325B-47D7-9C6A-7CEB34F55C35}" destId="{A5A37BE0-59D9-4958-AF13-E07ED2219320}" srcOrd="1" destOrd="0" parTransId="{186F08A0-C871-4E9C-968E-CF888F6566FE}" sibTransId="{9EAD1D80-AB2F-4BF3-92F0-9EF187BCFCB7}"/>
    <dgm:cxn modelId="{BB47020E-89F6-44DE-9003-5F4CF5AC1F8B}" type="presOf" srcId="{2ACCA93C-45AA-4A44-B763-4A6F53E37BD9}" destId="{510736A9-8BB6-47A6-869B-B35A87F1C398}" srcOrd="0" destOrd="0" presId="urn:microsoft.com/office/officeart/2008/layout/LinedList"/>
    <dgm:cxn modelId="{F67DDB3D-7370-4E45-9E67-5DACAAA31E53}" srcId="{01B1168D-325B-47D7-9C6A-7CEB34F55C35}" destId="{2ACCA93C-45AA-4A44-B763-4A6F53E37BD9}" srcOrd="3" destOrd="0" parTransId="{03144193-5628-4A95-A362-C7D04B3AF9D5}" sibTransId="{B92A8BA9-73C7-454B-8CAB-3944412EF421}"/>
    <dgm:cxn modelId="{B9D27241-FEFF-496A-B6FB-E439BB2D5B3F}" srcId="{01B1168D-325B-47D7-9C6A-7CEB34F55C35}" destId="{D28E9247-D37C-4762-8E68-DF6232C9F1DE}" srcOrd="2" destOrd="0" parTransId="{14218E55-34F2-4F15-8ED5-7887DBB554F5}" sibTransId="{0B8D801C-4622-4BEC-A75F-2F8C92EE6069}"/>
    <dgm:cxn modelId="{6D15D345-A91D-46BF-AD07-F9DEC139246E}" type="presOf" srcId="{A5A37BE0-59D9-4958-AF13-E07ED2219320}" destId="{2805F6DD-F1ED-452E-8D18-A31ED6F86B5C}" srcOrd="0" destOrd="0" presId="urn:microsoft.com/office/officeart/2008/layout/LinedList"/>
    <dgm:cxn modelId="{2C1C5BA4-78C8-4EC2-92D4-EC98A0A9BCCB}" type="presOf" srcId="{D28E9247-D37C-4762-8E68-DF6232C9F1DE}" destId="{82A05D58-B357-4794-A7EF-D89ADA7048A6}" srcOrd="0" destOrd="0" presId="urn:microsoft.com/office/officeart/2008/layout/LinedList"/>
    <dgm:cxn modelId="{6C869EC2-935E-46F7-8AB0-4FAD62391BD6}" type="presOf" srcId="{01B1168D-325B-47D7-9C6A-7CEB34F55C35}" destId="{033AE1BE-5F4C-4C12-8DD2-A7B59459FE85}" srcOrd="0" destOrd="0" presId="urn:microsoft.com/office/officeart/2008/layout/LinedList"/>
    <dgm:cxn modelId="{EF5BBEDD-ECF3-415C-B79C-C0457698696E}" srcId="{01B1168D-325B-47D7-9C6A-7CEB34F55C35}" destId="{17DE1E48-4D7F-410D-823C-00BF6DE7BA06}" srcOrd="4" destOrd="0" parTransId="{66BEBF67-6AD1-4A4E-BDA6-BDEFDCE64C9A}" sibTransId="{FE2D1C96-1146-4283-B308-6A272673EDC6}"/>
    <dgm:cxn modelId="{E7BD9FF4-F036-4672-B97A-7F0A3C629C95}" type="presOf" srcId="{E4E24D37-D050-498C-BA16-BA5EC0021D1A}" destId="{636E2055-C630-4AF6-BF34-4D622AA25639}" srcOrd="0" destOrd="0" presId="urn:microsoft.com/office/officeart/2008/layout/LinedList"/>
    <dgm:cxn modelId="{9CBF09FB-84AB-4048-B121-B4E7E7ACB311}" type="presOf" srcId="{17DE1E48-4D7F-410D-823C-00BF6DE7BA06}" destId="{AA75982A-EDB8-4F6C-98EE-12663EF47118}" srcOrd="0" destOrd="0" presId="urn:microsoft.com/office/officeart/2008/layout/LinedList"/>
    <dgm:cxn modelId="{2D732AAF-B8B7-4557-8671-8A7F433E4488}" type="presParOf" srcId="{033AE1BE-5F4C-4C12-8DD2-A7B59459FE85}" destId="{ADB7849B-0B59-48E0-8BD1-679C88E3F058}" srcOrd="0" destOrd="0" presId="urn:microsoft.com/office/officeart/2008/layout/LinedList"/>
    <dgm:cxn modelId="{B5DDACE6-379D-46F3-87AC-0137454EA6BD}" type="presParOf" srcId="{033AE1BE-5F4C-4C12-8DD2-A7B59459FE85}" destId="{897D8B09-7DB8-4199-B63B-649A94842594}" srcOrd="1" destOrd="0" presId="urn:microsoft.com/office/officeart/2008/layout/LinedList"/>
    <dgm:cxn modelId="{72A5563B-6D68-42A8-9B46-B3B2EABD2567}" type="presParOf" srcId="{897D8B09-7DB8-4199-B63B-649A94842594}" destId="{636E2055-C630-4AF6-BF34-4D622AA25639}" srcOrd="0" destOrd="0" presId="urn:microsoft.com/office/officeart/2008/layout/LinedList"/>
    <dgm:cxn modelId="{3A639D0A-5657-4744-97DB-74346A28F166}" type="presParOf" srcId="{897D8B09-7DB8-4199-B63B-649A94842594}" destId="{A84CD86D-6AFD-42CE-9E29-5E71AD392302}" srcOrd="1" destOrd="0" presId="urn:microsoft.com/office/officeart/2008/layout/LinedList"/>
    <dgm:cxn modelId="{BEB71D3A-5D28-46F3-85DC-B326F3EADFC4}" type="presParOf" srcId="{033AE1BE-5F4C-4C12-8DD2-A7B59459FE85}" destId="{E9772F13-F0D1-413A-8448-4DAD32E813E4}" srcOrd="2" destOrd="0" presId="urn:microsoft.com/office/officeart/2008/layout/LinedList"/>
    <dgm:cxn modelId="{9BDA4A93-94F8-440F-9760-C8B142EA8E96}" type="presParOf" srcId="{033AE1BE-5F4C-4C12-8DD2-A7B59459FE85}" destId="{5A037AC6-4847-472E-973C-C3E2F6679BAE}" srcOrd="3" destOrd="0" presId="urn:microsoft.com/office/officeart/2008/layout/LinedList"/>
    <dgm:cxn modelId="{A46C8ED1-0BAB-4F77-B2FD-C8F9E017576C}" type="presParOf" srcId="{5A037AC6-4847-472E-973C-C3E2F6679BAE}" destId="{2805F6DD-F1ED-452E-8D18-A31ED6F86B5C}" srcOrd="0" destOrd="0" presId="urn:microsoft.com/office/officeart/2008/layout/LinedList"/>
    <dgm:cxn modelId="{3461D788-5F6E-43A2-996B-1448AD06FF5E}" type="presParOf" srcId="{5A037AC6-4847-472E-973C-C3E2F6679BAE}" destId="{6ED09D98-C8B3-45A8-A6C5-51AFA76F6E3D}" srcOrd="1" destOrd="0" presId="urn:microsoft.com/office/officeart/2008/layout/LinedList"/>
    <dgm:cxn modelId="{ED9F2FA0-DEF9-4A5A-8AE0-984285F7AE5E}" type="presParOf" srcId="{033AE1BE-5F4C-4C12-8DD2-A7B59459FE85}" destId="{F6B298E7-9103-4581-B1C8-1524B50E88CA}" srcOrd="4" destOrd="0" presId="urn:microsoft.com/office/officeart/2008/layout/LinedList"/>
    <dgm:cxn modelId="{9AEEC40A-F5B8-43A1-80EA-1D61710A8DBC}" type="presParOf" srcId="{033AE1BE-5F4C-4C12-8DD2-A7B59459FE85}" destId="{880109D9-0383-423F-A58C-E72DF36E0242}" srcOrd="5" destOrd="0" presId="urn:microsoft.com/office/officeart/2008/layout/LinedList"/>
    <dgm:cxn modelId="{27BB3A8A-2430-4262-A9F7-AE7C92CF0344}" type="presParOf" srcId="{880109D9-0383-423F-A58C-E72DF36E0242}" destId="{82A05D58-B357-4794-A7EF-D89ADA7048A6}" srcOrd="0" destOrd="0" presId="urn:microsoft.com/office/officeart/2008/layout/LinedList"/>
    <dgm:cxn modelId="{A1FC8C1E-4BEA-4150-BA47-33D533EE8482}" type="presParOf" srcId="{880109D9-0383-423F-A58C-E72DF36E0242}" destId="{EFF0EE73-0910-458B-8347-44547D307005}" srcOrd="1" destOrd="0" presId="urn:microsoft.com/office/officeart/2008/layout/LinedList"/>
    <dgm:cxn modelId="{A866ABE5-CAA3-49DA-B077-D1CD40D6D692}" type="presParOf" srcId="{033AE1BE-5F4C-4C12-8DD2-A7B59459FE85}" destId="{4D90CFFD-EA44-4B86-8329-9361971D7265}" srcOrd="6" destOrd="0" presId="urn:microsoft.com/office/officeart/2008/layout/LinedList"/>
    <dgm:cxn modelId="{04C4BC66-DF73-4CC4-A52B-A0929B402DF1}" type="presParOf" srcId="{033AE1BE-5F4C-4C12-8DD2-A7B59459FE85}" destId="{80AC150F-1857-4E3F-A4A7-B487CF503A4D}" srcOrd="7" destOrd="0" presId="urn:microsoft.com/office/officeart/2008/layout/LinedList"/>
    <dgm:cxn modelId="{B419F590-4C45-40EA-8200-E48209A8FB18}" type="presParOf" srcId="{80AC150F-1857-4E3F-A4A7-B487CF503A4D}" destId="{510736A9-8BB6-47A6-869B-B35A87F1C398}" srcOrd="0" destOrd="0" presId="urn:microsoft.com/office/officeart/2008/layout/LinedList"/>
    <dgm:cxn modelId="{7A362B0C-C0C1-4B63-8240-0ACBE90066E7}" type="presParOf" srcId="{80AC150F-1857-4E3F-A4A7-B487CF503A4D}" destId="{6EEF8F00-438E-466A-A16F-CA4D4C27C7B9}" srcOrd="1" destOrd="0" presId="urn:microsoft.com/office/officeart/2008/layout/LinedList"/>
    <dgm:cxn modelId="{7E38A676-EE53-4D7F-B166-B1F6BD768E19}" type="presParOf" srcId="{033AE1BE-5F4C-4C12-8DD2-A7B59459FE85}" destId="{6B1C23DC-32A7-4ED6-BF50-060C233B2905}" srcOrd="8" destOrd="0" presId="urn:microsoft.com/office/officeart/2008/layout/LinedList"/>
    <dgm:cxn modelId="{5435D8D2-70AB-4261-8DA3-953BAC58FCE0}" type="presParOf" srcId="{033AE1BE-5F4C-4C12-8DD2-A7B59459FE85}" destId="{0DBEDA17-0AA4-4984-8E1F-36A120A329DE}" srcOrd="9" destOrd="0" presId="urn:microsoft.com/office/officeart/2008/layout/LinedList"/>
    <dgm:cxn modelId="{FA10CF45-ED5D-4C68-BC8E-66724DB70AF5}" type="presParOf" srcId="{0DBEDA17-0AA4-4984-8E1F-36A120A329DE}" destId="{AA75982A-EDB8-4F6C-98EE-12663EF47118}" srcOrd="0" destOrd="0" presId="urn:microsoft.com/office/officeart/2008/layout/LinedList"/>
    <dgm:cxn modelId="{487F7610-1F8A-413B-BAA9-737F1A3537FE}" type="presParOf" srcId="{0DBEDA17-0AA4-4984-8E1F-36A120A329DE}" destId="{204F5E3E-BED8-482B-93B0-47E2145524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5D204-E161-401B-984E-65F91FC227C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8B0F0EB-9B54-4777-81E4-201CC614C92D}">
      <dgm:prSet/>
      <dgm:spPr/>
      <dgm:t>
        <a:bodyPr/>
        <a:lstStyle/>
        <a:p>
          <a:r>
            <a:rPr lang="en-US"/>
            <a:t>Closing a fiscal period is a big task </a:t>
          </a:r>
        </a:p>
      </dgm:t>
    </dgm:pt>
    <dgm:pt modelId="{0F5B6812-8D48-4441-930B-AF2142EB0FC1}" type="parTrans" cxnId="{C593AD74-4399-4F17-8FAB-231CDE56867C}">
      <dgm:prSet/>
      <dgm:spPr/>
      <dgm:t>
        <a:bodyPr/>
        <a:lstStyle/>
        <a:p>
          <a:endParaRPr lang="en-US"/>
        </a:p>
      </dgm:t>
    </dgm:pt>
    <dgm:pt modelId="{0496FEF9-B6CD-4501-B486-4437FB6CC7F9}" type="sibTrans" cxnId="{C593AD74-4399-4F17-8FAB-231CDE56867C}">
      <dgm:prSet/>
      <dgm:spPr/>
      <dgm:t>
        <a:bodyPr/>
        <a:lstStyle/>
        <a:p>
          <a:endParaRPr lang="en-US"/>
        </a:p>
      </dgm:t>
    </dgm:pt>
    <dgm:pt modelId="{568E72F2-80C3-4AF9-995F-ACED7552EA07}">
      <dgm:prSet/>
      <dgm:spPr/>
      <dgm:t>
        <a:bodyPr/>
        <a:lstStyle/>
        <a:p>
          <a:r>
            <a:rPr lang="en-US"/>
            <a:t>It takes a team – multiple accountants and multiple financial analysts</a:t>
          </a:r>
        </a:p>
      </dgm:t>
    </dgm:pt>
    <dgm:pt modelId="{4E9B1C27-6687-4F21-B52B-039E794F96D0}" type="parTrans" cxnId="{7A442695-D691-4950-ACD9-0CDFCC1C35B9}">
      <dgm:prSet/>
      <dgm:spPr/>
      <dgm:t>
        <a:bodyPr/>
        <a:lstStyle/>
        <a:p>
          <a:endParaRPr lang="en-US"/>
        </a:p>
      </dgm:t>
    </dgm:pt>
    <dgm:pt modelId="{24927231-9119-4536-BD93-9476C8903508}" type="sibTrans" cxnId="{7A442695-D691-4950-ACD9-0CDFCC1C35B9}">
      <dgm:prSet/>
      <dgm:spPr/>
      <dgm:t>
        <a:bodyPr/>
        <a:lstStyle/>
        <a:p>
          <a:endParaRPr lang="en-US"/>
        </a:p>
      </dgm:t>
    </dgm:pt>
    <dgm:pt modelId="{A900D620-BAFE-4DF1-8AF6-3E52A288D770}">
      <dgm:prSet/>
      <dgm:spPr/>
      <dgm:t>
        <a:bodyPr/>
        <a:lstStyle/>
        <a:p>
          <a:r>
            <a:rPr lang="en-US"/>
            <a:t>It takes a lot of coordination</a:t>
          </a:r>
        </a:p>
      </dgm:t>
    </dgm:pt>
    <dgm:pt modelId="{669AFE58-6F0B-4D98-9228-7E9B8A63C906}" type="parTrans" cxnId="{4A1BDCE3-0C9C-4678-AB3C-E82FA9578326}">
      <dgm:prSet/>
      <dgm:spPr/>
      <dgm:t>
        <a:bodyPr/>
        <a:lstStyle/>
        <a:p>
          <a:endParaRPr lang="en-US"/>
        </a:p>
      </dgm:t>
    </dgm:pt>
    <dgm:pt modelId="{8456FA23-213D-4B89-A52A-F8F239A6B5A2}" type="sibTrans" cxnId="{4A1BDCE3-0C9C-4678-AB3C-E82FA9578326}">
      <dgm:prSet/>
      <dgm:spPr/>
      <dgm:t>
        <a:bodyPr/>
        <a:lstStyle/>
        <a:p>
          <a:endParaRPr lang="en-US"/>
        </a:p>
      </dgm:t>
    </dgm:pt>
    <dgm:pt modelId="{B9721474-B820-4D02-948F-45348CC61C90}">
      <dgm:prSet/>
      <dgm:spPr/>
      <dgm:t>
        <a:bodyPr/>
        <a:lstStyle/>
        <a:p>
          <a:r>
            <a:rPr lang="en-US"/>
            <a:t>And mostly it takes time</a:t>
          </a:r>
        </a:p>
      </dgm:t>
    </dgm:pt>
    <dgm:pt modelId="{1A5250AF-8D1E-4908-8C19-84C497DDA8E1}" type="parTrans" cxnId="{E090700E-2252-4A7A-BF69-12F2A21F118A}">
      <dgm:prSet/>
      <dgm:spPr/>
      <dgm:t>
        <a:bodyPr/>
        <a:lstStyle/>
        <a:p>
          <a:endParaRPr lang="en-US"/>
        </a:p>
      </dgm:t>
    </dgm:pt>
    <dgm:pt modelId="{28194920-08A2-4535-89A6-D2CF8F96870A}" type="sibTrans" cxnId="{E090700E-2252-4A7A-BF69-12F2A21F118A}">
      <dgm:prSet/>
      <dgm:spPr/>
      <dgm:t>
        <a:bodyPr/>
        <a:lstStyle/>
        <a:p>
          <a:endParaRPr lang="en-US"/>
        </a:p>
      </dgm:t>
    </dgm:pt>
    <dgm:pt modelId="{86F2D647-4889-4F3C-B856-E7E84D968502}" type="pres">
      <dgm:prSet presAssocID="{4965D204-E161-401B-984E-65F91FC227C0}" presName="root" presStyleCnt="0">
        <dgm:presLayoutVars>
          <dgm:dir/>
          <dgm:resizeHandles val="exact"/>
        </dgm:presLayoutVars>
      </dgm:prSet>
      <dgm:spPr/>
    </dgm:pt>
    <dgm:pt modelId="{6D033C86-5A96-41F5-A395-C280FEFA1BEC}" type="pres">
      <dgm:prSet presAssocID="{28B0F0EB-9B54-4777-81E4-201CC614C92D}" presName="compNode" presStyleCnt="0"/>
      <dgm:spPr/>
    </dgm:pt>
    <dgm:pt modelId="{CC24773E-0CC2-4935-888D-2FB0C68FD96E}" type="pres">
      <dgm:prSet presAssocID="{28B0F0EB-9B54-4777-81E4-201CC614C92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3CAB038-726B-4848-96AF-95C942831017}" type="pres">
      <dgm:prSet presAssocID="{28B0F0EB-9B54-4777-81E4-201CC614C92D}" presName="spaceRect" presStyleCnt="0"/>
      <dgm:spPr/>
    </dgm:pt>
    <dgm:pt modelId="{E81D4993-64A0-412A-B9A3-138605EE6B70}" type="pres">
      <dgm:prSet presAssocID="{28B0F0EB-9B54-4777-81E4-201CC614C92D}" presName="textRect" presStyleLbl="revTx" presStyleIdx="0" presStyleCnt="4">
        <dgm:presLayoutVars>
          <dgm:chMax val="1"/>
          <dgm:chPref val="1"/>
        </dgm:presLayoutVars>
      </dgm:prSet>
      <dgm:spPr/>
    </dgm:pt>
    <dgm:pt modelId="{DF626CA8-D2CC-4DB5-BDFA-60B192080EB2}" type="pres">
      <dgm:prSet presAssocID="{0496FEF9-B6CD-4501-B486-4437FB6CC7F9}" presName="sibTrans" presStyleCnt="0"/>
      <dgm:spPr/>
    </dgm:pt>
    <dgm:pt modelId="{B3279B27-B93B-4AC5-B977-FAD33B70FD9D}" type="pres">
      <dgm:prSet presAssocID="{568E72F2-80C3-4AF9-995F-ACED7552EA07}" presName="compNode" presStyleCnt="0"/>
      <dgm:spPr/>
    </dgm:pt>
    <dgm:pt modelId="{B0E814BD-423D-44B8-9098-80E98275A252}" type="pres">
      <dgm:prSet presAssocID="{568E72F2-80C3-4AF9-995F-ACED7552EA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1A1F385-E8F0-4378-A30F-B2D11FB2DF26}" type="pres">
      <dgm:prSet presAssocID="{568E72F2-80C3-4AF9-995F-ACED7552EA07}" presName="spaceRect" presStyleCnt="0"/>
      <dgm:spPr/>
    </dgm:pt>
    <dgm:pt modelId="{402B675B-7E3A-4768-877E-2F4DC30F4552}" type="pres">
      <dgm:prSet presAssocID="{568E72F2-80C3-4AF9-995F-ACED7552EA07}" presName="textRect" presStyleLbl="revTx" presStyleIdx="1" presStyleCnt="4">
        <dgm:presLayoutVars>
          <dgm:chMax val="1"/>
          <dgm:chPref val="1"/>
        </dgm:presLayoutVars>
      </dgm:prSet>
      <dgm:spPr/>
    </dgm:pt>
    <dgm:pt modelId="{BDA9F9C8-0BDB-4F17-8DC2-D606B2922FC4}" type="pres">
      <dgm:prSet presAssocID="{24927231-9119-4536-BD93-9476C8903508}" presName="sibTrans" presStyleCnt="0"/>
      <dgm:spPr/>
    </dgm:pt>
    <dgm:pt modelId="{AAC5643B-763D-418E-97F0-7FF7DDAA2CB5}" type="pres">
      <dgm:prSet presAssocID="{A900D620-BAFE-4DF1-8AF6-3E52A288D770}" presName="compNode" presStyleCnt="0"/>
      <dgm:spPr/>
    </dgm:pt>
    <dgm:pt modelId="{8A271C5E-7818-4E55-B3A9-20D772967399}" type="pres">
      <dgm:prSet presAssocID="{A900D620-BAFE-4DF1-8AF6-3E52A288D7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C5640B3-18E1-46B8-AA32-095D7F63A949}" type="pres">
      <dgm:prSet presAssocID="{A900D620-BAFE-4DF1-8AF6-3E52A288D770}" presName="spaceRect" presStyleCnt="0"/>
      <dgm:spPr/>
    </dgm:pt>
    <dgm:pt modelId="{6B477D0B-2817-4455-A10C-77AA06E1FF6E}" type="pres">
      <dgm:prSet presAssocID="{A900D620-BAFE-4DF1-8AF6-3E52A288D770}" presName="textRect" presStyleLbl="revTx" presStyleIdx="2" presStyleCnt="4">
        <dgm:presLayoutVars>
          <dgm:chMax val="1"/>
          <dgm:chPref val="1"/>
        </dgm:presLayoutVars>
      </dgm:prSet>
      <dgm:spPr/>
    </dgm:pt>
    <dgm:pt modelId="{9A97127D-134F-4997-89EB-65CBCC7FE704}" type="pres">
      <dgm:prSet presAssocID="{8456FA23-213D-4B89-A52A-F8F239A6B5A2}" presName="sibTrans" presStyleCnt="0"/>
      <dgm:spPr/>
    </dgm:pt>
    <dgm:pt modelId="{2759476E-DB1F-4870-97BE-02A239D06136}" type="pres">
      <dgm:prSet presAssocID="{B9721474-B820-4D02-948F-45348CC61C90}" presName="compNode" presStyleCnt="0"/>
      <dgm:spPr/>
    </dgm:pt>
    <dgm:pt modelId="{3A459CCC-89D2-4C19-A148-FABA1812BF12}" type="pres">
      <dgm:prSet presAssocID="{B9721474-B820-4D02-948F-45348CC61C9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699A2AD-2F4C-40BE-A0E9-307F1F4ED47A}" type="pres">
      <dgm:prSet presAssocID="{B9721474-B820-4D02-948F-45348CC61C90}" presName="spaceRect" presStyleCnt="0"/>
      <dgm:spPr/>
    </dgm:pt>
    <dgm:pt modelId="{17358702-845D-45A6-8C23-A14839C3E4A6}" type="pres">
      <dgm:prSet presAssocID="{B9721474-B820-4D02-948F-45348CC61C9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090700E-2252-4A7A-BF69-12F2A21F118A}" srcId="{4965D204-E161-401B-984E-65F91FC227C0}" destId="{B9721474-B820-4D02-948F-45348CC61C90}" srcOrd="3" destOrd="0" parTransId="{1A5250AF-8D1E-4908-8C19-84C497DDA8E1}" sibTransId="{28194920-08A2-4535-89A6-D2CF8F96870A}"/>
    <dgm:cxn modelId="{5DA4AB29-9CFA-4553-AB66-90E978B1F803}" type="presOf" srcId="{4965D204-E161-401B-984E-65F91FC227C0}" destId="{86F2D647-4889-4F3C-B856-E7E84D968502}" srcOrd="0" destOrd="0" presId="urn:microsoft.com/office/officeart/2018/2/layout/IconLabelList"/>
    <dgm:cxn modelId="{C593AD74-4399-4F17-8FAB-231CDE56867C}" srcId="{4965D204-E161-401B-984E-65F91FC227C0}" destId="{28B0F0EB-9B54-4777-81E4-201CC614C92D}" srcOrd="0" destOrd="0" parTransId="{0F5B6812-8D48-4441-930B-AF2142EB0FC1}" sibTransId="{0496FEF9-B6CD-4501-B486-4437FB6CC7F9}"/>
    <dgm:cxn modelId="{5522A286-3F10-40D8-81AC-3CB0A60349CE}" type="presOf" srcId="{28B0F0EB-9B54-4777-81E4-201CC614C92D}" destId="{E81D4993-64A0-412A-B9A3-138605EE6B70}" srcOrd="0" destOrd="0" presId="urn:microsoft.com/office/officeart/2018/2/layout/IconLabelList"/>
    <dgm:cxn modelId="{7A442695-D691-4950-ACD9-0CDFCC1C35B9}" srcId="{4965D204-E161-401B-984E-65F91FC227C0}" destId="{568E72F2-80C3-4AF9-995F-ACED7552EA07}" srcOrd="1" destOrd="0" parTransId="{4E9B1C27-6687-4F21-B52B-039E794F96D0}" sibTransId="{24927231-9119-4536-BD93-9476C8903508}"/>
    <dgm:cxn modelId="{9B8BF5BA-2E7F-41D7-8BBB-181537BFF217}" type="presOf" srcId="{A900D620-BAFE-4DF1-8AF6-3E52A288D770}" destId="{6B477D0B-2817-4455-A10C-77AA06E1FF6E}" srcOrd="0" destOrd="0" presId="urn:microsoft.com/office/officeart/2018/2/layout/IconLabelList"/>
    <dgm:cxn modelId="{247A80D3-0ECB-471E-B861-1A622D4E18B7}" type="presOf" srcId="{B9721474-B820-4D02-948F-45348CC61C90}" destId="{17358702-845D-45A6-8C23-A14839C3E4A6}" srcOrd="0" destOrd="0" presId="urn:microsoft.com/office/officeart/2018/2/layout/IconLabelList"/>
    <dgm:cxn modelId="{401C62E3-E0D2-4D12-A5B8-FD56B92C678E}" type="presOf" srcId="{568E72F2-80C3-4AF9-995F-ACED7552EA07}" destId="{402B675B-7E3A-4768-877E-2F4DC30F4552}" srcOrd="0" destOrd="0" presId="urn:microsoft.com/office/officeart/2018/2/layout/IconLabelList"/>
    <dgm:cxn modelId="{4A1BDCE3-0C9C-4678-AB3C-E82FA9578326}" srcId="{4965D204-E161-401B-984E-65F91FC227C0}" destId="{A900D620-BAFE-4DF1-8AF6-3E52A288D770}" srcOrd="2" destOrd="0" parTransId="{669AFE58-6F0B-4D98-9228-7E9B8A63C906}" sibTransId="{8456FA23-213D-4B89-A52A-F8F239A6B5A2}"/>
    <dgm:cxn modelId="{E76712DB-D68E-4DDE-831D-1E4C0F8F75FA}" type="presParOf" srcId="{86F2D647-4889-4F3C-B856-E7E84D968502}" destId="{6D033C86-5A96-41F5-A395-C280FEFA1BEC}" srcOrd="0" destOrd="0" presId="urn:microsoft.com/office/officeart/2018/2/layout/IconLabelList"/>
    <dgm:cxn modelId="{525FBD1B-C14A-4D09-9DF1-2FE9F3A6FFB7}" type="presParOf" srcId="{6D033C86-5A96-41F5-A395-C280FEFA1BEC}" destId="{CC24773E-0CC2-4935-888D-2FB0C68FD96E}" srcOrd="0" destOrd="0" presId="urn:microsoft.com/office/officeart/2018/2/layout/IconLabelList"/>
    <dgm:cxn modelId="{5455425A-75DF-4F43-ACD3-7D5297273BF5}" type="presParOf" srcId="{6D033C86-5A96-41F5-A395-C280FEFA1BEC}" destId="{D3CAB038-726B-4848-96AF-95C942831017}" srcOrd="1" destOrd="0" presId="urn:microsoft.com/office/officeart/2018/2/layout/IconLabelList"/>
    <dgm:cxn modelId="{93721FCC-457B-487F-86D1-A21E4C6E057B}" type="presParOf" srcId="{6D033C86-5A96-41F5-A395-C280FEFA1BEC}" destId="{E81D4993-64A0-412A-B9A3-138605EE6B70}" srcOrd="2" destOrd="0" presId="urn:microsoft.com/office/officeart/2018/2/layout/IconLabelList"/>
    <dgm:cxn modelId="{6D487C3F-786F-41EB-8B8A-D7246399203A}" type="presParOf" srcId="{86F2D647-4889-4F3C-B856-E7E84D968502}" destId="{DF626CA8-D2CC-4DB5-BDFA-60B192080EB2}" srcOrd="1" destOrd="0" presId="urn:microsoft.com/office/officeart/2018/2/layout/IconLabelList"/>
    <dgm:cxn modelId="{2A2E36D7-438A-44E9-A41F-8BF1F13ABD57}" type="presParOf" srcId="{86F2D647-4889-4F3C-B856-E7E84D968502}" destId="{B3279B27-B93B-4AC5-B977-FAD33B70FD9D}" srcOrd="2" destOrd="0" presId="urn:microsoft.com/office/officeart/2018/2/layout/IconLabelList"/>
    <dgm:cxn modelId="{42F9471E-1F36-4F10-9ECA-4BEB041D774D}" type="presParOf" srcId="{B3279B27-B93B-4AC5-B977-FAD33B70FD9D}" destId="{B0E814BD-423D-44B8-9098-80E98275A252}" srcOrd="0" destOrd="0" presId="urn:microsoft.com/office/officeart/2018/2/layout/IconLabelList"/>
    <dgm:cxn modelId="{82CEEAF7-949D-466A-BE1F-E794D18BDAD1}" type="presParOf" srcId="{B3279B27-B93B-4AC5-B977-FAD33B70FD9D}" destId="{F1A1F385-E8F0-4378-A30F-B2D11FB2DF26}" srcOrd="1" destOrd="0" presId="urn:microsoft.com/office/officeart/2018/2/layout/IconLabelList"/>
    <dgm:cxn modelId="{5F7ECB1E-5859-468A-A0A6-98F1A0C83C2F}" type="presParOf" srcId="{B3279B27-B93B-4AC5-B977-FAD33B70FD9D}" destId="{402B675B-7E3A-4768-877E-2F4DC30F4552}" srcOrd="2" destOrd="0" presId="urn:microsoft.com/office/officeart/2018/2/layout/IconLabelList"/>
    <dgm:cxn modelId="{6CF5F3B0-5270-42AE-830E-44A9BD1D09D5}" type="presParOf" srcId="{86F2D647-4889-4F3C-B856-E7E84D968502}" destId="{BDA9F9C8-0BDB-4F17-8DC2-D606B2922FC4}" srcOrd="3" destOrd="0" presId="urn:microsoft.com/office/officeart/2018/2/layout/IconLabelList"/>
    <dgm:cxn modelId="{4574C4AB-89C0-470B-919E-7922BC125DDA}" type="presParOf" srcId="{86F2D647-4889-4F3C-B856-E7E84D968502}" destId="{AAC5643B-763D-418E-97F0-7FF7DDAA2CB5}" srcOrd="4" destOrd="0" presId="urn:microsoft.com/office/officeart/2018/2/layout/IconLabelList"/>
    <dgm:cxn modelId="{5324BE71-8FB4-4F64-8DBA-C8611102DB73}" type="presParOf" srcId="{AAC5643B-763D-418E-97F0-7FF7DDAA2CB5}" destId="{8A271C5E-7818-4E55-B3A9-20D772967399}" srcOrd="0" destOrd="0" presId="urn:microsoft.com/office/officeart/2018/2/layout/IconLabelList"/>
    <dgm:cxn modelId="{1D8FA01A-B6A1-4211-AD98-5E662FB41737}" type="presParOf" srcId="{AAC5643B-763D-418E-97F0-7FF7DDAA2CB5}" destId="{9C5640B3-18E1-46B8-AA32-095D7F63A949}" srcOrd="1" destOrd="0" presId="urn:microsoft.com/office/officeart/2018/2/layout/IconLabelList"/>
    <dgm:cxn modelId="{5CC9A2B5-9676-4ED9-8CAD-524D559C9D74}" type="presParOf" srcId="{AAC5643B-763D-418E-97F0-7FF7DDAA2CB5}" destId="{6B477D0B-2817-4455-A10C-77AA06E1FF6E}" srcOrd="2" destOrd="0" presId="urn:microsoft.com/office/officeart/2018/2/layout/IconLabelList"/>
    <dgm:cxn modelId="{4C03ABE7-1DA9-4EE0-9FB2-6EFB7AAC59A0}" type="presParOf" srcId="{86F2D647-4889-4F3C-B856-E7E84D968502}" destId="{9A97127D-134F-4997-89EB-65CBCC7FE704}" srcOrd="5" destOrd="0" presId="urn:microsoft.com/office/officeart/2018/2/layout/IconLabelList"/>
    <dgm:cxn modelId="{6ABEE761-01FD-44D7-BC65-72F19768F828}" type="presParOf" srcId="{86F2D647-4889-4F3C-B856-E7E84D968502}" destId="{2759476E-DB1F-4870-97BE-02A239D06136}" srcOrd="6" destOrd="0" presId="urn:microsoft.com/office/officeart/2018/2/layout/IconLabelList"/>
    <dgm:cxn modelId="{B395E581-CC83-4AD7-9050-8AEE8605F443}" type="presParOf" srcId="{2759476E-DB1F-4870-97BE-02A239D06136}" destId="{3A459CCC-89D2-4C19-A148-FABA1812BF12}" srcOrd="0" destOrd="0" presId="urn:microsoft.com/office/officeart/2018/2/layout/IconLabelList"/>
    <dgm:cxn modelId="{B5F26126-D995-4324-8453-B47AF198FF84}" type="presParOf" srcId="{2759476E-DB1F-4870-97BE-02A239D06136}" destId="{7699A2AD-2F4C-40BE-A0E9-307F1F4ED47A}" srcOrd="1" destOrd="0" presId="urn:microsoft.com/office/officeart/2018/2/layout/IconLabelList"/>
    <dgm:cxn modelId="{C8404F55-1C41-4766-B284-6ABA19814CE0}" type="presParOf" srcId="{2759476E-DB1F-4870-97BE-02A239D06136}" destId="{17358702-845D-45A6-8C23-A14839C3E4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CA5F8-1CBE-4608-80DA-7CE24FF7EFC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A780307-8C6B-4B91-AE3E-095A0BA6B2B9}">
      <dgm:prSet/>
      <dgm:spPr/>
      <dgm:t>
        <a:bodyPr/>
        <a:lstStyle/>
        <a:p>
          <a:r>
            <a:rPr lang="en-US"/>
            <a:t>A prompt month end close will provide financial results to leadership teams sooner</a:t>
          </a:r>
        </a:p>
      </dgm:t>
    </dgm:pt>
    <dgm:pt modelId="{E19F5E4A-EED8-41F8-B403-B49E6A1DD807}" type="parTrans" cxnId="{0063F0EF-BE7A-4496-95D9-C040BABE6764}">
      <dgm:prSet/>
      <dgm:spPr/>
      <dgm:t>
        <a:bodyPr/>
        <a:lstStyle/>
        <a:p>
          <a:endParaRPr lang="en-US"/>
        </a:p>
      </dgm:t>
    </dgm:pt>
    <dgm:pt modelId="{4AA7A9CB-93A1-4AEB-B897-6677972AF379}" type="sibTrans" cxnId="{0063F0EF-BE7A-4496-95D9-C040BABE6764}">
      <dgm:prSet/>
      <dgm:spPr/>
      <dgm:t>
        <a:bodyPr/>
        <a:lstStyle/>
        <a:p>
          <a:endParaRPr lang="en-US"/>
        </a:p>
      </dgm:t>
    </dgm:pt>
    <dgm:pt modelId="{A9AC93DE-4730-482F-8596-E82EB704F495}">
      <dgm:prSet/>
      <dgm:spPr/>
      <dgm:t>
        <a:bodyPr/>
        <a:lstStyle/>
        <a:p>
          <a:r>
            <a:rPr lang="en-US"/>
            <a:t>Having monthly financial results sooner allows business to make better informed decisions quicker</a:t>
          </a:r>
        </a:p>
      </dgm:t>
    </dgm:pt>
    <dgm:pt modelId="{E1CDB2C6-F109-4AE9-A1F6-727B603C746D}" type="parTrans" cxnId="{FC2B7EBE-B368-499F-8B36-450A975E047F}">
      <dgm:prSet/>
      <dgm:spPr/>
      <dgm:t>
        <a:bodyPr/>
        <a:lstStyle/>
        <a:p>
          <a:endParaRPr lang="en-US"/>
        </a:p>
      </dgm:t>
    </dgm:pt>
    <dgm:pt modelId="{DD8FFA47-5E0E-4057-BEBD-A6ACDE43A3C1}" type="sibTrans" cxnId="{FC2B7EBE-B368-499F-8B36-450A975E047F}">
      <dgm:prSet/>
      <dgm:spPr/>
      <dgm:t>
        <a:bodyPr/>
        <a:lstStyle/>
        <a:p>
          <a:endParaRPr lang="en-US"/>
        </a:p>
      </dgm:t>
    </dgm:pt>
    <dgm:pt modelId="{080FBF59-EE46-492A-B8DB-DE72C5997041}">
      <dgm:prSet/>
      <dgm:spPr/>
      <dgm:t>
        <a:bodyPr/>
        <a:lstStyle/>
        <a:p>
          <a:r>
            <a:rPr lang="en-US"/>
            <a:t>A prompt month end close will allow accounting and finance teams focus on analysis rather than corrective entries</a:t>
          </a:r>
        </a:p>
      </dgm:t>
    </dgm:pt>
    <dgm:pt modelId="{339D155E-FCFE-4381-8FAA-49FF42020EA3}" type="parTrans" cxnId="{1CC9DCCD-72D4-4789-85FA-7E4D3443FDB1}">
      <dgm:prSet/>
      <dgm:spPr/>
      <dgm:t>
        <a:bodyPr/>
        <a:lstStyle/>
        <a:p>
          <a:endParaRPr lang="en-US"/>
        </a:p>
      </dgm:t>
    </dgm:pt>
    <dgm:pt modelId="{6DE85940-91EE-4A51-B755-85DDE2B4A025}" type="sibTrans" cxnId="{1CC9DCCD-72D4-4789-85FA-7E4D3443FDB1}">
      <dgm:prSet/>
      <dgm:spPr/>
      <dgm:t>
        <a:bodyPr/>
        <a:lstStyle/>
        <a:p>
          <a:endParaRPr lang="en-US"/>
        </a:p>
      </dgm:t>
    </dgm:pt>
    <dgm:pt modelId="{C9E94532-A41B-41CA-8AE3-E0B15887031C}" type="pres">
      <dgm:prSet presAssocID="{85ACA5F8-1CBE-4608-80DA-7CE24FF7EFC9}" presName="root" presStyleCnt="0">
        <dgm:presLayoutVars>
          <dgm:dir/>
          <dgm:resizeHandles val="exact"/>
        </dgm:presLayoutVars>
      </dgm:prSet>
      <dgm:spPr/>
    </dgm:pt>
    <dgm:pt modelId="{4A34FB98-F4ED-47AA-B862-FC4E4301B485}" type="pres">
      <dgm:prSet presAssocID="{3A780307-8C6B-4B91-AE3E-095A0BA6B2B9}" presName="compNode" presStyleCnt="0"/>
      <dgm:spPr/>
    </dgm:pt>
    <dgm:pt modelId="{189F36E7-DE6B-4CAF-BE92-80327E890DB9}" type="pres">
      <dgm:prSet presAssocID="{3A780307-8C6B-4B91-AE3E-095A0BA6B2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1152DF9-622E-456F-8F5C-99B4BDAD5DBE}" type="pres">
      <dgm:prSet presAssocID="{3A780307-8C6B-4B91-AE3E-095A0BA6B2B9}" presName="spaceRect" presStyleCnt="0"/>
      <dgm:spPr/>
    </dgm:pt>
    <dgm:pt modelId="{F17460FE-B5CD-4571-A23F-85EB9411C2E4}" type="pres">
      <dgm:prSet presAssocID="{3A780307-8C6B-4B91-AE3E-095A0BA6B2B9}" presName="textRect" presStyleLbl="revTx" presStyleIdx="0" presStyleCnt="3">
        <dgm:presLayoutVars>
          <dgm:chMax val="1"/>
          <dgm:chPref val="1"/>
        </dgm:presLayoutVars>
      </dgm:prSet>
      <dgm:spPr/>
    </dgm:pt>
    <dgm:pt modelId="{4B1FF79B-1F28-46D8-A8E6-10091DCD293B}" type="pres">
      <dgm:prSet presAssocID="{4AA7A9CB-93A1-4AEB-B897-6677972AF379}" presName="sibTrans" presStyleCnt="0"/>
      <dgm:spPr/>
    </dgm:pt>
    <dgm:pt modelId="{C3421A6E-B4A1-437B-934D-B9E750C7C96E}" type="pres">
      <dgm:prSet presAssocID="{A9AC93DE-4730-482F-8596-E82EB704F495}" presName="compNode" presStyleCnt="0"/>
      <dgm:spPr/>
    </dgm:pt>
    <dgm:pt modelId="{908E2E9A-0D35-4FC3-BAA2-17419EAAB1E0}" type="pres">
      <dgm:prSet presAssocID="{A9AC93DE-4730-482F-8596-E82EB704F4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8AED85D-0B4E-4A8B-BC37-B0691C114D36}" type="pres">
      <dgm:prSet presAssocID="{A9AC93DE-4730-482F-8596-E82EB704F495}" presName="spaceRect" presStyleCnt="0"/>
      <dgm:spPr/>
    </dgm:pt>
    <dgm:pt modelId="{59878A2B-02CA-4B52-8629-8A639120478F}" type="pres">
      <dgm:prSet presAssocID="{A9AC93DE-4730-482F-8596-E82EB704F495}" presName="textRect" presStyleLbl="revTx" presStyleIdx="1" presStyleCnt="3">
        <dgm:presLayoutVars>
          <dgm:chMax val="1"/>
          <dgm:chPref val="1"/>
        </dgm:presLayoutVars>
      </dgm:prSet>
      <dgm:spPr/>
    </dgm:pt>
    <dgm:pt modelId="{315C181B-EB41-4C6C-9BD2-0176B385DF78}" type="pres">
      <dgm:prSet presAssocID="{DD8FFA47-5E0E-4057-BEBD-A6ACDE43A3C1}" presName="sibTrans" presStyleCnt="0"/>
      <dgm:spPr/>
    </dgm:pt>
    <dgm:pt modelId="{11E2C4CB-994A-4089-9F5D-DF4AE2765983}" type="pres">
      <dgm:prSet presAssocID="{080FBF59-EE46-492A-B8DB-DE72C5997041}" presName="compNode" presStyleCnt="0"/>
      <dgm:spPr/>
    </dgm:pt>
    <dgm:pt modelId="{625957A8-F250-4D5D-8D75-884A748204BB}" type="pres">
      <dgm:prSet presAssocID="{080FBF59-EE46-492A-B8DB-DE72C59970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59C78BEA-FC10-4F53-A368-9C84792D011C}" type="pres">
      <dgm:prSet presAssocID="{080FBF59-EE46-492A-B8DB-DE72C5997041}" presName="spaceRect" presStyleCnt="0"/>
      <dgm:spPr/>
    </dgm:pt>
    <dgm:pt modelId="{60303A0E-E995-4E71-ACC8-ECD139C1AFE1}" type="pres">
      <dgm:prSet presAssocID="{080FBF59-EE46-492A-B8DB-DE72C599704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00E0C57-F5DF-4188-97C7-C28982964298}" type="presOf" srcId="{3A780307-8C6B-4B91-AE3E-095A0BA6B2B9}" destId="{F17460FE-B5CD-4571-A23F-85EB9411C2E4}" srcOrd="0" destOrd="0" presId="urn:microsoft.com/office/officeart/2018/2/layout/IconLabelList"/>
    <dgm:cxn modelId="{4B0C0978-36B4-479D-8AF2-F1ACE6592F0C}" type="presOf" srcId="{080FBF59-EE46-492A-B8DB-DE72C5997041}" destId="{60303A0E-E995-4E71-ACC8-ECD139C1AFE1}" srcOrd="0" destOrd="0" presId="urn:microsoft.com/office/officeart/2018/2/layout/IconLabelList"/>
    <dgm:cxn modelId="{7E52F85A-407C-4A3A-A262-C68C9E039347}" type="presOf" srcId="{A9AC93DE-4730-482F-8596-E82EB704F495}" destId="{59878A2B-02CA-4B52-8629-8A639120478F}" srcOrd="0" destOrd="0" presId="urn:microsoft.com/office/officeart/2018/2/layout/IconLabelList"/>
    <dgm:cxn modelId="{09150BB8-D895-4030-8CC4-50FA29B5BE1F}" type="presOf" srcId="{85ACA5F8-1CBE-4608-80DA-7CE24FF7EFC9}" destId="{C9E94532-A41B-41CA-8AE3-E0B15887031C}" srcOrd="0" destOrd="0" presId="urn:microsoft.com/office/officeart/2018/2/layout/IconLabelList"/>
    <dgm:cxn modelId="{FC2B7EBE-B368-499F-8B36-450A975E047F}" srcId="{85ACA5F8-1CBE-4608-80DA-7CE24FF7EFC9}" destId="{A9AC93DE-4730-482F-8596-E82EB704F495}" srcOrd="1" destOrd="0" parTransId="{E1CDB2C6-F109-4AE9-A1F6-727B603C746D}" sibTransId="{DD8FFA47-5E0E-4057-BEBD-A6ACDE43A3C1}"/>
    <dgm:cxn modelId="{1CC9DCCD-72D4-4789-85FA-7E4D3443FDB1}" srcId="{85ACA5F8-1CBE-4608-80DA-7CE24FF7EFC9}" destId="{080FBF59-EE46-492A-B8DB-DE72C5997041}" srcOrd="2" destOrd="0" parTransId="{339D155E-FCFE-4381-8FAA-49FF42020EA3}" sibTransId="{6DE85940-91EE-4A51-B755-85DDE2B4A025}"/>
    <dgm:cxn modelId="{0063F0EF-BE7A-4496-95D9-C040BABE6764}" srcId="{85ACA5F8-1CBE-4608-80DA-7CE24FF7EFC9}" destId="{3A780307-8C6B-4B91-AE3E-095A0BA6B2B9}" srcOrd="0" destOrd="0" parTransId="{E19F5E4A-EED8-41F8-B403-B49E6A1DD807}" sibTransId="{4AA7A9CB-93A1-4AEB-B897-6677972AF379}"/>
    <dgm:cxn modelId="{3B6CFC7E-4D9A-4DC3-AEA2-79CF838C8B03}" type="presParOf" srcId="{C9E94532-A41B-41CA-8AE3-E0B15887031C}" destId="{4A34FB98-F4ED-47AA-B862-FC4E4301B485}" srcOrd="0" destOrd="0" presId="urn:microsoft.com/office/officeart/2018/2/layout/IconLabelList"/>
    <dgm:cxn modelId="{3BFFF129-2761-4404-ABD9-62A02F39309E}" type="presParOf" srcId="{4A34FB98-F4ED-47AA-B862-FC4E4301B485}" destId="{189F36E7-DE6B-4CAF-BE92-80327E890DB9}" srcOrd="0" destOrd="0" presId="urn:microsoft.com/office/officeart/2018/2/layout/IconLabelList"/>
    <dgm:cxn modelId="{ACF2BAE0-B69C-494E-B3AA-C67BAFED8814}" type="presParOf" srcId="{4A34FB98-F4ED-47AA-B862-FC4E4301B485}" destId="{31152DF9-622E-456F-8F5C-99B4BDAD5DBE}" srcOrd="1" destOrd="0" presId="urn:microsoft.com/office/officeart/2018/2/layout/IconLabelList"/>
    <dgm:cxn modelId="{8D2FBEA6-4F65-4E84-B5CA-39E0A4B37316}" type="presParOf" srcId="{4A34FB98-F4ED-47AA-B862-FC4E4301B485}" destId="{F17460FE-B5CD-4571-A23F-85EB9411C2E4}" srcOrd="2" destOrd="0" presId="urn:microsoft.com/office/officeart/2018/2/layout/IconLabelList"/>
    <dgm:cxn modelId="{4E47EBF5-12D7-4A99-BF90-3B373A3B3CAE}" type="presParOf" srcId="{C9E94532-A41B-41CA-8AE3-E0B15887031C}" destId="{4B1FF79B-1F28-46D8-A8E6-10091DCD293B}" srcOrd="1" destOrd="0" presId="urn:microsoft.com/office/officeart/2018/2/layout/IconLabelList"/>
    <dgm:cxn modelId="{23E5A90E-3DE3-40BD-89B6-DDC43D44A252}" type="presParOf" srcId="{C9E94532-A41B-41CA-8AE3-E0B15887031C}" destId="{C3421A6E-B4A1-437B-934D-B9E750C7C96E}" srcOrd="2" destOrd="0" presId="urn:microsoft.com/office/officeart/2018/2/layout/IconLabelList"/>
    <dgm:cxn modelId="{170ED1B2-8929-49E0-B7AA-23DA22841A3D}" type="presParOf" srcId="{C3421A6E-B4A1-437B-934D-B9E750C7C96E}" destId="{908E2E9A-0D35-4FC3-BAA2-17419EAAB1E0}" srcOrd="0" destOrd="0" presId="urn:microsoft.com/office/officeart/2018/2/layout/IconLabelList"/>
    <dgm:cxn modelId="{ED6D9D42-6C64-41A6-B8C7-579091924098}" type="presParOf" srcId="{C3421A6E-B4A1-437B-934D-B9E750C7C96E}" destId="{B8AED85D-0B4E-4A8B-BC37-B0691C114D36}" srcOrd="1" destOrd="0" presId="urn:microsoft.com/office/officeart/2018/2/layout/IconLabelList"/>
    <dgm:cxn modelId="{6F0C7FD9-82DA-4739-AC27-F7B370A1F5CE}" type="presParOf" srcId="{C3421A6E-B4A1-437B-934D-B9E750C7C96E}" destId="{59878A2B-02CA-4B52-8629-8A639120478F}" srcOrd="2" destOrd="0" presId="urn:microsoft.com/office/officeart/2018/2/layout/IconLabelList"/>
    <dgm:cxn modelId="{50899C30-04E1-4302-B287-824373E5CA22}" type="presParOf" srcId="{C9E94532-A41B-41CA-8AE3-E0B15887031C}" destId="{315C181B-EB41-4C6C-9BD2-0176B385DF78}" srcOrd="3" destOrd="0" presId="urn:microsoft.com/office/officeart/2018/2/layout/IconLabelList"/>
    <dgm:cxn modelId="{3F445C9A-9F63-4E45-9A44-24A529901964}" type="presParOf" srcId="{C9E94532-A41B-41CA-8AE3-E0B15887031C}" destId="{11E2C4CB-994A-4089-9F5D-DF4AE2765983}" srcOrd="4" destOrd="0" presId="urn:microsoft.com/office/officeart/2018/2/layout/IconLabelList"/>
    <dgm:cxn modelId="{13FBC8CB-1F90-4F7A-A357-0FBA29486743}" type="presParOf" srcId="{11E2C4CB-994A-4089-9F5D-DF4AE2765983}" destId="{625957A8-F250-4D5D-8D75-884A748204BB}" srcOrd="0" destOrd="0" presId="urn:microsoft.com/office/officeart/2018/2/layout/IconLabelList"/>
    <dgm:cxn modelId="{14CF0718-B33D-4DF6-8FB3-81301D3A792A}" type="presParOf" srcId="{11E2C4CB-994A-4089-9F5D-DF4AE2765983}" destId="{59C78BEA-FC10-4F53-A368-9C84792D011C}" srcOrd="1" destOrd="0" presId="urn:microsoft.com/office/officeart/2018/2/layout/IconLabelList"/>
    <dgm:cxn modelId="{0925A5CC-5CEB-4E9E-9E25-6DA1A59C8B4F}" type="presParOf" srcId="{11E2C4CB-994A-4089-9F5D-DF4AE2765983}" destId="{60303A0E-E995-4E71-ACC8-ECD139C1AF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162EF4-14F7-43A5-99CC-BC31D3C26EF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1F43BE0-2107-494C-8228-25E882FA217E}">
      <dgm:prSet/>
      <dgm:spPr/>
      <dgm:t>
        <a:bodyPr/>
        <a:lstStyle/>
        <a:p>
          <a:pPr>
            <a:defRPr cap="all"/>
          </a:pPr>
          <a:r>
            <a:rPr lang="en-US"/>
            <a:t>Identify clear ownership</a:t>
          </a:r>
        </a:p>
      </dgm:t>
    </dgm:pt>
    <dgm:pt modelId="{1C8A3F7D-37CA-445B-8F4D-167EC1D07834}" type="parTrans" cxnId="{56577496-0C12-44A5-9983-08AC8E4F3374}">
      <dgm:prSet/>
      <dgm:spPr/>
      <dgm:t>
        <a:bodyPr/>
        <a:lstStyle/>
        <a:p>
          <a:endParaRPr lang="en-US"/>
        </a:p>
      </dgm:t>
    </dgm:pt>
    <dgm:pt modelId="{0998CE0A-AFFD-4820-B334-6949F50C43C6}" type="sibTrans" cxnId="{56577496-0C12-44A5-9983-08AC8E4F3374}">
      <dgm:prSet/>
      <dgm:spPr/>
      <dgm:t>
        <a:bodyPr/>
        <a:lstStyle/>
        <a:p>
          <a:endParaRPr lang="en-US"/>
        </a:p>
      </dgm:t>
    </dgm:pt>
    <dgm:pt modelId="{83C0D1C2-1D3E-444D-9AD2-A1BBC21E1A5D}">
      <dgm:prSet/>
      <dgm:spPr/>
      <dgm:t>
        <a:bodyPr/>
        <a:lstStyle/>
        <a:p>
          <a:pPr>
            <a:defRPr cap="all"/>
          </a:pPr>
          <a:r>
            <a:rPr lang="en-US"/>
            <a:t>Determine what activities can be run when, and by whom</a:t>
          </a:r>
        </a:p>
      </dgm:t>
    </dgm:pt>
    <dgm:pt modelId="{978D51BE-150C-453A-BA1A-B50529B97EC1}" type="parTrans" cxnId="{B0F87FA9-C72F-490C-AC3B-8D89525340F0}">
      <dgm:prSet/>
      <dgm:spPr/>
      <dgm:t>
        <a:bodyPr/>
        <a:lstStyle/>
        <a:p>
          <a:endParaRPr lang="en-US"/>
        </a:p>
      </dgm:t>
    </dgm:pt>
    <dgm:pt modelId="{E813407F-9770-42ED-B6B9-E91C1E9ECBC4}" type="sibTrans" cxnId="{B0F87FA9-C72F-490C-AC3B-8D89525340F0}">
      <dgm:prSet/>
      <dgm:spPr/>
      <dgm:t>
        <a:bodyPr/>
        <a:lstStyle/>
        <a:p>
          <a:endParaRPr lang="en-US"/>
        </a:p>
      </dgm:t>
    </dgm:pt>
    <dgm:pt modelId="{4D7503F4-2B43-4D0E-9CD2-F93C335D1D8B}">
      <dgm:prSet/>
      <dgm:spPr/>
      <dgm:t>
        <a:bodyPr/>
        <a:lstStyle/>
        <a:p>
          <a:pPr>
            <a:defRPr cap="all"/>
          </a:pPr>
          <a:r>
            <a:rPr lang="en-US"/>
            <a:t>What activities can be done prior to the first day of close? </a:t>
          </a:r>
        </a:p>
      </dgm:t>
    </dgm:pt>
    <dgm:pt modelId="{A98B41B7-8F58-43E2-8C8D-5DD4596EBDB7}" type="parTrans" cxnId="{0F05CCFC-D9D3-487F-A391-E26B6FFB48C6}">
      <dgm:prSet/>
      <dgm:spPr/>
      <dgm:t>
        <a:bodyPr/>
        <a:lstStyle/>
        <a:p>
          <a:endParaRPr lang="en-US"/>
        </a:p>
      </dgm:t>
    </dgm:pt>
    <dgm:pt modelId="{BEC10B2D-34B6-4E57-B01D-0C641566220F}" type="sibTrans" cxnId="{0F05CCFC-D9D3-487F-A391-E26B6FFB48C6}">
      <dgm:prSet/>
      <dgm:spPr/>
      <dgm:t>
        <a:bodyPr/>
        <a:lstStyle/>
        <a:p>
          <a:endParaRPr lang="en-US"/>
        </a:p>
      </dgm:t>
    </dgm:pt>
    <dgm:pt modelId="{45D2F91E-CA2D-432B-A608-5F9612BA1993}">
      <dgm:prSet/>
      <dgm:spPr/>
      <dgm:t>
        <a:bodyPr/>
        <a:lstStyle/>
        <a:p>
          <a:pPr>
            <a:defRPr cap="all"/>
          </a:pPr>
          <a:r>
            <a:rPr lang="en-US"/>
            <a:t>Utilize the financial close workspace in D365 to outline tasks and ownership</a:t>
          </a:r>
        </a:p>
      </dgm:t>
    </dgm:pt>
    <dgm:pt modelId="{5FBD45A4-A72D-4132-9D79-1042C8E2E6F5}" type="parTrans" cxnId="{969C82BF-7FFA-48DA-BBF7-B274690D0629}">
      <dgm:prSet/>
      <dgm:spPr/>
      <dgm:t>
        <a:bodyPr/>
        <a:lstStyle/>
        <a:p>
          <a:endParaRPr lang="en-US"/>
        </a:p>
      </dgm:t>
    </dgm:pt>
    <dgm:pt modelId="{D88ABAF3-4085-4FD2-8172-D2C2C8625FE2}" type="sibTrans" cxnId="{969C82BF-7FFA-48DA-BBF7-B274690D0629}">
      <dgm:prSet/>
      <dgm:spPr/>
      <dgm:t>
        <a:bodyPr/>
        <a:lstStyle/>
        <a:p>
          <a:endParaRPr lang="en-US"/>
        </a:p>
      </dgm:t>
    </dgm:pt>
    <dgm:pt modelId="{F111826A-B50E-4EB6-AF01-AE7ACA86AA01}">
      <dgm:prSet/>
      <dgm:spPr/>
      <dgm:t>
        <a:bodyPr/>
        <a:lstStyle/>
        <a:p>
          <a:pPr>
            <a:defRPr cap="all"/>
          </a:pPr>
          <a:r>
            <a:rPr lang="en-US"/>
            <a:t>Utilize journal entry template</a:t>
          </a:r>
        </a:p>
      </dgm:t>
    </dgm:pt>
    <dgm:pt modelId="{E2CDDE9D-53F9-4E42-9EA8-2694F21C11D5}" type="parTrans" cxnId="{F36DFFBD-D621-456B-A467-A8F010649B69}">
      <dgm:prSet/>
      <dgm:spPr/>
      <dgm:t>
        <a:bodyPr/>
        <a:lstStyle/>
        <a:p>
          <a:endParaRPr lang="en-US"/>
        </a:p>
      </dgm:t>
    </dgm:pt>
    <dgm:pt modelId="{656DF6D0-B4A1-4C78-8BE1-9CB95880B0B2}" type="sibTrans" cxnId="{F36DFFBD-D621-456B-A467-A8F010649B69}">
      <dgm:prSet/>
      <dgm:spPr/>
      <dgm:t>
        <a:bodyPr/>
        <a:lstStyle/>
        <a:p>
          <a:endParaRPr lang="en-US"/>
        </a:p>
      </dgm:t>
    </dgm:pt>
    <dgm:pt modelId="{A0634CDB-1530-40D3-AC58-AF8A7622EB1D}" type="pres">
      <dgm:prSet presAssocID="{52162EF4-14F7-43A5-99CC-BC31D3C26EF2}" presName="root" presStyleCnt="0">
        <dgm:presLayoutVars>
          <dgm:dir/>
          <dgm:resizeHandles val="exact"/>
        </dgm:presLayoutVars>
      </dgm:prSet>
      <dgm:spPr/>
    </dgm:pt>
    <dgm:pt modelId="{018FF9CA-BF16-4442-82EB-B7C8B2E08B21}" type="pres">
      <dgm:prSet presAssocID="{71F43BE0-2107-494C-8228-25E882FA217E}" presName="compNode" presStyleCnt="0"/>
      <dgm:spPr/>
    </dgm:pt>
    <dgm:pt modelId="{285E68EB-6FA6-4306-9D1E-AD6135675283}" type="pres">
      <dgm:prSet presAssocID="{71F43BE0-2107-494C-8228-25E882FA217E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E23776D-1AAA-45A6-AA95-71D5263F03D1}" type="pres">
      <dgm:prSet presAssocID="{71F43BE0-2107-494C-8228-25E882FA217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9057948-94D1-463A-94C6-1B45D0EDF79A}" type="pres">
      <dgm:prSet presAssocID="{71F43BE0-2107-494C-8228-25E882FA217E}" presName="spaceRect" presStyleCnt="0"/>
      <dgm:spPr/>
    </dgm:pt>
    <dgm:pt modelId="{B809C5B4-99BE-4E4F-B188-A13F77D28EBE}" type="pres">
      <dgm:prSet presAssocID="{71F43BE0-2107-494C-8228-25E882FA217E}" presName="textRect" presStyleLbl="revTx" presStyleIdx="0" presStyleCnt="5">
        <dgm:presLayoutVars>
          <dgm:chMax val="1"/>
          <dgm:chPref val="1"/>
        </dgm:presLayoutVars>
      </dgm:prSet>
      <dgm:spPr/>
    </dgm:pt>
    <dgm:pt modelId="{CFAFF6EA-190D-46AA-BB48-232D5C61560E}" type="pres">
      <dgm:prSet presAssocID="{0998CE0A-AFFD-4820-B334-6949F50C43C6}" presName="sibTrans" presStyleCnt="0"/>
      <dgm:spPr/>
    </dgm:pt>
    <dgm:pt modelId="{ECC37D54-70F1-4BA6-B3AC-2452A5AF9091}" type="pres">
      <dgm:prSet presAssocID="{83C0D1C2-1D3E-444D-9AD2-A1BBC21E1A5D}" presName="compNode" presStyleCnt="0"/>
      <dgm:spPr/>
    </dgm:pt>
    <dgm:pt modelId="{A5DBEA96-04F3-416E-878D-B4CC3DA750BD}" type="pres">
      <dgm:prSet presAssocID="{83C0D1C2-1D3E-444D-9AD2-A1BBC21E1A5D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2CE0DF2-1E18-46BF-9F63-802ED85406C3}" type="pres">
      <dgm:prSet presAssocID="{83C0D1C2-1D3E-444D-9AD2-A1BBC21E1A5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E2D53940-34CB-4F20-B1F9-57FFCE7AB39B}" type="pres">
      <dgm:prSet presAssocID="{83C0D1C2-1D3E-444D-9AD2-A1BBC21E1A5D}" presName="spaceRect" presStyleCnt="0"/>
      <dgm:spPr/>
    </dgm:pt>
    <dgm:pt modelId="{FC701314-B10E-439E-AE71-843B078B589B}" type="pres">
      <dgm:prSet presAssocID="{83C0D1C2-1D3E-444D-9AD2-A1BBC21E1A5D}" presName="textRect" presStyleLbl="revTx" presStyleIdx="1" presStyleCnt="5">
        <dgm:presLayoutVars>
          <dgm:chMax val="1"/>
          <dgm:chPref val="1"/>
        </dgm:presLayoutVars>
      </dgm:prSet>
      <dgm:spPr/>
    </dgm:pt>
    <dgm:pt modelId="{6AF13E30-240A-4163-9B06-E92110813F8C}" type="pres">
      <dgm:prSet presAssocID="{E813407F-9770-42ED-B6B9-E91C1E9ECBC4}" presName="sibTrans" presStyleCnt="0"/>
      <dgm:spPr/>
    </dgm:pt>
    <dgm:pt modelId="{2BDA9128-584F-4D7E-9BDE-5C14321CF963}" type="pres">
      <dgm:prSet presAssocID="{4D7503F4-2B43-4D0E-9CD2-F93C335D1D8B}" presName="compNode" presStyleCnt="0"/>
      <dgm:spPr/>
    </dgm:pt>
    <dgm:pt modelId="{AD9CDBAA-698B-49E3-BAF8-5A10D1486E94}" type="pres">
      <dgm:prSet presAssocID="{4D7503F4-2B43-4D0E-9CD2-F93C335D1D8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751EC89-775F-4A4F-A8FB-2E7D36B090A4}" type="pres">
      <dgm:prSet presAssocID="{4D7503F4-2B43-4D0E-9CD2-F93C335D1D8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34B3E5DB-B564-4D4A-AD32-86CBAF58AEBA}" type="pres">
      <dgm:prSet presAssocID="{4D7503F4-2B43-4D0E-9CD2-F93C335D1D8B}" presName="spaceRect" presStyleCnt="0"/>
      <dgm:spPr/>
    </dgm:pt>
    <dgm:pt modelId="{B66056C6-1CF3-4541-8748-E93A5784DF23}" type="pres">
      <dgm:prSet presAssocID="{4D7503F4-2B43-4D0E-9CD2-F93C335D1D8B}" presName="textRect" presStyleLbl="revTx" presStyleIdx="2" presStyleCnt="5">
        <dgm:presLayoutVars>
          <dgm:chMax val="1"/>
          <dgm:chPref val="1"/>
        </dgm:presLayoutVars>
      </dgm:prSet>
      <dgm:spPr/>
    </dgm:pt>
    <dgm:pt modelId="{67A31157-2960-411F-B6C9-57599BD91218}" type="pres">
      <dgm:prSet presAssocID="{BEC10B2D-34B6-4E57-B01D-0C641566220F}" presName="sibTrans" presStyleCnt="0"/>
      <dgm:spPr/>
    </dgm:pt>
    <dgm:pt modelId="{912F3D5B-A457-4B3F-BB2A-06BABE5EC608}" type="pres">
      <dgm:prSet presAssocID="{45D2F91E-CA2D-432B-A608-5F9612BA1993}" presName="compNode" presStyleCnt="0"/>
      <dgm:spPr/>
    </dgm:pt>
    <dgm:pt modelId="{9924FEB2-CE29-4337-8DFF-C500F80CEBEC}" type="pres">
      <dgm:prSet presAssocID="{45D2F91E-CA2D-432B-A608-5F9612BA1993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A197BDC-CB2A-4714-9C3D-CE0DCD8E2825}" type="pres">
      <dgm:prSet presAssocID="{45D2F91E-CA2D-432B-A608-5F9612BA199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4AC7450-625F-44C0-BE18-94FBE2BB3CEC}" type="pres">
      <dgm:prSet presAssocID="{45D2F91E-CA2D-432B-A608-5F9612BA1993}" presName="spaceRect" presStyleCnt="0"/>
      <dgm:spPr/>
    </dgm:pt>
    <dgm:pt modelId="{ED40BF0C-410B-4E3D-8358-DC10DC73247F}" type="pres">
      <dgm:prSet presAssocID="{45D2F91E-CA2D-432B-A608-5F9612BA1993}" presName="textRect" presStyleLbl="revTx" presStyleIdx="3" presStyleCnt="5">
        <dgm:presLayoutVars>
          <dgm:chMax val="1"/>
          <dgm:chPref val="1"/>
        </dgm:presLayoutVars>
      </dgm:prSet>
      <dgm:spPr/>
    </dgm:pt>
    <dgm:pt modelId="{A11EFFF5-FAAE-433D-841D-C110DD2E5C4F}" type="pres">
      <dgm:prSet presAssocID="{D88ABAF3-4085-4FD2-8172-D2C2C8625FE2}" presName="sibTrans" presStyleCnt="0"/>
      <dgm:spPr/>
    </dgm:pt>
    <dgm:pt modelId="{116A1BA6-1DF8-42D3-90E2-E0CA2A7FD69A}" type="pres">
      <dgm:prSet presAssocID="{F111826A-B50E-4EB6-AF01-AE7ACA86AA01}" presName="compNode" presStyleCnt="0"/>
      <dgm:spPr/>
    </dgm:pt>
    <dgm:pt modelId="{2EC193CB-70A6-4EB1-AAB5-9C34AC8A876F}" type="pres">
      <dgm:prSet presAssocID="{F111826A-B50E-4EB6-AF01-AE7ACA86AA01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2801BE4-597C-453A-892D-5FE715E8AC10}" type="pres">
      <dgm:prSet presAssocID="{F111826A-B50E-4EB6-AF01-AE7ACA86AA0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772F248-839A-49D5-B6D9-167145A678CE}" type="pres">
      <dgm:prSet presAssocID="{F111826A-B50E-4EB6-AF01-AE7ACA86AA01}" presName="spaceRect" presStyleCnt="0"/>
      <dgm:spPr/>
    </dgm:pt>
    <dgm:pt modelId="{9BD477DC-8E8C-413B-A178-CDD45E9C2E44}" type="pres">
      <dgm:prSet presAssocID="{F111826A-B50E-4EB6-AF01-AE7ACA86AA0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AA7440D-0A47-42AA-87F1-6EB6A3B18B92}" type="presOf" srcId="{45D2F91E-CA2D-432B-A608-5F9612BA1993}" destId="{ED40BF0C-410B-4E3D-8358-DC10DC73247F}" srcOrd="0" destOrd="0" presId="urn:microsoft.com/office/officeart/2018/5/layout/IconLeafLabelList"/>
    <dgm:cxn modelId="{3F80BC24-61EE-496C-90F8-F5C5D2C70807}" type="presOf" srcId="{52162EF4-14F7-43A5-99CC-BC31D3C26EF2}" destId="{A0634CDB-1530-40D3-AC58-AF8A7622EB1D}" srcOrd="0" destOrd="0" presId="urn:microsoft.com/office/officeart/2018/5/layout/IconLeafLabelList"/>
    <dgm:cxn modelId="{2A6B7A45-A5E4-43A5-BAA1-3D88385D497A}" type="presOf" srcId="{F111826A-B50E-4EB6-AF01-AE7ACA86AA01}" destId="{9BD477DC-8E8C-413B-A178-CDD45E9C2E44}" srcOrd="0" destOrd="0" presId="urn:microsoft.com/office/officeart/2018/5/layout/IconLeafLabelList"/>
    <dgm:cxn modelId="{21B17986-E6CB-40AF-8BBA-CE105F3421A0}" type="presOf" srcId="{4D7503F4-2B43-4D0E-9CD2-F93C335D1D8B}" destId="{B66056C6-1CF3-4541-8748-E93A5784DF23}" srcOrd="0" destOrd="0" presId="urn:microsoft.com/office/officeart/2018/5/layout/IconLeafLabelList"/>
    <dgm:cxn modelId="{56577496-0C12-44A5-9983-08AC8E4F3374}" srcId="{52162EF4-14F7-43A5-99CC-BC31D3C26EF2}" destId="{71F43BE0-2107-494C-8228-25E882FA217E}" srcOrd="0" destOrd="0" parTransId="{1C8A3F7D-37CA-445B-8F4D-167EC1D07834}" sibTransId="{0998CE0A-AFFD-4820-B334-6949F50C43C6}"/>
    <dgm:cxn modelId="{1E0F2A99-0402-4076-95C2-081878915FAE}" type="presOf" srcId="{83C0D1C2-1D3E-444D-9AD2-A1BBC21E1A5D}" destId="{FC701314-B10E-439E-AE71-843B078B589B}" srcOrd="0" destOrd="0" presId="urn:microsoft.com/office/officeart/2018/5/layout/IconLeafLabelList"/>
    <dgm:cxn modelId="{B0F87FA9-C72F-490C-AC3B-8D89525340F0}" srcId="{52162EF4-14F7-43A5-99CC-BC31D3C26EF2}" destId="{83C0D1C2-1D3E-444D-9AD2-A1BBC21E1A5D}" srcOrd="1" destOrd="0" parTransId="{978D51BE-150C-453A-BA1A-B50529B97EC1}" sibTransId="{E813407F-9770-42ED-B6B9-E91C1E9ECBC4}"/>
    <dgm:cxn modelId="{F36DFFBD-D621-456B-A467-A8F010649B69}" srcId="{52162EF4-14F7-43A5-99CC-BC31D3C26EF2}" destId="{F111826A-B50E-4EB6-AF01-AE7ACA86AA01}" srcOrd="4" destOrd="0" parTransId="{E2CDDE9D-53F9-4E42-9EA8-2694F21C11D5}" sibTransId="{656DF6D0-B4A1-4C78-8BE1-9CB95880B0B2}"/>
    <dgm:cxn modelId="{969C82BF-7FFA-48DA-BBF7-B274690D0629}" srcId="{52162EF4-14F7-43A5-99CC-BC31D3C26EF2}" destId="{45D2F91E-CA2D-432B-A608-5F9612BA1993}" srcOrd="3" destOrd="0" parTransId="{5FBD45A4-A72D-4132-9D79-1042C8E2E6F5}" sibTransId="{D88ABAF3-4085-4FD2-8172-D2C2C8625FE2}"/>
    <dgm:cxn modelId="{347628CB-20E8-4424-8E6F-1511DDDB4B79}" type="presOf" srcId="{71F43BE0-2107-494C-8228-25E882FA217E}" destId="{B809C5B4-99BE-4E4F-B188-A13F77D28EBE}" srcOrd="0" destOrd="0" presId="urn:microsoft.com/office/officeart/2018/5/layout/IconLeafLabelList"/>
    <dgm:cxn modelId="{0F05CCFC-D9D3-487F-A391-E26B6FFB48C6}" srcId="{52162EF4-14F7-43A5-99CC-BC31D3C26EF2}" destId="{4D7503F4-2B43-4D0E-9CD2-F93C335D1D8B}" srcOrd="2" destOrd="0" parTransId="{A98B41B7-8F58-43E2-8C8D-5DD4596EBDB7}" sibTransId="{BEC10B2D-34B6-4E57-B01D-0C641566220F}"/>
    <dgm:cxn modelId="{C9122B8F-A1BC-42B3-A67F-428F9CB27530}" type="presParOf" srcId="{A0634CDB-1530-40D3-AC58-AF8A7622EB1D}" destId="{018FF9CA-BF16-4442-82EB-B7C8B2E08B21}" srcOrd="0" destOrd="0" presId="urn:microsoft.com/office/officeart/2018/5/layout/IconLeafLabelList"/>
    <dgm:cxn modelId="{91B93D2E-15CD-46C8-ABB2-FB680E120DD9}" type="presParOf" srcId="{018FF9CA-BF16-4442-82EB-B7C8B2E08B21}" destId="{285E68EB-6FA6-4306-9D1E-AD6135675283}" srcOrd="0" destOrd="0" presId="urn:microsoft.com/office/officeart/2018/5/layout/IconLeafLabelList"/>
    <dgm:cxn modelId="{8A8C2457-067F-40AA-861A-11C3AD86B0CC}" type="presParOf" srcId="{018FF9CA-BF16-4442-82EB-B7C8B2E08B21}" destId="{DE23776D-1AAA-45A6-AA95-71D5263F03D1}" srcOrd="1" destOrd="0" presId="urn:microsoft.com/office/officeart/2018/5/layout/IconLeafLabelList"/>
    <dgm:cxn modelId="{0DF9D03C-2839-46EE-8B54-5ABA21F2B569}" type="presParOf" srcId="{018FF9CA-BF16-4442-82EB-B7C8B2E08B21}" destId="{89057948-94D1-463A-94C6-1B45D0EDF79A}" srcOrd="2" destOrd="0" presId="urn:microsoft.com/office/officeart/2018/5/layout/IconLeafLabelList"/>
    <dgm:cxn modelId="{C87C3FA9-5F78-4805-B7DA-0E649B05D9C2}" type="presParOf" srcId="{018FF9CA-BF16-4442-82EB-B7C8B2E08B21}" destId="{B809C5B4-99BE-4E4F-B188-A13F77D28EBE}" srcOrd="3" destOrd="0" presId="urn:microsoft.com/office/officeart/2018/5/layout/IconLeafLabelList"/>
    <dgm:cxn modelId="{B279C5E4-2014-4FE5-914A-F77CC566019F}" type="presParOf" srcId="{A0634CDB-1530-40D3-AC58-AF8A7622EB1D}" destId="{CFAFF6EA-190D-46AA-BB48-232D5C61560E}" srcOrd="1" destOrd="0" presId="urn:microsoft.com/office/officeart/2018/5/layout/IconLeafLabelList"/>
    <dgm:cxn modelId="{63C80C47-832A-4E25-BC0D-71C4E1D9EF8C}" type="presParOf" srcId="{A0634CDB-1530-40D3-AC58-AF8A7622EB1D}" destId="{ECC37D54-70F1-4BA6-B3AC-2452A5AF9091}" srcOrd="2" destOrd="0" presId="urn:microsoft.com/office/officeart/2018/5/layout/IconLeafLabelList"/>
    <dgm:cxn modelId="{E8945BEA-BC36-432E-96DD-0F70D116452C}" type="presParOf" srcId="{ECC37D54-70F1-4BA6-B3AC-2452A5AF9091}" destId="{A5DBEA96-04F3-416E-878D-B4CC3DA750BD}" srcOrd="0" destOrd="0" presId="urn:microsoft.com/office/officeart/2018/5/layout/IconLeafLabelList"/>
    <dgm:cxn modelId="{7419A9D6-90E7-4948-9428-9C309AB919F8}" type="presParOf" srcId="{ECC37D54-70F1-4BA6-B3AC-2452A5AF9091}" destId="{92CE0DF2-1E18-46BF-9F63-802ED85406C3}" srcOrd="1" destOrd="0" presId="urn:microsoft.com/office/officeart/2018/5/layout/IconLeafLabelList"/>
    <dgm:cxn modelId="{5CF4D707-3710-4112-8924-98BE21DE4ECA}" type="presParOf" srcId="{ECC37D54-70F1-4BA6-B3AC-2452A5AF9091}" destId="{E2D53940-34CB-4F20-B1F9-57FFCE7AB39B}" srcOrd="2" destOrd="0" presId="urn:microsoft.com/office/officeart/2018/5/layout/IconLeafLabelList"/>
    <dgm:cxn modelId="{942383B2-5F7B-4880-9465-C1C4B5175C20}" type="presParOf" srcId="{ECC37D54-70F1-4BA6-B3AC-2452A5AF9091}" destId="{FC701314-B10E-439E-AE71-843B078B589B}" srcOrd="3" destOrd="0" presId="urn:microsoft.com/office/officeart/2018/5/layout/IconLeafLabelList"/>
    <dgm:cxn modelId="{FDE75EDE-D03A-4954-B522-640087B5DAAA}" type="presParOf" srcId="{A0634CDB-1530-40D3-AC58-AF8A7622EB1D}" destId="{6AF13E30-240A-4163-9B06-E92110813F8C}" srcOrd="3" destOrd="0" presId="urn:microsoft.com/office/officeart/2018/5/layout/IconLeafLabelList"/>
    <dgm:cxn modelId="{3FF4508C-9F55-4320-8CCA-5BC5B2E37F74}" type="presParOf" srcId="{A0634CDB-1530-40D3-AC58-AF8A7622EB1D}" destId="{2BDA9128-584F-4D7E-9BDE-5C14321CF963}" srcOrd="4" destOrd="0" presId="urn:microsoft.com/office/officeart/2018/5/layout/IconLeafLabelList"/>
    <dgm:cxn modelId="{3DC4C693-22BC-49C1-A3BB-A10A5DBDB342}" type="presParOf" srcId="{2BDA9128-584F-4D7E-9BDE-5C14321CF963}" destId="{AD9CDBAA-698B-49E3-BAF8-5A10D1486E94}" srcOrd="0" destOrd="0" presId="urn:microsoft.com/office/officeart/2018/5/layout/IconLeafLabelList"/>
    <dgm:cxn modelId="{0FB168EF-9336-4370-9B2D-40A9AD99D7CE}" type="presParOf" srcId="{2BDA9128-584F-4D7E-9BDE-5C14321CF963}" destId="{B751EC89-775F-4A4F-A8FB-2E7D36B090A4}" srcOrd="1" destOrd="0" presId="urn:microsoft.com/office/officeart/2018/5/layout/IconLeafLabelList"/>
    <dgm:cxn modelId="{0A7AFEFD-062B-4E56-B475-708D193749CC}" type="presParOf" srcId="{2BDA9128-584F-4D7E-9BDE-5C14321CF963}" destId="{34B3E5DB-B564-4D4A-AD32-86CBAF58AEBA}" srcOrd="2" destOrd="0" presId="urn:microsoft.com/office/officeart/2018/5/layout/IconLeafLabelList"/>
    <dgm:cxn modelId="{B1D77740-22FA-492B-9F6C-2288463FE308}" type="presParOf" srcId="{2BDA9128-584F-4D7E-9BDE-5C14321CF963}" destId="{B66056C6-1CF3-4541-8748-E93A5784DF23}" srcOrd="3" destOrd="0" presId="urn:microsoft.com/office/officeart/2018/5/layout/IconLeafLabelList"/>
    <dgm:cxn modelId="{7347316D-5858-4521-AD20-878A58ADF38A}" type="presParOf" srcId="{A0634CDB-1530-40D3-AC58-AF8A7622EB1D}" destId="{67A31157-2960-411F-B6C9-57599BD91218}" srcOrd="5" destOrd="0" presId="urn:microsoft.com/office/officeart/2018/5/layout/IconLeafLabelList"/>
    <dgm:cxn modelId="{EAF5CE2C-5601-4A9D-B6C1-2C807917D731}" type="presParOf" srcId="{A0634CDB-1530-40D3-AC58-AF8A7622EB1D}" destId="{912F3D5B-A457-4B3F-BB2A-06BABE5EC608}" srcOrd="6" destOrd="0" presId="urn:microsoft.com/office/officeart/2018/5/layout/IconLeafLabelList"/>
    <dgm:cxn modelId="{26618811-039E-4C44-8786-742B4F7DADF4}" type="presParOf" srcId="{912F3D5B-A457-4B3F-BB2A-06BABE5EC608}" destId="{9924FEB2-CE29-4337-8DFF-C500F80CEBEC}" srcOrd="0" destOrd="0" presId="urn:microsoft.com/office/officeart/2018/5/layout/IconLeafLabelList"/>
    <dgm:cxn modelId="{0B278E5B-3B10-4EDC-9C63-F56524FD38D1}" type="presParOf" srcId="{912F3D5B-A457-4B3F-BB2A-06BABE5EC608}" destId="{CA197BDC-CB2A-4714-9C3D-CE0DCD8E2825}" srcOrd="1" destOrd="0" presId="urn:microsoft.com/office/officeart/2018/5/layout/IconLeafLabelList"/>
    <dgm:cxn modelId="{90FA0798-B870-47A0-AD2B-631E8535D80E}" type="presParOf" srcId="{912F3D5B-A457-4B3F-BB2A-06BABE5EC608}" destId="{64AC7450-625F-44C0-BE18-94FBE2BB3CEC}" srcOrd="2" destOrd="0" presId="urn:microsoft.com/office/officeart/2018/5/layout/IconLeafLabelList"/>
    <dgm:cxn modelId="{584DF750-FD5C-4FDF-9567-FC444EA4C4A2}" type="presParOf" srcId="{912F3D5B-A457-4B3F-BB2A-06BABE5EC608}" destId="{ED40BF0C-410B-4E3D-8358-DC10DC73247F}" srcOrd="3" destOrd="0" presId="urn:microsoft.com/office/officeart/2018/5/layout/IconLeafLabelList"/>
    <dgm:cxn modelId="{C16A94EC-31CF-4A1F-B327-043B15D2443F}" type="presParOf" srcId="{A0634CDB-1530-40D3-AC58-AF8A7622EB1D}" destId="{A11EFFF5-FAAE-433D-841D-C110DD2E5C4F}" srcOrd="7" destOrd="0" presId="urn:microsoft.com/office/officeart/2018/5/layout/IconLeafLabelList"/>
    <dgm:cxn modelId="{13DA2086-FF6D-4319-A204-82F1B29F3717}" type="presParOf" srcId="{A0634CDB-1530-40D3-AC58-AF8A7622EB1D}" destId="{116A1BA6-1DF8-42D3-90E2-E0CA2A7FD69A}" srcOrd="8" destOrd="0" presId="urn:microsoft.com/office/officeart/2018/5/layout/IconLeafLabelList"/>
    <dgm:cxn modelId="{59DE0C6F-47A9-4DD1-825F-996DA1DFD763}" type="presParOf" srcId="{116A1BA6-1DF8-42D3-90E2-E0CA2A7FD69A}" destId="{2EC193CB-70A6-4EB1-AAB5-9C34AC8A876F}" srcOrd="0" destOrd="0" presId="urn:microsoft.com/office/officeart/2018/5/layout/IconLeafLabelList"/>
    <dgm:cxn modelId="{B9013D31-5983-42A9-ABAF-BB1C32843C41}" type="presParOf" srcId="{116A1BA6-1DF8-42D3-90E2-E0CA2A7FD69A}" destId="{C2801BE4-597C-453A-892D-5FE715E8AC10}" srcOrd="1" destOrd="0" presId="urn:microsoft.com/office/officeart/2018/5/layout/IconLeafLabelList"/>
    <dgm:cxn modelId="{456621C6-CF4D-4FB2-BD6B-85A442045720}" type="presParOf" srcId="{116A1BA6-1DF8-42D3-90E2-E0CA2A7FD69A}" destId="{5772F248-839A-49D5-B6D9-167145A678CE}" srcOrd="2" destOrd="0" presId="urn:microsoft.com/office/officeart/2018/5/layout/IconLeafLabelList"/>
    <dgm:cxn modelId="{FBB3127D-D0F5-496B-8421-F6D605E4E4A9}" type="presParOf" srcId="{116A1BA6-1DF8-42D3-90E2-E0CA2A7FD69A}" destId="{9BD477DC-8E8C-413B-A178-CDD45E9C2E4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F20B94-874C-4D90-92AE-39C4AF3A4516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8C02A15-5963-4080-B970-62033800CF91}">
      <dgm:prSet/>
      <dgm:spPr/>
      <dgm:t>
        <a:bodyPr/>
        <a:lstStyle/>
        <a:p>
          <a:r>
            <a:rPr lang="en-US"/>
            <a:t>It is critical to have accountability for the month end close tasks. </a:t>
          </a:r>
        </a:p>
      </dgm:t>
    </dgm:pt>
    <dgm:pt modelId="{336FC4F7-7C3D-4FED-88EC-0028D1875F23}" type="parTrans" cxnId="{2637D8CF-9F71-439E-BC66-8626C665D18C}">
      <dgm:prSet/>
      <dgm:spPr/>
      <dgm:t>
        <a:bodyPr/>
        <a:lstStyle/>
        <a:p>
          <a:endParaRPr lang="en-US"/>
        </a:p>
      </dgm:t>
    </dgm:pt>
    <dgm:pt modelId="{39D9A9CC-3856-4963-AA5D-EBF3A7469018}" type="sibTrans" cxnId="{2637D8CF-9F71-439E-BC66-8626C665D18C}">
      <dgm:prSet/>
      <dgm:spPr/>
      <dgm:t>
        <a:bodyPr/>
        <a:lstStyle/>
        <a:p>
          <a:endParaRPr lang="en-US"/>
        </a:p>
      </dgm:t>
    </dgm:pt>
    <dgm:pt modelId="{2FBE6D34-DC9C-4114-A1B1-6D46406401A7}">
      <dgm:prSet/>
      <dgm:spPr/>
      <dgm:t>
        <a:bodyPr/>
        <a:lstStyle/>
        <a:p>
          <a:r>
            <a:rPr lang="en-US"/>
            <a:t>Accounting and Finance teams need a checklist of who will do what to close a financial period.</a:t>
          </a:r>
        </a:p>
      </dgm:t>
    </dgm:pt>
    <dgm:pt modelId="{F198418E-164B-4FF7-B012-73388A7CCA90}" type="parTrans" cxnId="{188ED9B1-7FEE-40E1-A8BC-388DD80C20ED}">
      <dgm:prSet/>
      <dgm:spPr/>
      <dgm:t>
        <a:bodyPr/>
        <a:lstStyle/>
        <a:p>
          <a:endParaRPr lang="en-US"/>
        </a:p>
      </dgm:t>
    </dgm:pt>
    <dgm:pt modelId="{ECB4ED18-9E2B-4BB8-9B55-7AD0B19E2C83}" type="sibTrans" cxnId="{188ED9B1-7FEE-40E1-A8BC-388DD80C20ED}">
      <dgm:prSet/>
      <dgm:spPr/>
      <dgm:t>
        <a:bodyPr/>
        <a:lstStyle/>
        <a:p>
          <a:endParaRPr lang="en-US"/>
        </a:p>
      </dgm:t>
    </dgm:pt>
    <dgm:pt modelId="{56B54CC6-B4B8-477D-9D84-A1F004A19237}">
      <dgm:prSet/>
      <dgm:spPr/>
      <dgm:t>
        <a:bodyPr/>
        <a:lstStyle/>
        <a:p>
          <a:r>
            <a:rPr lang="en-US"/>
            <a:t>Audit compliance requires appropriate supporting documentation for accounting entries </a:t>
          </a:r>
        </a:p>
      </dgm:t>
    </dgm:pt>
    <dgm:pt modelId="{571383EB-B4B7-4C3F-BE52-241E4E098639}" type="parTrans" cxnId="{1CE37FFF-5CE4-4027-9BC6-507DF15EC33E}">
      <dgm:prSet/>
      <dgm:spPr/>
      <dgm:t>
        <a:bodyPr/>
        <a:lstStyle/>
        <a:p>
          <a:endParaRPr lang="en-US"/>
        </a:p>
      </dgm:t>
    </dgm:pt>
    <dgm:pt modelId="{CCBFD369-EFE4-4262-9A3E-268366372A73}" type="sibTrans" cxnId="{1CE37FFF-5CE4-4027-9BC6-507DF15EC33E}">
      <dgm:prSet/>
      <dgm:spPr/>
      <dgm:t>
        <a:bodyPr/>
        <a:lstStyle/>
        <a:p>
          <a:endParaRPr lang="en-US"/>
        </a:p>
      </dgm:t>
    </dgm:pt>
    <dgm:pt modelId="{CCA27275-3EF3-4FCD-BD36-084DBD4C0BF9}" type="pres">
      <dgm:prSet presAssocID="{A9F20B94-874C-4D90-92AE-39C4AF3A45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8E0342-7DFC-403E-B2EE-AE62BC355F10}" type="pres">
      <dgm:prSet presAssocID="{38C02A15-5963-4080-B970-62033800CF91}" presName="hierRoot1" presStyleCnt="0"/>
      <dgm:spPr/>
    </dgm:pt>
    <dgm:pt modelId="{6EFA857F-1835-46F2-93CE-FC12680BC6D9}" type="pres">
      <dgm:prSet presAssocID="{38C02A15-5963-4080-B970-62033800CF91}" presName="composite" presStyleCnt="0"/>
      <dgm:spPr/>
    </dgm:pt>
    <dgm:pt modelId="{F33946A4-725D-45C7-8891-2A159A5B7868}" type="pres">
      <dgm:prSet presAssocID="{38C02A15-5963-4080-B970-62033800CF91}" presName="background" presStyleLbl="node0" presStyleIdx="0" presStyleCnt="3"/>
      <dgm:spPr/>
    </dgm:pt>
    <dgm:pt modelId="{7D420C90-421B-4F4E-9E17-26AF441D45B0}" type="pres">
      <dgm:prSet presAssocID="{38C02A15-5963-4080-B970-62033800CF91}" presName="text" presStyleLbl="fgAcc0" presStyleIdx="0" presStyleCnt="3">
        <dgm:presLayoutVars>
          <dgm:chPref val="3"/>
        </dgm:presLayoutVars>
      </dgm:prSet>
      <dgm:spPr/>
    </dgm:pt>
    <dgm:pt modelId="{CE33382F-3650-425C-9386-92EC6315310C}" type="pres">
      <dgm:prSet presAssocID="{38C02A15-5963-4080-B970-62033800CF91}" presName="hierChild2" presStyleCnt="0"/>
      <dgm:spPr/>
    </dgm:pt>
    <dgm:pt modelId="{80C8D3D4-1EC4-4740-BD49-E5CD654E41C5}" type="pres">
      <dgm:prSet presAssocID="{2FBE6D34-DC9C-4114-A1B1-6D46406401A7}" presName="hierRoot1" presStyleCnt="0"/>
      <dgm:spPr/>
    </dgm:pt>
    <dgm:pt modelId="{ACC6BEA7-6476-4937-BEDB-8FCF406263A8}" type="pres">
      <dgm:prSet presAssocID="{2FBE6D34-DC9C-4114-A1B1-6D46406401A7}" presName="composite" presStyleCnt="0"/>
      <dgm:spPr/>
    </dgm:pt>
    <dgm:pt modelId="{2253A7EF-2D43-4D74-9FF8-0E94A3AD6586}" type="pres">
      <dgm:prSet presAssocID="{2FBE6D34-DC9C-4114-A1B1-6D46406401A7}" presName="background" presStyleLbl="node0" presStyleIdx="1" presStyleCnt="3"/>
      <dgm:spPr/>
    </dgm:pt>
    <dgm:pt modelId="{86D57FC9-2AC4-48AB-B783-0D5C263CA1A2}" type="pres">
      <dgm:prSet presAssocID="{2FBE6D34-DC9C-4114-A1B1-6D46406401A7}" presName="text" presStyleLbl="fgAcc0" presStyleIdx="1" presStyleCnt="3">
        <dgm:presLayoutVars>
          <dgm:chPref val="3"/>
        </dgm:presLayoutVars>
      </dgm:prSet>
      <dgm:spPr/>
    </dgm:pt>
    <dgm:pt modelId="{AD7CA68A-6107-4DB4-9331-F244069BEFFF}" type="pres">
      <dgm:prSet presAssocID="{2FBE6D34-DC9C-4114-A1B1-6D46406401A7}" presName="hierChild2" presStyleCnt="0"/>
      <dgm:spPr/>
    </dgm:pt>
    <dgm:pt modelId="{4D547C67-574E-41B5-BE82-446B25A6D647}" type="pres">
      <dgm:prSet presAssocID="{56B54CC6-B4B8-477D-9D84-A1F004A19237}" presName="hierRoot1" presStyleCnt="0"/>
      <dgm:spPr/>
    </dgm:pt>
    <dgm:pt modelId="{B729D9CD-3FE6-4605-9B57-358AC3CEE8A7}" type="pres">
      <dgm:prSet presAssocID="{56B54CC6-B4B8-477D-9D84-A1F004A19237}" presName="composite" presStyleCnt="0"/>
      <dgm:spPr/>
    </dgm:pt>
    <dgm:pt modelId="{CE62765B-C937-4254-95FB-0A52D71B05C5}" type="pres">
      <dgm:prSet presAssocID="{56B54CC6-B4B8-477D-9D84-A1F004A19237}" presName="background" presStyleLbl="node0" presStyleIdx="2" presStyleCnt="3"/>
      <dgm:spPr/>
    </dgm:pt>
    <dgm:pt modelId="{A6B23958-20FE-493A-B59A-9CF3096DC865}" type="pres">
      <dgm:prSet presAssocID="{56B54CC6-B4B8-477D-9D84-A1F004A19237}" presName="text" presStyleLbl="fgAcc0" presStyleIdx="2" presStyleCnt="3">
        <dgm:presLayoutVars>
          <dgm:chPref val="3"/>
        </dgm:presLayoutVars>
      </dgm:prSet>
      <dgm:spPr/>
    </dgm:pt>
    <dgm:pt modelId="{3E5B55B9-7E33-4C97-886D-86600A750C34}" type="pres">
      <dgm:prSet presAssocID="{56B54CC6-B4B8-477D-9D84-A1F004A19237}" presName="hierChild2" presStyleCnt="0"/>
      <dgm:spPr/>
    </dgm:pt>
  </dgm:ptLst>
  <dgm:cxnLst>
    <dgm:cxn modelId="{3A3D2A77-2816-43A4-9F91-ED7E752A5F44}" type="presOf" srcId="{A9F20B94-874C-4D90-92AE-39C4AF3A4516}" destId="{CCA27275-3EF3-4FCD-BD36-084DBD4C0BF9}" srcOrd="0" destOrd="0" presId="urn:microsoft.com/office/officeart/2005/8/layout/hierarchy1"/>
    <dgm:cxn modelId="{7F8938A3-2AAC-41A2-855A-D13A1EC7D62D}" type="presOf" srcId="{2FBE6D34-DC9C-4114-A1B1-6D46406401A7}" destId="{86D57FC9-2AC4-48AB-B783-0D5C263CA1A2}" srcOrd="0" destOrd="0" presId="urn:microsoft.com/office/officeart/2005/8/layout/hierarchy1"/>
    <dgm:cxn modelId="{188ED9B1-7FEE-40E1-A8BC-388DD80C20ED}" srcId="{A9F20B94-874C-4D90-92AE-39C4AF3A4516}" destId="{2FBE6D34-DC9C-4114-A1B1-6D46406401A7}" srcOrd="1" destOrd="0" parTransId="{F198418E-164B-4FF7-B012-73388A7CCA90}" sibTransId="{ECB4ED18-9E2B-4BB8-9B55-7AD0B19E2C83}"/>
    <dgm:cxn modelId="{B98D77C4-67E1-45D5-971E-9B52ACD376BE}" type="presOf" srcId="{56B54CC6-B4B8-477D-9D84-A1F004A19237}" destId="{A6B23958-20FE-493A-B59A-9CF3096DC865}" srcOrd="0" destOrd="0" presId="urn:microsoft.com/office/officeart/2005/8/layout/hierarchy1"/>
    <dgm:cxn modelId="{2637D8CF-9F71-439E-BC66-8626C665D18C}" srcId="{A9F20B94-874C-4D90-92AE-39C4AF3A4516}" destId="{38C02A15-5963-4080-B970-62033800CF91}" srcOrd="0" destOrd="0" parTransId="{336FC4F7-7C3D-4FED-88EC-0028D1875F23}" sibTransId="{39D9A9CC-3856-4963-AA5D-EBF3A7469018}"/>
    <dgm:cxn modelId="{32D018E7-672C-4ADC-B2B5-D8C369778196}" type="presOf" srcId="{38C02A15-5963-4080-B970-62033800CF91}" destId="{7D420C90-421B-4F4E-9E17-26AF441D45B0}" srcOrd="0" destOrd="0" presId="urn:microsoft.com/office/officeart/2005/8/layout/hierarchy1"/>
    <dgm:cxn modelId="{1CE37FFF-5CE4-4027-9BC6-507DF15EC33E}" srcId="{A9F20B94-874C-4D90-92AE-39C4AF3A4516}" destId="{56B54CC6-B4B8-477D-9D84-A1F004A19237}" srcOrd="2" destOrd="0" parTransId="{571383EB-B4B7-4C3F-BE52-241E4E098639}" sibTransId="{CCBFD369-EFE4-4262-9A3E-268366372A73}"/>
    <dgm:cxn modelId="{2F0854E7-58A5-43D4-870F-4249EF8989BD}" type="presParOf" srcId="{CCA27275-3EF3-4FCD-BD36-084DBD4C0BF9}" destId="{FC8E0342-7DFC-403E-B2EE-AE62BC355F10}" srcOrd="0" destOrd="0" presId="urn:microsoft.com/office/officeart/2005/8/layout/hierarchy1"/>
    <dgm:cxn modelId="{149D9536-4A13-4490-8059-7DF79A3AB9E2}" type="presParOf" srcId="{FC8E0342-7DFC-403E-B2EE-AE62BC355F10}" destId="{6EFA857F-1835-46F2-93CE-FC12680BC6D9}" srcOrd="0" destOrd="0" presId="urn:microsoft.com/office/officeart/2005/8/layout/hierarchy1"/>
    <dgm:cxn modelId="{D62E1E69-6C3B-4BD4-B225-DA119DC1A5CD}" type="presParOf" srcId="{6EFA857F-1835-46F2-93CE-FC12680BC6D9}" destId="{F33946A4-725D-45C7-8891-2A159A5B7868}" srcOrd="0" destOrd="0" presId="urn:microsoft.com/office/officeart/2005/8/layout/hierarchy1"/>
    <dgm:cxn modelId="{24F1ADD5-2656-4548-874A-0C6F0BAAE130}" type="presParOf" srcId="{6EFA857F-1835-46F2-93CE-FC12680BC6D9}" destId="{7D420C90-421B-4F4E-9E17-26AF441D45B0}" srcOrd="1" destOrd="0" presId="urn:microsoft.com/office/officeart/2005/8/layout/hierarchy1"/>
    <dgm:cxn modelId="{3256EEB5-01CC-48F8-BBD6-7ED39C1BBC9E}" type="presParOf" srcId="{FC8E0342-7DFC-403E-B2EE-AE62BC355F10}" destId="{CE33382F-3650-425C-9386-92EC6315310C}" srcOrd="1" destOrd="0" presId="urn:microsoft.com/office/officeart/2005/8/layout/hierarchy1"/>
    <dgm:cxn modelId="{3B9DDDAC-E2BC-4699-AD4D-294B9AB5B340}" type="presParOf" srcId="{CCA27275-3EF3-4FCD-BD36-084DBD4C0BF9}" destId="{80C8D3D4-1EC4-4740-BD49-E5CD654E41C5}" srcOrd="1" destOrd="0" presId="urn:microsoft.com/office/officeart/2005/8/layout/hierarchy1"/>
    <dgm:cxn modelId="{95FE5031-3894-4B6C-9BD3-CF91AC1E2E90}" type="presParOf" srcId="{80C8D3D4-1EC4-4740-BD49-E5CD654E41C5}" destId="{ACC6BEA7-6476-4937-BEDB-8FCF406263A8}" srcOrd="0" destOrd="0" presId="urn:microsoft.com/office/officeart/2005/8/layout/hierarchy1"/>
    <dgm:cxn modelId="{2B31FDDC-1921-458A-825C-C4D7632B177E}" type="presParOf" srcId="{ACC6BEA7-6476-4937-BEDB-8FCF406263A8}" destId="{2253A7EF-2D43-4D74-9FF8-0E94A3AD6586}" srcOrd="0" destOrd="0" presId="urn:microsoft.com/office/officeart/2005/8/layout/hierarchy1"/>
    <dgm:cxn modelId="{543422AE-BF94-46C0-9990-A732F1F64D89}" type="presParOf" srcId="{ACC6BEA7-6476-4937-BEDB-8FCF406263A8}" destId="{86D57FC9-2AC4-48AB-B783-0D5C263CA1A2}" srcOrd="1" destOrd="0" presId="urn:microsoft.com/office/officeart/2005/8/layout/hierarchy1"/>
    <dgm:cxn modelId="{3B6FA044-919E-4BCD-8774-C87DC37E0718}" type="presParOf" srcId="{80C8D3D4-1EC4-4740-BD49-E5CD654E41C5}" destId="{AD7CA68A-6107-4DB4-9331-F244069BEFFF}" srcOrd="1" destOrd="0" presId="urn:microsoft.com/office/officeart/2005/8/layout/hierarchy1"/>
    <dgm:cxn modelId="{679C7486-A103-4FF5-8F8E-EA422E1D1056}" type="presParOf" srcId="{CCA27275-3EF3-4FCD-BD36-084DBD4C0BF9}" destId="{4D547C67-574E-41B5-BE82-446B25A6D647}" srcOrd="2" destOrd="0" presId="urn:microsoft.com/office/officeart/2005/8/layout/hierarchy1"/>
    <dgm:cxn modelId="{7DB4CCFB-7442-4199-96F6-6260DB7184F4}" type="presParOf" srcId="{4D547C67-574E-41B5-BE82-446B25A6D647}" destId="{B729D9CD-3FE6-4605-9B57-358AC3CEE8A7}" srcOrd="0" destOrd="0" presId="urn:microsoft.com/office/officeart/2005/8/layout/hierarchy1"/>
    <dgm:cxn modelId="{FF81F101-1C68-4AA9-A275-2C21FDFA3474}" type="presParOf" srcId="{B729D9CD-3FE6-4605-9B57-358AC3CEE8A7}" destId="{CE62765B-C937-4254-95FB-0A52D71B05C5}" srcOrd="0" destOrd="0" presId="urn:microsoft.com/office/officeart/2005/8/layout/hierarchy1"/>
    <dgm:cxn modelId="{F5112324-1465-4936-8E3A-2B16BC408014}" type="presParOf" srcId="{B729D9CD-3FE6-4605-9B57-358AC3CEE8A7}" destId="{A6B23958-20FE-493A-B59A-9CF3096DC865}" srcOrd="1" destOrd="0" presId="urn:microsoft.com/office/officeart/2005/8/layout/hierarchy1"/>
    <dgm:cxn modelId="{8CDD6944-D5E0-4D8E-A435-ACD73359B43D}" type="presParOf" srcId="{4D547C67-574E-41B5-BE82-446B25A6D647}" destId="{3E5B55B9-7E33-4C97-886D-86600A750C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ADF252-A53C-4D1A-AC4C-AC905BA147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05DC95-B275-46FF-B3EF-05D0EE04368A}">
      <dgm:prSet/>
      <dgm:spPr/>
      <dgm:t>
        <a:bodyPr/>
        <a:lstStyle/>
        <a:p>
          <a:r>
            <a:rPr lang="en-US"/>
            <a:t>Offers a systematic and organized method for managing the financial close processes</a:t>
          </a:r>
        </a:p>
      </dgm:t>
    </dgm:pt>
    <dgm:pt modelId="{FF5DB067-D031-436E-B175-B5F0979D1C68}" type="parTrans" cxnId="{2762B8B5-7DE4-4F17-8366-C08F533265CC}">
      <dgm:prSet/>
      <dgm:spPr/>
      <dgm:t>
        <a:bodyPr/>
        <a:lstStyle/>
        <a:p>
          <a:endParaRPr lang="en-US"/>
        </a:p>
      </dgm:t>
    </dgm:pt>
    <dgm:pt modelId="{85E1C18A-8679-45AA-B962-AFE158A2CA1A}" type="sibTrans" cxnId="{2762B8B5-7DE4-4F17-8366-C08F533265CC}">
      <dgm:prSet/>
      <dgm:spPr/>
      <dgm:t>
        <a:bodyPr/>
        <a:lstStyle/>
        <a:p>
          <a:endParaRPr lang="en-US"/>
        </a:p>
      </dgm:t>
    </dgm:pt>
    <dgm:pt modelId="{839E61B5-BD3A-4CEE-B6F0-17D72EB29735}">
      <dgm:prSet/>
      <dgm:spPr/>
      <dgm:t>
        <a:bodyPr/>
        <a:lstStyle/>
        <a:p>
          <a:r>
            <a:rPr lang="en-US"/>
            <a:t>Serves as a centralized tool for tracking and monitoring the status of close tasks</a:t>
          </a:r>
        </a:p>
      </dgm:t>
    </dgm:pt>
    <dgm:pt modelId="{D2AE2DD1-8CD9-4169-B90A-EBA5F36BCA66}" type="parTrans" cxnId="{59235539-9244-44FA-9F38-C01DCD7E0976}">
      <dgm:prSet/>
      <dgm:spPr/>
      <dgm:t>
        <a:bodyPr/>
        <a:lstStyle/>
        <a:p>
          <a:endParaRPr lang="en-US"/>
        </a:p>
      </dgm:t>
    </dgm:pt>
    <dgm:pt modelId="{8B88A55B-A88C-437E-A212-DF9D169E3785}" type="sibTrans" cxnId="{59235539-9244-44FA-9F38-C01DCD7E0976}">
      <dgm:prSet/>
      <dgm:spPr/>
      <dgm:t>
        <a:bodyPr/>
        <a:lstStyle/>
        <a:p>
          <a:endParaRPr lang="en-US"/>
        </a:p>
      </dgm:t>
    </dgm:pt>
    <dgm:pt modelId="{2E8F66F4-E857-4831-B989-BD49EC6AA784}">
      <dgm:prSet/>
      <dgm:spPr/>
      <dgm:t>
        <a:bodyPr/>
        <a:lstStyle/>
        <a:p>
          <a:r>
            <a:rPr lang="en-US"/>
            <a:t>Enables consolidation of all supporting documentation in one place</a:t>
          </a:r>
        </a:p>
      </dgm:t>
    </dgm:pt>
    <dgm:pt modelId="{D2E4A5DF-CD25-432D-A8FE-38103084555B}" type="parTrans" cxnId="{9D481344-3D10-46D3-8A8A-9961DA086224}">
      <dgm:prSet/>
      <dgm:spPr/>
      <dgm:t>
        <a:bodyPr/>
        <a:lstStyle/>
        <a:p>
          <a:endParaRPr lang="en-US"/>
        </a:p>
      </dgm:t>
    </dgm:pt>
    <dgm:pt modelId="{AA3257F4-66C7-4C1A-B77F-00803AE133CB}" type="sibTrans" cxnId="{9D481344-3D10-46D3-8A8A-9961DA086224}">
      <dgm:prSet/>
      <dgm:spPr/>
      <dgm:t>
        <a:bodyPr/>
        <a:lstStyle/>
        <a:p>
          <a:endParaRPr lang="en-US"/>
        </a:p>
      </dgm:t>
    </dgm:pt>
    <dgm:pt modelId="{DE88D364-D3E0-4160-BCFE-67780E18F9BD}" type="pres">
      <dgm:prSet presAssocID="{D3ADF252-A53C-4D1A-AC4C-AC905BA14739}" presName="linear" presStyleCnt="0">
        <dgm:presLayoutVars>
          <dgm:animLvl val="lvl"/>
          <dgm:resizeHandles val="exact"/>
        </dgm:presLayoutVars>
      </dgm:prSet>
      <dgm:spPr/>
    </dgm:pt>
    <dgm:pt modelId="{8F573390-EDC8-4A18-9FE0-2F15906C563D}" type="pres">
      <dgm:prSet presAssocID="{3905DC95-B275-46FF-B3EF-05D0EE0436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2703ED-F0CA-4712-B605-C2D66998FE9B}" type="pres">
      <dgm:prSet presAssocID="{85E1C18A-8679-45AA-B962-AFE158A2CA1A}" presName="spacer" presStyleCnt="0"/>
      <dgm:spPr/>
    </dgm:pt>
    <dgm:pt modelId="{5A6540EE-FC09-4403-B51E-F9CE4E114868}" type="pres">
      <dgm:prSet presAssocID="{839E61B5-BD3A-4CEE-B6F0-17D72EB297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016439-AEF0-4C53-B44B-6E377A717E4A}" type="pres">
      <dgm:prSet presAssocID="{8B88A55B-A88C-437E-A212-DF9D169E3785}" presName="spacer" presStyleCnt="0"/>
      <dgm:spPr/>
    </dgm:pt>
    <dgm:pt modelId="{7547B205-7BF5-442F-84A4-8E997AACE773}" type="pres">
      <dgm:prSet presAssocID="{2E8F66F4-E857-4831-B989-BD49EC6AA7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235539-9244-44FA-9F38-C01DCD7E0976}" srcId="{D3ADF252-A53C-4D1A-AC4C-AC905BA14739}" destId="{839E61B5-BD3A-4CEE-B6F0-17D72EB29735}" srcOrd="1" destOrd="0" parTransId="{D2AE2DD1-8CD9-4169-B90A-EBA5F36BCA66}" sibTransId="{8B88A55B-A88C-437E-A212-DF9D169E3785}"/>
    <dgm:cxn modelId="{9D481344-3D10-46D3-8A8A-9961DA086224}" srcId="{D3ADF252-A53C-4D1A-AC4C-AC905BA14739}" destId="{2E8F66F4-E857-4831-B989-BD49EC6AA784}" srcOrd="2" destOrd="0" parTransId="{D2E4A5DF-CD25-432D-A8FE-38103084555B}" sibTransId="{AA3257F4-66C7-4C1A-B77F-00803AE133CB}"/>
    <dgm:cxn modelId="{9D4F179A-2A12-4E27-8ED4-7BFE3B5059CF}" type="presOf" srcId="{D3ADF252-A53C-4D1A-AC4C-AC905BA14739}" destId="{DE88D364-D3E0-4160-BCFE-67780E18F9BD}" srcOrd="0" destOrd="0" presId="urn:microsoft.com/office/officeart/2005/8/layout/vList2"/>
    <dgm:cxn modelId="{7009449A-5F00-4053-B737-47A6BBEF2574}" type="presOf" srcId="{839E61B5-BD3A-4CEE-B6F0-17D72EB29735}" destId="{5A6540EE-FC09-4403-B51E-F9CE4E114868}" srcOrd="0" destOrd="0" presId="urn:microsoft.com/office/officeart/2005/8/layout/vList2"/>
    <dgm:cxn modelId="{307A50A3-E761-4C0B-8F5B-7928FF6A222B}" type="presOf" srcId="{2E8F66F4-E857-4831-B989-BD49EC6AA784}" destId="{7547B205-7BF5-442F-84A4-8E997AACE773}" srcOrd="0" destOrd="0" presId="urn:microsoft.com/office/officeart/2005/8/layout/vList2"/>
    <dgm:cxn modelId="{2762B8B5-7DE4-4F17-8366-C08F533265CC}" srcId="{D3ADF252-A53C-4D1A-AC4C-AC905BA14739}" destId="{3905DC95-B275-46FF-B3EF-05D0EE04368A}" srcOrd="0" destOrd="0" parTransId="{FF5DB067-D031-436E-B175-B5F0979D1C68}" sibTransId="{85E1C18A-8679-45AA-B962-AFE158A2CA1A}"/>
    <dgm:cxn modelId="{093B41E0-FD52-4DA5-8076-59C86358D955}" type="presOf" srcId="{3905DC95-B275-46FF-B3EF-05D0EE04368A}" destId="{8F573390-EDC8-4A18-9FE0-2F15906C563D}" srcOrd="0" destOrd="0" presId="urn:microsoft.com/office/officeart/2005/8/layout/vList2"/>
    <dgm:cxn modelId="{1B672B71-37DB-4E52-A66A-27B0FCAC5EEE}" type="presParOf" srcId="{DE88D364-D3E0-4160-BCFE-67780E18F9BD}" destId="{8F573390-EDC8-4A18-9FE0-2F15906C563D}" srcOrd="0" destOrd="0" presId="urn:microsoft.com/office/officeart/2005/8/layout/vList2"/>
    <dgm:cxn modelId="{BB7225D0-EC54-4CAF-B511-F457AAF9FEC6}" type="presParOf" srcId="{DE88D364-D3E0-4160-BCFE-67780E18F9BD}" destId="{6C2703ED-F0CA-4712-B605-C2D66998FE9B}" srcOrd="1" destOrd="0" presId="urn:microsoft.com/office/officeart/2005/8/layout/vList2"/>
    <dgm:cxn modelId="{F53CBB49-285A-4B58-A00A-E12BD42773C4}" type="presParOf" srcId="{DE88D364-D3E0-4160-BCFE-67780E18F9BD}" destId="{5A6540EE-FC09-4403-B51E-F9CE4E114868}" srcOrd="2" destOrd="0" presId="urn:microsoft.com/office/officeart/2005/8/layout/vList2"/>
    <dgm:cxn modelId="{E54E1740-2FC1-42B2-8BE0-A9A09A010AE9}" type="presParOf" srcId="{DE88D364-D3E0-4160-BCFE-67780E18F9BD}" destId="{C3016439-AEF0-4C53-B44B-6E377A717E4A}" srcOrd="3" destOrd="0" presId="urn:microsoft.com/office/officeart/2005/8/layout/vList2"/>
    <dgm:cxn modelId="{8698E95C-A58B-447A-8AC4-B96D471D4D4D}" type="presParOf" srcId="{DE88D364-D3E0-4160-BCFE-67780E18F9BD}" destId="{7547B205-7BF5-442F-84A4-8E997AACE7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849B-0B59-48E0-8BD1-679C88E3F058}">
      <dsp:nvSpPr>
        <dsp:cNvPr id="0" name=""/>
        <dsp:cNvSpPr/>
      </dsp:nvSpPr>
      <dsp:spPr>
        <a:xfrm>
          <a:off x="0" y="531"/>
          <a:ext cx="5458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E2055-C630-4AF6-BF34-4D622AA25639}">
      <dsp:nvSpPr>
        <dsp:cNvPr id="0" name=""/>
        <dsp:cNvSpPr/>
      </dsp:nvSpPr>
      <dsp:spPr>
        <a:xfrm>
          <a:off x="0" y="531"/>
          <a:ext cx="545809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 am Matt Jutila</a:t>
          </a:r>
        </a:p>
      </dsp:txBody>
      <dsp:txXfrm>
        <a:off x="0" y="531"/>
        <a:ext cx="5458097" cy="870055"/>
      </dsp:txXfrm>
    </dsp:sp>
    <dsp:sp modelId="{E9772F13-F0D1-413A-8448-4DAD32E813E4}">
      <dsp:nvSpPr>
        <dsp:cNvPr id="0" name=""/>
        <dsp:cNvSpPr/>
      </dsp:nvSpPr>
      <dsp:spPr>
        <a:xfrm>
          <a:off x="0" y="870586"/>
          <a:ext cx="5458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5F6DD-F1ED-452E-8D18-A31ED6F86B5C}">
      <dsp:nvSpPr>
        <dsp:cNvPr id="0" name=""/>
        <dsp:cNvSpPr/>
      </dsp:nvSpPr>
      <dsp:spPr>
        <a:xfrm>
          <a:off x="0" y="870586"/>
          <a:ext cx="545809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 am a Software Engineering Manager at Holt Group</a:t>
          </a:r>
        </a:p>
      </dsp:txBody>
      <dsp:txXfrm>
        <a:off x="0" y="870586"/>
        <a:ext cx="5458097" cy="870055"/>
      </dsp:txXfrm>
    </dsp:sp>
    <dsp:sp modelId="{F6B298E7-9103-4581-B1C8-1524B50E88CA}">
      <dsp:nvSpPr>
        <dsp:cNvPr id="0" name=""/>
        <dsp:cNvSpPr/>
      </dsp:nvSpPr>
      <dsp:spPr>
        <a:xfrm>
          <a:off x="0" y="1740641"/>
          <a:ext cx="5458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05D58-B357-4794-A7EF-D89ADA7048A6}">
      <dsp:nvSpPr>
        <dsp:cNvPr id="0" name=""/>
        <dsp:cNvSpPr/>
      </dsp:nvSpPr>
      <dsp:spPr>
        <a:xfrm>
          <a:off x="0" y="1740641"/>
          <a:ext cx="545809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 live in San Antonio Texas</a:t>
          </a:r>
        </a:p>
      </dsp:txBody>
      <dsp:txXfrm>
        <a:off x="0" y="1740641"/>
        <a:ext cx="5458097" cy="870055"/>
      </dsp:txXfrm>
    </dsp:sp>
    <dsp:sp modelId="{4D90CFFD-EA44-4B86-8329-9361971D7265}">
      <dsp:nvSpPr>
        <dsp:cNvPr id="0" name=""/>
        <dsp:cNvSpPr/>
      </dsp:nvSpPr>
      <dsp:spPr>
        <a:xfrm>
          <a:off x="0" y="2610696"/>
          <a:ext cx="5458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736A9-8BB6-47A6-869B-B35A87F1C398}">
      <dsp:nvSpPr>
        <dsp:cNvPr id="0" name=""/>
        <dsp:cNvSpPr/>
      </dsp:nvSpPr>
      <dsp:spPr>
        <a:xfrm>
          <a:off x="0" y="2610696"/>
          <a:ext cx="545809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 am married to my wife Kelsey</a:t>
          </a:r>
        </a:p>
      </dsp:txBody>
      <dsp:txXfrm>
        <a:off x="0" y="2610696"/>
        <a:ext cx="5458097" cy="870055"/>
      </dsp:txXfrm>
    </dsp:sp>
    <dsp:sp modelId="{6B1C23DC-32A7-4ED6-BF50-060C233B2905}">
      <dsp:nvSpPr>
        <dsp:cNvPr id="0" name=""/>
        <dsp:cNvSpPr/>
      </dsp:nvSpPr>
      <dsp:spPr>
        <a:xfrm>
          <a:off x="0" y="3480751"/>
          <a:ext cx="5458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5982A-EDB8-4F6C-98EE-12663EF47118}">
      <dsp:nvSpPr>
        <dsp:cNvPr id="0" name=""/>
        <dsp:cNvSpPr/>
      </dsp:nvSpPr>
      <dsp:spPr>
        <a:xfrm>
          <a:off x="0" y="3480751"/>
          <a:ext cx="545809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 have a son Douglas Jutila</a:t>
          </a:r>
        </a:p>
      </dsp:txBody>
      <dsp:txXfrm>
        <a:off x="0" y="3480751"/>
        <a:ext cx="5458097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4773E-0CC2-4935-888D-2FB0C68FD96E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D4993-64A0-412A-B9A3-138605EE6B70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Closing a fiscal period is a big task </a:t>
          </a:r>
        </a:p>
      </dsp:txBody>
      <dsp:txXfrm>
        <a:off x="100682" y="2427484"/>
        <a:ext cx="2370489" cy="720000"/>
      </dsp:txXfrm>
    </dsp:sp>
    <dsp:sp modelId="{B0E814BD-423D-44B8-9098-80E98275A252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B675B-7E3A-4768-877E-2F4DC30F4552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 takes a team – multiple accountants and multiple financial analysts</a:t>
          </a:r>
        </a:p>
      </dsp:txBody>
      <dsp:txXfrm>
        <a:off x="2886007" y="2427484"/>
        <a:ext cx="2370489" cy="720000"/>
      </dsp:txXfrm>
    </dsp:sp>
    <dsp:sp modelId="{8A271C5E-7818-4E55-B3A9-20D772967399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77D0B-2817-4455-A10C-77AA06E1FF6E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 takes a lot of coordination</a:t>
          </a:r>
        </a:p>
      </dsp:txBody>
      <dsp:txXfrm>
        <a:off x="5671332" y="2427484"/>
        <a:ext cx="2370489" cy="720000"/>
      </dsp:txXfrm>
    </dsp:sp>
    <dsp:sp modelId="{3A459CCC-89D2-4C19-A148-FABA1812BF12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58702-845D-45A6-8C23-A14839C3E4A6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And mostly it takes time</a:t>
          </a:r>
        </a:p>
      </dsp:txBody>
      <dsp:txXfrm>
        <a:off x="8456657" y="2427484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F36E7-DE6B-4CAF-BE92-80327E890DB9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460FE-B5CD-4571-A23F-85EB9411C2E4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prompt month end close will provide financial results to leadership teams sooner</a:t>
          </a:r>
        </a:p>
      </dsp:txBody>
      <dsp:txXfrm>
        <a:off x="59990" y="2654049"/>
        <a:ext cx="3226223" cy="720000"/>
      </dsp:txXfrm>
    </dsp:sp>
    <dsp:sp modelId="{908E2E9A-0D35-4FC3-BAA2-17419EAAB1E0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78A2B-02CA-4B52-8629-8A639120478F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Having monthly financial results sooner allows business to make better informed decisions quicker</a:t>
          </a:r>
        </a:p>
      </dsp:txBody>
      <dsp:txXfrm>
        <a:off x="3850802" y="2654049"/>
        <a:ext cx="3226223" cy="720000"/>
      </dsp:txXfrm>
    </dsp:sp>
    <dsp:sp modelId="{625957A8-F250-4D5D-8D75-884A748204BB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03A0E-E995-4E71-ACC8-ECD139C1AFE1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prompt month end close will allow accounting and finance teams focus on analysis rather than corrective entries</a:t>
          </a:r>
        </a:p>
      </dsp:txBody>
      <dsp:txXfrm>
        <a:off x="7641615" y="2654049"/>
        <a:ext cx="322622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E68EB-6FA6-4306-9D1E-AD6135675283}">
      <dsp:nvSpPr>
        <dsp:cNvPr id="0" name=""/>
        <dsp:cNvSpPr/>
      </dsp:nvSpPr>
      <dsp:spPr>
        <a:xfrm>
          <a:off x="68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3776D-1AAA-45A6-AA95-71D5263F03D1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9C5B4-99BE-4E4F-B188-A13F77D28EBE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Identify clear ownership</a:t>
          </a:r>
        </a:p>
      </dsp:txBody>
      <dsp:txXfrm>
        <a:off x="333914" y="2456402"/>
        <a:ext cx="1800000" cy="720000"/>
      </dsp:txXfrm>
    </dsp:sp>
    <dsp:sp modelId="{A5DBEA96-04F3-416E-878D-B4CC3DA750BD}">
      <dsp:nvSpPr>
        <dsp:cNvPr id="0" name=""/>
        <dsp:cNvSpPr/>
      </dsp:nvSpPr>
      <dsp:spPr>
        <a:xfrm>
          <a:off x="2799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E0DF2-1E18-46BF-9F63-802ED85406C3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01314-B10E-439E-AE71-843B078B589B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Determine what activities can be run when, and by whom</a:t>
          </a:r>
        </a:p>
      </dsp:txBody>
      <dsp:txXfrm>
        <a:off x="2448914" y="2456402"/>
        <a:ext cx="1800000" cy="720000"/>
      </dsp:txXfrm>
    </dsp:sp>
    <dsp:sp modelId="{AD9CDBAA-698B-49E3-BAF8-5A10D1486E94}">
      <dsp:nvSpPr>
        <dsp:cNvPr id="0" name=""/>
        <dsp:cNvSpPr/>
      </dsp:nvSpPr>
      <dsp:spPr>
        <a:xfrm>
          <a:off x="491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1EC89-775F-4A4F-A8FB-2E7D36B090A4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056C6-1CF3-4541-8748-E93A5784DF23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What activities can be done prior to the first day of close? </a:t>
          </a:r>
        </a:p>
      </dsp:txBody>
      <dsp:txXfrm>
        <a:off x="4563914" y="2456402"/>
        <a:ext cx="1800000" cy="720000"/>
      </dsp:txXfrm>
    </dsp:sp>
    <dsp:sp modelId="{9924FEB2-CE29-4337-8DFF-C500F80CEBEC}">
      <dsp:nvSpPr>
        <dsp:cNvPr id="0" name=""/>
        <dsp:cNvSpPr/>
      </dsp:nvSpPr>
      <dsp:spPr>
        <a:xfrm>
          <a:off x="7029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97BDC-CB2A-4714-9C3D-CE0DCD8E2825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0BF0C-410B-4E3D-8358-DC10DC73247F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Utilize the financial close workspace in D365 to outline tasks and ownership</a:t>
          </a:r>
        </a:p>
      </dsp:txBody>
      <dsp:txXfrm>
        <a:off x="6678914" y="2456402"/>
        <a:ext cx="1800000" cy="720000"/>
      </dsp:txXfrm>
    </dsp:sp>
    <dsp:sp modelId="{2EC193CB-70A6-4EB1-AAB5-9C34AC8A876F}">
      <dsp:nvSpPr>
        <dsp:cNvPr id="0" name=""/>
        <dsp:cNvSpPr/>
      </dsp:nvSpPr>
      <dsp:spPr>
        <a:xfrm>
          <a:off x="914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01BE4-597C-453A-892D-5FE715E8AC10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477DC-8E8C-413B-A178-CDD45E9C2E44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Utilize journal entry template</a:t>
          </a:r>
        </a:p>
      </dsp:txBody>
      <dsp:txXfrm>
        <a:off x="8793914" y="2456402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946A4-725D-45C7-8891-2A159A5B7868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20C90-421B-4F4E-9E17-26AF441D45B0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is critical to have accountability for the month end close tasks. </a:t>
          </a:r>
        </a:p>
      </dsp:txBody>
      <dsp:txXfrm>
        <a:off x="398656" y="1088253"/>
        <a:ext cx="2959127" cy="1837317"/>
      </dsp:txXfrm>
    </dsp:sp>
    <dsp:sp modelId="{2253A7EF-2D43-4D74-9FF8-0E94A3AD6586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57FC9-2AC4-48AB-B783-0D5C263CA1A2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Accounting and Finance teams need a checklist of who will do what to close a financial period.</a:t>
          </a:r>
        </a:p>
      </dsp:txBody>
      <dsp:txXfrm>
        <a:off x="4155097" y="1088253"/>
        <a:ext cx="2959127" cy="1837317"/>
      </dsp:txXfrm>
    </dsp:sp>
    <dsp:sp modelId="{CE62765B-C937-4254-95FB-0A52D71B05C5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23958-20FE-493A-B59A-9CF3096DC865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Audit compliance requires appropriate supporting documentation for accounting entries </a:t>
          </a:r>
        </a:p>
      </dsp:txBody>
      <dsp:txXfrm>
        <a:off x="7911539" y="1088253"/>
        <a:ext cx="2959127" cy="1837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73390-EDC8-4A18-9FE0-2F15906C563D}">
      <dsp:nvSpPr>
        <dsp:cNvPr id="0" name=""/>
        <dsp:cNvSpPr/>
      </dsp:nvSpPr>
      <dsp:spPr>
        <a:xfrm>
          <a:off x="0" y="30752"/>
          <a:ext cx="10927829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Offers a systematic and organized method for managing the financial close processes</a:t>
          </a:r>
        </a:p>
      </dsp:txBody>
      <dsp:txXfrm>
        <a:off x="56315" y="87067"/>
        <a:ext cx="10815199" cy="1040990"/>
      </dsp:txXfrm>
    </dsp:sp>
    <dsp:sp modelId="{5A6540EE-FC09-4403-B51E-F9CE4E114868}">
      <dsp:nvSpPr>
        <dsp:cNvPr id="0" name=""/>
        <dsp:cNvSpPr/>
      </dsp:nvSpPr>
      <dsp:spPr>
        <a:xfrm>
          <a:off x="0" y="1267892"/>
          <a:ext cx="10927829" cy="11536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Serves as a centralized tool for tracking and monitoring the status of close tasks</a:t>
          </a:r>
        </a:p>
      </dsp:txBody>
      <dsp:txXfrm>
        <a:off x="56315" y="1324207"/>
        <a:ext cx="10815199" cy="1040990"/>
      </dsp:txXfrm>
    </dsp:sp>
    <dsp:sp modelId="{7547B205-7BF5-442F-84A4-8E997AACE773}">
      <dsp:nvSpPr>
        <dsp:cNvPr id="0" name=""/>
        <dsp:cNvSpPr/>
      </dsp:nvSpPr>
      <dsp:spPr>
        <a:xfrm>
          <a:off x="0" y="2505032"/>
          <a:ext cx="10927829" cy="11536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Enables consolidation of all supporting documentation in one place</a:t>
          </a:r>
        </a:p>
      </dsp:txBody>
      <dsp:txXfrm>
        <a:off x="56315" y="2561347"/>
        <a:ext cx="10815199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A437D-B957-42B8-B12F-60EF84F7577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070B7-56B7-4EE1-AFA8-6F75F9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75"/>
              </a:spcBef>
              <a:spcAft>
                <a:spcPts val="750"/>
              </a:spcAft>
            </a:pPr>
            <a:r>
              <a:rPr lang="en-US" b="1" i="0" dirty="0">
                <a:effectLst/>
                <a:latin typeface="open sans" panose="020B0606030504020204" pitchFamily="34" charset="0"/>
              </a:rPr>
              <a:t>Description</a:t>
            </a:r>
          </a:p>
          <a:p>
            <a:pPr algn="l">
              <a:spcAft>
                <a:spcPts val="1500"/>
              </a:spcAft>
            </a:pPr>
            <a:r>
              <a:rPr lang="en-US" b="0" i="0" dirty="0">
                <a:effectLst/>
                <a:latin typeface="open sans" panose="020B0606030504020204" pitchFamily="34" charset="0"/>
              </a:rPr>
              <a:t>The month-end close process is a crucial yet often daunting task for finance teams. In this session, we will uncover how D365 Finance and Supply Chain Management (formerly F&amp;O) can transform this process, making it both accurate and efficient. We'll explore how to optimize and automate key tasks, reducing manual effort and minimizing errors.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br>
              <a:rPr lang="en-US" b="0" i="0" dirty="0">
                <a:effectLst/>
                <a:latin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</a:rPr>
              <a:t>Join me to learn: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br>
              <a:rPr lang="en-US" b="0" i="0" dirty="0">
                <a:effectLst/>
                <a:latin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</a:rPr>
              <a:t>- Best Practices: Discover effective strategies for organizing and managing your month-end close activities within D365 FSCM.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</a:rPr>
              <a:t>- Process Automation: Identify which processes can be automated to save time and reduce the risk of human error.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</a:rPr>
              <a:t>- Financial Close Workspace: Master the use of the Financial Close Workspace to monitor and manage your close tasks seamlessly.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</a:rPr>
              <a:t>- Clear Ownership: Understand the importance of assigning clear ownership for close activities to ensure accountability and smooth execution.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070B7-56B7-4EE1-AFA8-6F75F95378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33C4C-B547-4E3A-BD9B-419CB41A6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Start with a compelling story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Share a brief anecdote about a common month-end close challenge and how D365 FSCM can solve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070B7-56B7-4EE1-AFA8-6F75F95378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Highlight the importance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Emphasize why an efficient month-end close process is crucial for business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070B7-56B7-4EE1-AFA8-6F75F95378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month like February for example</a:t>
            </a:r>
          </a:p>
          <a:p>
            <a:endParaRPr lang="en-US" dirty="0"/>
          </a:p>
          <a:p>
            <a:r>
              <a:rPr lang="en-US" dirty="0"/>
              <a:t>Generating accruals</a:t>
            </a:r>
          </a:p>
          <a:p>
            <a:r>
              <a:rPr lang="en-US" dirty="0"/>
              <a:t>Posting accruals</a:t>
            </a:r>
          </a:p>
          <a:p>
            <a:r>
              <a:rPr lang="en-US" dirty="0"/>
              <a:t>Validating </a:t>
            </a:r>
            <a:r>
              <a:rPr lang="en-US" dirty="0" err="1"/>
              <a:t>Oustanding</a:t>
            </a:r>
            <a:r>
              <a:rPr lang="en-US" dirty="0"/>
              <a:t> AP/AR</a:t>
            </a:r>
          </a:p>
          <a:p>
            <a:r>
              <a:rPr lang="en-US" dirty="0"/>
              <a:t>Reconcile Accounts</a:t>
            </a:r>
          </a:p>
          <a:p>
            <a:r>
              <a:rPr lang="en-US" dirty="0"/>
              <a:t>	Bank statements </a:t>
            </a:r>
          </a:p>
          <a:p>
            <a:r>
              <a:rPr lang="en-US" dirty="0"/>
              <a:t>	AR</a:t>
            </a:r>
          </a:p>
          <a:p>
            <a:r>
              <a:rPr lang="en-US" dirty="0"/>
              <a:t>	AP</a:t>
            </a:r>
          </a:p>
          <a:p>
            <a:r>
              <a:rPr lang="en-US" dirty="0"/>
              <a:t>		Resolve discrepancies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Make adjusting entries</a:t>
            </a:r>
          </a:p>
          <a:p>
            <a:r>
              <a:rPr lang="en-US" dirty="0"/>
              <a:t>Validate outstanding AR/AP</a:t>
            </a:r>
          </a:p>
          <a:p>
            <a:r>
              <a:rPr lang="en-US" dirty="0"/>
              <a:t>Run and validate the Trial balance – ensuring Debits = Credits</a:t>
            </a:r>
          </a:p>
          <a:p>
            <a:r>
              <a:rPr lang="en-US" dirty="0"/>
              <a:t>Generate financial statements</a:t>
            </a:r>
          </a:p>
          <a:p>
            <a:r>
              <a:rPr lang="en-US" dirty="0"/>
              <a:t>	Income statement</a:t>
            </a:r>
          </a:p>
          <a:p>
            <a:r>
              <a:rPr lang="en-US" dirty="0"/>
              <a:t>	Balance sheet</a:t>
            </a:r>
          </a:p>
          <a:p>
            <a:r>
              <a:rPr lang="en-US" dirty="0"/>
              <a:t>	Statement of cash flows</a:t>
            </a:r>
          </a:p>
          <a:p>
            <a:r>
              <a:rPr lang="en-US" dirty="0"/>
              <a:t>		Expense reports by division or department</a:t>
            </a:r>
          </a:p>
          <a:p>
            <a:r>
              <a:rPr lang="en-US" dirty="0"/>
              <a:t>File and Pay sales tax</a:t>
            </a:r>
          </a:p>
          <a:p>
            <a:r>
              <a:rPr lang="en-US" dirty="0"/>
              <a:t>Review and Sign-off of financial statements for Accounting/Finance team</a:t>
            </a:r>
          </a:p>
          <a:p>
            <a:r>
              <a:rPr lang="en-US" dirty="0"/>
              <a:t>Finalize financial statements and reports</a:t>
            </a:r>
          </a:p>
          <a:p>
            <a:r>
              <a:rPr lang="en-US" dirty="0"/>
              <a:t>Final review of financial statements</a:t>
            </a:r>
          </a:p>
          <a:p>
            <a:r>
              <a:rPr lang="en-US" dirty="0"/>
              <a:t>Issue financial statements</a:t>
            </a:r>
          </a:p>
          <a:p>
            <a:r>
              <a:rPr lang="en-US" dirty="0"/>
              <a:t>Enter CC expense from 1</a:t>
            </a:r>
            <a:r>
              <a:rPr lang="en-US" baseline="30000" dirty="0"/>
              <a:t>st</a:t>
            </a:r>
            <a:r>
              <a:rPr lang="en-US" dirty="0"/>
              <a:t> – 15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Generate monthly accruals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070B7-56B7-4EE1-AFA8-6F75F95378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0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Accountability measures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Discuss how to set up accountability frameworks within D365 FSCM.</a:t>
            </a:r>
          </a:p>
          <a:p>
            <a:endParaRPr lang="en-US" dirty="0"/>
          </a:p>
          <a:p>
            <a:pPr algn="l"/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Roles and Responsibilities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Accountants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Responsible for recording transactions, reconciling accounts, and preparing financial statements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1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Finance Managers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Oversee the close process, review financial statements, and ensure compliance with accounting standards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Internal Auditors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Conduct audits to verify the accuracy of financial records and identify any discrepancies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IT Support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Ensure that financial systems are functioning correctly and provide technical support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3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/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Key Documents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Checklists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Detailed checklists for each step of the close process to ensure nothing is overlooked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1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Reconciliation Reports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Reports that document the reconciliation of key accounts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Financial Statements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Income statements, balance sheets, and cash flow statements prepared according to GAAP or IFRS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Audit Trails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Documentation that tracks changes and approvals throughout the close process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3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/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Processes and Controls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Segregation of Duties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Ensuring that different individuals handle different parts of the process to prevent errors and fraud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Review and Approval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Multiple levels of review and approval to ensure accuracy and compliance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Automation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Using accounting software to automate repetitive tasks and reduce manual errors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3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Continuous Improvement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Regularly reviewing and improving the close process to enhance efficiency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/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Communication and Reporting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Regular Updates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Providing regular updates to stakeholders on the progress of the close process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Issue Resolution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Promptly addressing any issues or discrepancies that arise during the close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Final Reporting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Delivering final financial reports to management and other stakeholders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var(--fontFamilyBase)"/>
              </a:rPr>
              <a:t>2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Implementing a robust accountability framework helps ensure a smooth and accurate month-end close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070B7-56B7-4EE1-AFA8-6F75F9537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Tips and tricks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Share shortcuts and best practices for using the workspace effectively.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Centralized management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Use the Financial Period Close Workspace to track all closing processes by company, department, and person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Task assignment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Assign specific roles and responsibilities to team members to ensure accountability and smooth execution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Interactive walkthrough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Guide attendees through the Financial Close Workspace, showing how to track progress and manage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070B7-56B7-4EE1-AFA8-6F75F95378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Create templates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Develop standardized templates for recurring tasks to ensure consistency and efficiency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070B7-56B7-4EE1-AFA8-6F75F95378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FA81-E3FE-56AC-4479-C36252CC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6E642-4CD5-38CC-3613-9F4636AE7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A6E88-E727-3205-AB43-A06A219F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F12E1-DB42-4D85-AA8C-DC261B03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9493A-89D7-06C5-80CF-BDFBBD22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4A4A-03D7-B1E1-F498-A93746D7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6147-80EA-7803-9066-CEE750CC4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682BA-B10C-B557-5751-6C472265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3198F-4054-B83C-860C-9369F83B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F2A4-02C7-54ED-857C-D551383C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9C3BC-6E8A-2CC5-133A-F3C1B0105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B057F-7977-69FB-AC57-8DC8162D7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7137-403B-82BA-E2E1-2B5A119F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069BC-FBA9-176C-CB0F-CF8EC55B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E031-8A37-B889-F41D-6D06A990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51D2-C8FE-3EAB-31C3-643C7FAD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56D1-CAE4-580B-126B-6CF62021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50420-DA1B-A3C4-24CF-E2522C7E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E6533-F8E5-C3C6-DB1D-FED2E96A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869A5-1326-0162-4B10-24ED59C4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CDDC-F87B-9FBC-C03A-3C419017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2FAFD-4944-C19B-BEA2-8D8A4057A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43E8-1965-BEC7-EE7F-F136CB3D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A734-85D9-9A1A-0B44-2C342242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41DD-A4A1-B30F-4883-AD551CC9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E6B3-49E8-00E4-8AB3-68F2A5F5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3705D-D63C-6F5B-3555-20C55ACCE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ED84F-DAC4-AEE3-86C1-2577A9C91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7172-9A40-CC86-EB1D-E02E84FB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97E6E-DCF0-A366-043D-3FF233E2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71ABE-8A25-EF55-3C84-05972F40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F104-39A3-1E42-70A0-31E22B80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7A258-3F2E-02FA-953C-77EBD361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E5BCB-D404-9334-DC66-B19A41191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110E5-1D84-5EB3-05E6-E67554C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E6BDB-E5AA-9CFB-5467-24F3739B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AB1AE-B024-08AA-161C-2C497644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FC8AC-6E90-B1BE-F70D-E015CE2C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8C13C-3DFD-10E8-5A95-11C4F97C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D6DC-A6E9-B491-16D9-4DC63F94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B2997-4CEE-DD01-230A-6813FD65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A822C-336E-0C39-AF04-841B5352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48750-92C5-C54E-2E36-73C02067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8CFB3-3DDB-F4D6-99B5-5250D5DD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C1F7C-3167-8530-5C6F-98D5B6C9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D97BF-2EE1-C394-A7D2-E166DE9D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A504-570B-0DF7-4144-90BD0790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B8BB-0F3A-8841-DB56-1EC0F3FB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B1A04-EC0F-1761-8BDC-86DA57777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58893-7535-D2F2-25B5-C5B0C22B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CD48F-C083-D033-31F2-F4A6D2FC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66CA8-7873-AB3D-54A4-BD565BA2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1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3D94-1E7F-6836-DAD6-C9C05109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6D4B5-9276-F4F2-3892-A3B12F141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5EEF6-1E44-59E9-5B7E-6BDC642CC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70C-2B59-152F-A06F-208814E5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BD5E-F8FB-DD1C-84B8-73993E8F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1BAE9-456C-19EE-C4B9-B5594A11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63766-A3F9-00C4-DDFE-E83CA9B7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5CB9-F0EB-343A-F7CD-92B1EEBD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95777-DAE7-C30F-EB2F-0A28337B8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8BFC7-AF09-4D25-80AB-CB45FA6F61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0BA33-4A85-8C9C-1E28-6A6826E3D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C1B1C-75C9-AA39-AE41-9AF126DD2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59173-9A69-4BF6-9136-47DF6254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989B9-B02B-6472-1756-A54FC9DA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Month-End Close Made Easy with D365 FSCM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5AE9B-E871-E27F-9A0F-2042B856B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>
              <a:spcBef>
                <a:spcPts val="375"/>
              </a:spcBef>
              <a:spcAft>
                <a:spcPts val="751"/>
              </a:spcAft>
            </a:pPr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8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CE2D6-8075-615E-EE28-ADCD784E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0">
                <a:effectLst/>
                <a:latin typeface="Segoe UI" panose="020B0502040204020203" pitchFamily="34" charset="0"/>
              </a:rPr>
              <a:t>Process Automation</a:t>
            </a:r>
            <a:endParaRPr lang="en-US" sz="4000" b="1">
              <a:latin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40A5-3FCD-3DB6-974A-B00606123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751"/>
              </a:spcBef>
              <a:spcAft>
                <a:spcPts val="751"/>
              </a:spcAft>
              <a:buNone/>
            </a:pPr>
            <a:r>
              <a:rPr lang="en-US" sz="2000" b="0" i="0" dirty="0">
                <a:effectLst/>
                <a:latin typeface="Segoe UI" panose="020B0502040204020203" pitchFamily="34" charset="0"/>
              </a:rPr>
              <a:t>Journal Entry templates via Period Journals</a:t>
            </a:r>
          </a:p>
          <a:p>
            <a:pPr>
              <a:spcBef>
                <a:spcPts val="751"/>
              </a:spcBef>
              <a:spcAft>
                <a:spcPts val="751"/>
              </a:spcAft>
            </a:pPr>
            <a:r>
              <a:rPr lang="en-US" sz="2000" dirty="0">
                <a:latin typeface="Segoe UI" panose="020B0502040204020203" pitchFamily="34" charset="0"/>
              </a:rPr>
              <a:t>Queue repetitive journal entries </a:t>
            </a:r>
          </a:p>
          <a:p>
            <a:pPr>
              <a:spcBef>
                <a:spcPts val="751"/>
              </a:spcBef>
              <a:spcAft>
                <a:spcPts val="751"/>
              </a:spcAft>
            </a:pPr>
            <a:r>
              <a:rPr lang="en-US" sz="2000" b="0" i="0" dirty="0">
                <a:effectLst/>
                <a:latin typeface="Segoe UI" panose="020B0502040204020203" pitchFamily="34" charset="0"/>
              </a:rPr>
              <a:t>Reduce the time entering the same GL </a:t>
            </a:r>
            <a:r>
              <a:rPr lang="en-US" sz="2000" dirty="0">
                <a:latin typeface="Segoe UI" panose="020B0502040204020203" pitchFamily="34" charset="0"/>
              </a:rPr>
              <a:t>codes every month</a:t>
            </a:r>
          </a:p>
          <a:p>
            <a:pPr>
              <a:spcBef>
                <a:spcPts val="751"/>
              </a:spcBef>
              <a:spcAft>
                <a:spcPts val="751"/>
              </a:spcAft>
            </a:pPr>
            <a:r>
              <a:rPr lang="en-US" sz="2000" b="0" i="0" dirty="0">
                <a:effectLst/>
                <a:latin typeface="Segoe UI" panose="020B0502040204020203" pitchFamily="34" charset="0"/>
              </a:rPr>
              <a:t>Ensure you track all entries that need to be made</a:t>
            </a:r>
          </a:p>
          <a:p>
            <a:pPr>
              <a:spcBef>
                <a:spcPts val="751"/>
              </a:spcBef>
              <a:spcAft>
                <a:spcPts val="751"/>
              </a:spcAft>
            </a:pPr>
            <a:endParaRPr lang="en-US" sz="2000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B1D48-4D71-0655-6503-00467B4C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352491"/>
            <a:ext cx="4170530" cy="4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3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09008-4F52-B33C-BE53-7207B7CA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6D4615-A320-228E-8C5C-E32398F2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51CF4-B8D4-991D-8037-7F1D75B4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2673B-A4F6-88FB-85B2-40D3050F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D9CCD-5C77-C421-F099-AD1D99951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A6BB62-FEA8-F191-6725-1F6A621C6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D8EBD-5A54-203F-3B89-BDEB8284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Process Automation</a:t>
            </a:r>
            <a:r>
              <a:rPr lang="en-US" sz="4000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: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7035A-6258-A76A-9E28-64B317C4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472440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Account Reconciliation Agent</a:t>
            </a:r>
          </a:p>
          <a:p>
            <a:r>
              <a:rPr lang="en-US" sz="2000" dirty="0"/>
              <a:t>Helps reduce time spent finding </a:t>
            </a:r>
          </a:p>
          <a:p>
            <a:r>
              <a:rPr lang="en-US" sz="2000" dirty="0"/>
              <a:t>Automated export of GL balances</a:t>
            </a:r>
          </a:p>
          <a:p>
            <a:r>
              <a:rPr lang="en-US" sz="2000" dirty="0"/>
              <a:t>Still in preview </a:t>
            </a:r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46786B92-9689-5325-692B-7DAB27C21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380" y="2048972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3689E-F7D4-48CB-1C5D-5FE2BC89C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DA6DC-D0FB-5122-0370-E317DD3C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Process Automation</a:t>
            </a:r>
            <a:r>
              <a:rPr lang="en-US" sz="4000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: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FD1BCC-2FDB-EF39-C38E-85CE5D71923C}"/>
              </a:ext>
            </a:extLst>
          </p:cNvPr>
          <p:cNvSpPr txBox="1">
            <a:spLocks/>
          </p:cNvSpPr>
          <p:nvPr/>
        </p:nvSpPr>
        <p:spPr>
          <a:xfrm>
            <a:off x="5293178" y="2399203"/>
            <a:ext cx="6326393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defTabSz="914377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Font typeface="Arial" panose="020B0604020202020204" pitchFamily="34" charset="0"/>
              <a:buNone/>
              <a:defRPr sz="2000" b="0" i="0">
                <a:effectLst/>
                <a:latin typeface="Segoe UI" panose="020B0502040204020203" pitchFamily="34" charset="0"/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 dirty="0"/>
              <a:t>Power BI integration</a:t>
            </a:r>
          </a:p>
          <a:p>
            <a:pPr lvl="1"/>
            <a:r>
              <a:rPr lang="en-US" dirty="0"/>
              <a:t>Combine multiple data points using Power BI to create comprehensive financial reports</a:t>
            </a:r>
          </a:p>
          <a:p>
            <a:pPr lvl="1"/>
            <a:r>
              <a:rPr lang="en-US" dirty="0"/>
              <a:t>Reducing the need for manual data extraction and merging</a:t>
            </a:r>
          </a:p>
          <a:p>
            <a:endParaRPr lang="en-US" dirty="0"/>
          </a:p>
        </p:txBody>
      </p:sp>
      <p:pic>
        <p:nvPicPr>
          <p:cNvPr id="1028" name="Picture 4" descr="Power BI Logo">
            <a:extLst>
              <a:ext uri="{FF2B5EF4-FFF2-40B4-BE49-F238E27FC236}">
                <a16:creationId xmlns:a16="http://schemas.microsoft.com/office/drawing/2014/main" id="{8BE3F4D8-978D-3909-3848-CA7C310A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9" y="2399203"/>
            <a:ext cx="5638089" cy="31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7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D4DEB-1C0B-A182-2BA0-31966BC60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AF71F-EACE-68AA-6F73-6A261FC2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Recap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0BDE-0E99-A0FF-05C8-3E08738F3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Prepare early</a:t>
            </a:r>
          </a:p>
          <a:p>
            <a:r>
              <a:rPr lang="en-US" sz="2000"/>
              <a:t>Utilize the financial close workspace</a:t>
            </a:r>
          </a:p>
          <a:p>
            <a:r>
              <a:rPr lang="en-US" sz="2000"/>
              <a:t>Utilize journal entry template</a:t>
            </a:r>
          </a:p>
          <a:p>
            <a:r>
              <a:rPr lang="en-US" sz="2000"/>
              <a:t>Utilize the automation tools that are out of the box D365 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1377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EC0CB-4E76-2ED5-88A3-7A121592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8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Questions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9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9564-F0DE-A37D-96A4-67C1ECB2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A2E144A-F5CF-05AE-B890-26B4761DE8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4580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2ABFB06-7F5A-B20A-9915-008A88D97F04}"/>
              </a:ext>
            </a:extLst>
          </p:cNvPr>
          <p:cNvGrpSpPr/>
          <p:nvPr/>
        </p:nvGrpSpPr>
        <p:grpSpPr>
          <a:xfrm>
            <a:off x="7433395" y="537360"/>
            <a:ext cx="2207419" cy="2914650"/>
            <a:chOff x="9782175" y="464344"/>
            <a:chExt cx="2207419" cy="29146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306B57F-9290-D819-5DEE-6E361089D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706" y="501928"/>
              <a:ext cx="2129778" cy="283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7D23AE-D28B-C332-F1D7-B4E493332805}"/>
                </a:ext>
              </a:extLst>
            </p:cNvPr>
            <p:cNvSpPr/>
            <p:nvPr/>
          </p:nvSpPr>
          <p:spPr>
            <a:xfrm>
              <a:off x="9782175" y="464344"/>
              <a:ext cx="2207419" cy="2914650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C3EACF-1C4D-25B5-7066-0FFAE937E012}"/>
              </a:ext>
            </a:extLst>
          </p:cNvPr>
          <p:cNvGrpSpPr/>
          <p:nvPr/>
        </p:nvGrpSpPr>
        <p:grpSpPr>
          <a:xfrm>
            <a:off x="9854259" y="512391"/>
            <a:ext cx="1710508" cy="2356593"/>
            <a:chOff x="9494043" y="3384550"/>
            <a:chExt cx="2390775" cy="3163888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47BCE988-E0BB-DA80-076F-89D480605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1263" y="3418073"/>
              <a:ext cx="2318819" cy="309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592747-3BE0-1A17-804D-38A962DC9913}"/>
                </a:ext>
              </a:extLst>
            </p:cNvPr>
            <p:cNvSpPr/>
            <p:nvPr/>
          </p:nvSpPr>
          <p:spPr>
            <a:xfrm>
              <a:off x="9494043" y="3384550"/>
              <a:ext cx="2390775" cy="3163888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4C2FFC-E7B5-3F42-450D-DAF5480CBA61}"/>
              </a:ext>
            </a:extLst>
          </p:cNvPr>
          <p:cNvGrpSpPr/>
          <p:nvPr/>
        </p:nvGrpSpPr>
        <p:grpSpPr>
          <a:xfrm>
            <a:off x="10061789" y="3142750"/>
            <a:ext cx="1710508" cy="2438144"/>
            <a:chOff x="6532644" y="3150845"/>
            <a:chExt cx="2068431" cy="3068980"/>
          </a:xfrm>
        </p:grpSpPr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FFD775D5-B296-49D8-524D-547F1DA49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2" y="3188368"/>
              <a:ext cx="1994780" cy="299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342B4D-E070-3C50-0F9D-2A7C18F66B9B}"/>
                </a:ext>
              </a:extLst>
            </p:cNvPr>
            <p:cNvSpPr/>
            <p:nvPr/>
          </p:nvSpPr>
          <p:spPr>
            <a:xfrm>
              <a:off x="6532644" y="3150845"/>
              <a:ext cx="2068431" cy="3068980"/>
            </a:xfrm>
            <a:prstGeom prst="rec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EC5BB-6D4C-08ED-6B67-EEB3164EABBF}"/>
              </a:ext>
            </a:extLst>
          </p:cNvPr>
          <p:cNvGrpSpPr/>
          <p:nvPr/>
        </p:nvGrpSpPr>
        <p:grpSpPr>
          <a:xfrm>
            <a:off x="6589942" y="3636831"/>
            <a:ext cx="3264317" cy="2438143"/>
            <a:chOff x="6412258" y="1154363"/>
            <a:chExt cx="3264317" cy="2477837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4C3CF8BE-A409-51BF-65E8-14800EB46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182" y="1180614"/>
              <a:ext cx="3221851" cy="2412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70B6E5-7516-A629-9B81-EC2B11E4F28A}"/>
                </a:ext>
              </a:extLst>
            </p:cNvPr>
            <p:cNvSpPr/>
            <p:nvPr/>
          </p:nvSpPr>
          <p:spPr>
            <a:xfrm>
              <a:off x="6412258" y="1154363"/>
              <a:ext cx="3264317" cy="2477837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76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3D9A6D-C2C0-6BC1-1CBF-AA588DC1B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A6FE7-2B4C-933F-9010-6A0BFAEE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Segoe UI" panose="020B0502040204020203" pitchFamily="34" charset="0"/>
              </a:rPr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8B7DF6-A7C4-6A99-332F-917E64D21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89293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26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AFD99-5D57-3824-E4F8-D2023CB9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C02AF-312B-7362-D632-AA6F09FB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Segoe UI" panose="020B0502040204020203" pitchFamily="34" charset="0"/>
              </a:rPr>
              <a:t>Introduction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F56C36C-BC8E-207B-D961-787917273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5680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71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78C50A-23CB-1374-D16C-917E17EA4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8EB4C-FAFA-D1BA-29E5-3122DC1A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Early Preparation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AB84A7-F44A-71C0-4C30-E49C73BA5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01802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46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A76A5-97C8-1683-6678-4B262BF0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74A08-342E-359A-AE08-DBFFCDD9B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541D3-E35F-032D-BEC4-CF848E06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0522B-428F-3B34-F351-15B2710F6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80F24-1422-8BEC-667E-10D68B94D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9C99F-D4FF-7DB4-2F17-56A1B65C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</a:rPr>
              <a:t>Understand your close timeline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88A7A60-7896-A336-E051-23C91EAD6C85}"/>
              </a:ext>
            </a:extLst>
          </p:cNvPr>
          <p:cNvSpPr/>
          <p:nvPr/>
        </p:nvSpPr>
        <p:spPr>
          <a:xfrm>
            <a:off x="1025912" y="1895707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Post monthly accruals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462FD6-770F-175B-1D78-717A61C8BA35}"/>
              </a:ext>
            </a:extLst>
          </p:cNvPr>
          <p:cNvSpPr/>
          <p:nvPr/>
        </p:nvSpPr>
        <p:spPr>
          <a:xfrm>
            <a:off x="2483005" y="1891990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Reconcile accounts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331963-7C18-8429-9388-E6E13EFC8058}"/>
              </a:ext>
            </a:extLst>
          </p:cNvPr>
          <p:cNvSpPr/>
          <p:nvPr/>
        </p:nvSpPr>
        <p:spPr>
          <a:xfrm>
            <a:off x="3940098" y="1891989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Validate Outstanding AR/AP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DDFC241-85CA-76E4-D61A-EA2CD0CB3FE4}"/>
              </a:ext>
            </a:extLst>
          </p:cNvPr>
          <p:cNvSpPr/>
          <p:nvPr/>
        </p:nvSpPr>
        <p:spPr>
          <a:xfrm>
            <a:off x="5397191" y="1891989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2CAAD2F-1273-72FA-8BC2-24F0AFDA122F}"/>
              </a:ext>
            </a:extLst>
          </p:cNvPr>
          <p:cNvSpPr/>
          <p:nvPr/>
        </p:nvSpPr>
        <p:spPr>
          <a:xfrm>
            <a:off x="6854284" y="1891989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Validate Outstanding AP/AR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0AA150-5266-F81F-0CBE-7DB01BA1EDB3}"/>
              </a:ext>
            </a:extLst>
          </p:cNvPr>
          <p:cNvSpPr/>
          <p:nvPr/>
        </p:nvSpPr>
        <p:spPr>
          <a:xfrm>
            <a:off x="8320668" y="1891988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1C3ED5-381E-4858-28DB-A27C5BA2C927}"/>
              </a:ext>
            </a:extLst>
          </p:cNvPr>
          <p:cNvSpPr/>
          <p:nvPr/>
        </p:nvSpPr>
        <p:spPr>
          <a:xfrm>
            <a:off x="9777761" y="1891987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7652035-ADD7-6016-7F41-750DEA718789}"/>
              </a:ext>
            </a:extLst>
          </p:cNvPr>
          <p:cNvSpPr/>
          <p:nvPr/>
        </p:nvSpPr>
        <p:spPr>
          <a:xfrm>
            <a:off x="1025912" y="4040461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Finalize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financial statements and reports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3372C3-5FED-2CF1-C410-47C6868F890C}"/>
              </a:ext>
            </a:extLst>
          </p:cNvPr>
          <p:cNvSpPr/>
          <p:nvPr/>
        </p:nvSpPr>
        <p:spPr>
          <a:xfrm>
            <a:off x="2483005" y="4036744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Final Review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1253120-6E68-2B85-8BA9-1F56AEA7B524}"/>
              </a:ext>
            </a:extLst>
          </p:cNvPr>
          <p:cNvSpPr/>
          <p:nvPr/>
        </p:nvSpPr>
        <p:spPr>
          <a:xfrm>
            <a:off x="3940098" y="4036743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Issue financial statements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768588F-ABB1-626F-0443-71F50135111C}"/>
              </a:ext>
            </a:extLst>
          </p:cNvPr>
          <p:cNvSpPr/>
          <p:nvPr/>
        </p:nvSpPr>
        <p:spPr>
          <a:xfrm>
            <a:off x="5397191" y="4036743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412EF8-F739-32FB-04C6-F3D09C8D7398}"/>
              </a:ext>
            </a:extLst>
          </p:cNvPr>
          <p:cNvSpPr/>
          <p:nvPr/>
        </p:nvSpPr>
        <p:spPr>
          <a:xfrm>
            <a:off x="6854284" y="4036743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Validate Outstanding AP/AR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569FEE9-12F7-12D9-0191-1CF61F1D5042}"/>
              </a:ext>
            </a:extLst>
          </p:cNvPr>
          <p:cNvSpPr/>
          <p:nvPr/>
        </p:nvSpPr>
        <p:spPr>
          <a:xfrm>
            <a:off x="8320668" y="4036742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FCDFD0-C823-3E71-375B-EFE67ABECBC7}"/>
              </a:ext>
            </a:extLst>
          </p:cNvPr>
          <p:cNvSpPr/>
          <p:nvPr/>
        </p:nvSpPr>
        <p:spPr>
          <a:xfrm>
            <a:off x="9777761" y="4036741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F0C1B3D-E617-2952-577E-D1FCDB0EC4F5}"/>
              </a:ext>
            </a:extLst>
          </p:cNvPr>
          <p:cNvSpPr/>
          <p:nvPr/>
        </p:nvSpPr>
        <p:spPr>
          <a:xfrm>
            <a:off x="1025912" y="2969941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Validate Trial Balance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FEA7A93-A09E-E45E-BCA4-16C2DBFB1A16}"/>
              </a:ext>
            </a:extLst>
          </p:cNvPr>
          <p:cNvSpPr/>
          <p:nvPr/>
        </p:nvSpPr>
        <p:spPr>
          <a:xfrm>
            <a:off x="2483005" y="2966224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B8FED98-1212-4977-EC43-72558FE412B3}"/>
              </a:ext>
            </a:extLst>
          </p:cNvPr>
          <p:cNvSpPr/>
          <p:nvPr/>
        </p:nvSpPr>
        <p:spPr>
          <a:xfrm>
            <a:off x="3940098" y="2966223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Generate Financial Statements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4995233-8A11-B8F2-E2A4-5FA007FA90F9}"/>
              </a:ext>
            </a:extLst>
          </p:cNvPr>
          <p:cNvSpPr/>
          <p:nvPr/>
        </p:nvSpPr>
        <p:spPr>
          <a:xfrm>
            <a:off x="5397191" y="2966223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File and pay sales tax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B1F43A-BBAB-3DED-E725-C6C0C6BA7A0E}"/>
              </a:ext>
            </a:extLst>
          </p:cNvPr>
          <p:cNvSpPr/>
          <p:nvPr/>
        </p:nvSpPr>
        <p:spPr>
          <a:xfrm>
            <a:off x="6854284" y="2966223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Validate Outstanding AP/AR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F464CCC-E823-8B35-DF08-0C9B75B76DF3}"/>
              </a:ext>
            </a:extLst>
          </p:cNvPr>
          <p:cNvSpPr/>
          <p:nvPr/>
        </p:nvSpPr>
        <p:spPr>
          <a:xfrm>
            <a:off x="8320668" y="2966222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Review &amp; 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sign-off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0E47B7-0270-5104-DD46-DFA638787FE9}"/>
              </a:ext>
            </a:extLst>
          </p:cNvPr>
          <p:cNvSpPr/>
          <p:nvPr/>
        </p:nvSpPr>
        <p:spPr>
          <a:xfrm>
            <a:off x="9777761" y="2966221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CA7E708-5288-D79A-4D6F-BC65DF57BE3B}"/>
              </a:ext>
            </a:extLst>
          </p:cNvPr>
          <p:cNvSpPr/>
          <p:nvPr/>
        </p:nvSpPr>
        <p:spPr>
          <a:xfrm>
            <a:off x="1025912" y="5110979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53B17FD-163E-034A-1AAD-9AE66DE8992C}"/>
              </a:ext>
            </a:extLst>
          </p:cNvPr>
          <p:cNvSpPr/>
          <p:nvPr/>
        </p:nvSpPr>
        <p:spPr>
          <a:xfrm>
            <a:off x="2483005" y="5107262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Enter CC Expenses 1st-15th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2071042-008C-FB16-4199-5231AF9C88F1}"/>
              </a:ext>
            </a:extLst>
          </p:cNvPr>
          <p:cNvSpPr/>
          <p:nvPr/>
        </p:nvSpPr>
        <p:spPr>
          <a:xfrm>
            <a:off x="3940098" y="5107261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B6303CD-C617-EC9D-936F-2E9FCA0F88AD}"/>
              </a:ext>
            </a:extLst>
          </p:cNvPr>
          <p:cNvSpPr/>
          <p:nvPr/>
        </p:nvSpPr>
        <p:spPr>
          <a:xfrm>
            <a:off x="5397191" y="5107261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07D5107-C201-22C2-BE09-F5DF7DF0172E}"/>
              </a:ext>
            </a:extLst>
          </p:cNvPr>
          <p:cNvSpPr/>
          <p:nvPr/>
        </p:nvSpPr>
        <p:spPr>
          <a:xfrm>
            <a:off x="6854284" y="5107261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Validate Outstanding AP/AR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C67D459-0FC6-6CF4-870C-1FCAD30F9B36}"/>
              </a:ext>
            </a:extLst>
          </p:cNvPr>
          <p:cNvSpPr/>
          <p:nvPr/>
        </p:nvSpPr>
        <p:spPr>
          <a:xfrm>
            <a:off x="8320668" y="5107260"/>
            <a:ext cx="1304693" cy="925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1D29861-1EDA-92F3-9999-A9285C80E41B}"/>
              </a:ext>
            </a:extLst>
          </p:cNvPr>
          <p:cNvSpPr/>
          <p:nvPr/>
        </p:nvSpPr>
        <p:spPr>
          <a:xfrm>
            <a:off x="9777761" y="5107259"/>
            <a:ext cx="1304693" cy="9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Generate Monthly Accruals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F2D9E10-8F96-B11A-7D47-84A586591099}"/>
              </a:ext>
            </a:extLst>
          </p:cNvPr>
          <p:cNvSpPr txBox="1"/>
          <p:nvPr/>
        </p:nvSpPr>
        <p:spPr>
          <a:xfrm>
            <a:off x="1025911" y="1893176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233A81-5F23-E315-200F-923669BE3713}"/>
              </a:ext>
            </a:extLst>
          </p:cNvPr>
          <p:cNvSpPr txBox="1"/>
          <p:nvPr/>
        </p:nvSpPr>
        <p:spPr>
          <a:xfrm>
            <a:off x="2483004" y="1891987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E3634AE-E8AF-0C36-B018-29677A3003DA}"/>
              </a:ext>
            </a:extLst>
          </p:cNvPr>
          <p:cNvSpPr txBox="1"/>
          <p:nvPr/>
        </p:nvSpPr>
        <p:spPr>
          <a:xfrm>
            <a:off x="3950320" y="1891987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FA5D021-F824-62DC-26DD-3C8A680590FF}"/>
              </a:ext>
            </a:extLst>
          </p:cNvPr>
          <p:cNvSpPr txBox="1"/>
          <p:nvPr/>
        </p:nvSpPr>
        <p:spPr>
          <a:xfrm>
            <a:off x="5397191" y="1927973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A63B5-15A6-8A7A-4E59-804E8E252C4C}"/>
              </a:ext>
            </a:extLst>
          </p:cNvPr>
          <p:cNvSpPr txBox="1"/>
          <p:nvPr/>
        </p:nvSpPr>
        <p:spPr>
          <a:xfrm>
            <a:off x="6818971" y="1907013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AA584A3-EB9D-2A1E-B3AF-2782155539E9}"/>
              </a:ext>
            </a:extLst>
          </p:cNvPr>
          <p:cNvSpPr txBox="1"/>
          <p:nvPr/>
        </p:nvSpPr>
        <p:spPr>
          <a:xfrm>
            <a:off x="8307660" y="1891987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FFFCB13-68D1-E696-70BC-80998DF79FCD}"/>
              </a:ext>
            </a:extLst>
          </p:cNvPr>
          <p:cNvSpPr txBox="1"/>
          <p:nvPr/>
        </p:nvSpPr>
        <p:spPr>
          <a:xfrm>
            <a:off x="9777761" y="1891987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074D0A5-2081-2D10-D6AD-D6887BE00D11}"/>
              </a:ext>
            </a:extLst>
          </p:cNvPr>
          <p:cNvSpPr txBox="1"/>
          <p:nvPr/>
        </p:nvSpPr>
        <p:spPr>
          <a:xfrm>
            <a:off x="1025912" y="2966221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6A75A2E-3937-59B0-8DB5-A7256DB2C57B}"/>
              </a:ext>
            </a:extLst>
          </p:cNvPr>
          <p:cNvSpPr txBox="1"/>
          <p:nvPr/>
        </p:nvSpPr>
        <p:spPr>
          <a:xfrm>
            <a:off x="2478360" y="2962508"/>
            <a:ext cx="35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13629FD-8958-0303-2BC7-D4C90533B4A0}"/>
              </a:ext>
            </a:extLst>
          </p:cNvPr>
          <p:cNvSpPr txBox="1"/>
          <p:nvPr/>
        </p:nvSpPr>
        <p:spPr>
          <a:xfrm>
            <a:off x="3930808" y="2962507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A5893ED-F37C-A845-2564-EE511AC867DF}"/>
              </a:ext>
            </a:extLst>
          </p:cNvPr>
          <p:cNvSpPr txBox="1"/>
          <p:nvPr/>
        </p:nvSpPr>
        <p:spPr>
          <a:xfrm>
            <a:off x="5387901" y="2962507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121E8C8-A04C-6D5F-ABBA-5FBCCF8E11C6}"/>
              </a:ext>
            </a:extLst>
          </p:cNvPr>
          <p:cNvSpPr txBox="1"/>
          <p:nvPr/>
        </p:nvSpPr>
        <p:spPr>
          <a:xfrm>
            <a:off x="6844994" y="2969941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2E355AA-1E40-5281-A01E-8410AE972E89}"/>
              </a:ext>
            </a:extLst>
          </p:cNvPr>
          <p:cNvSpPr txBox="1"/>
          <p:nvPr/>
        </p:nvSpPr>
        <p:spPr>
          <a:xfrm>
            <a:off x="8320668" y="2962506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1C244E-14EA-C7C5-8C02-7F7D6F235F51}"/>
              </a:ext>
            </a:extLst>
          </p:cNvPr>
          <p:cNvSpPr txBox="1"/>
          <p:nvPr/>
        </p:nvSpPr>
        <p:spPr>
          <a:xfrm>
            <a:off x="9768472" y="2969941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65F84A1-5072-C8D6-BCAE-8481916FFD65}"/>
              </a:ext>
            </a:extLst>
          </p:cNvPr>
          <p:cNvSpPr txBox="1"/>
          <p:nvPr/>
        </p:nvSpPr>
        <p:spPr>
          <a:xfrm>
            <a:off x="1025911" y="4036741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958D95D-5305-C268-8FCF-FCEA7B6DF011}"/>
              </a:ext>
            </a:extLst>
          </p:cNvPr>
          <p:cNvSpPr txBox="1"/>
          <p:nvPr/>
        </p:nvSpPr>
        <p:spPr>
          <a:xfrm>
            <a:off x="2492296" y="4033029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7D8F15-FAF8-B05E-D360-53297ACC07B5}"/>
              </a:ext>
            </a:extLst>
          </p:cNvPr>
          <p:cNvSpPr txBox="1"/>
          <p:nvPr/>
        </p:nvSpPr>
        <p:spPr>
          <a:xfrm>
            <a:off x="3939161" y="4031171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F641ED9-6FDF-A6C1-3512-D3507DD1AA87}"/>
              </a:ext>
            </a:extLst>
          </p:cNvPr>
          <p:cNvSpPr txBox="1"/>
          <p:nvPr/>
        </p:nvSpPr>
        <p:spPr>
          <a:xfrm>
            <a:off x="5396722" y="4031171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961F0D2-5844-1401-A8DD-D066684EF6A3}"/>
              </a:ext>
            </a:extLst>
          </p:cNvPr>
          <p:cNvSpPr txBox="1"/>
          <p:nvPr/>
        </p:nvSpPr>
        <p:spPr>
          <a:xfrm>
            <a:off x="6863107" y="4026527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90D8A55-B5E1-A557-3938-F1A7782F77E4}"/>
              </a:ext>
            </a:extLst>
          </p:cNvPr>
          <p:cNvSpPr txBox="1"/>
          <p:nvPr/>
        </p:nvSpPr>
        <p:spPr>
          <a:xfrm>
            <a:off x="8320668" y="4030765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0C93B5-137E-2E30-104A-E4D99859E2C6}"/>
              </a:ext>
            </a:extLst>
          </p:cNvPr>
          <p:cNvSpPr txBox="1"/>
          <p:nvPr/>
        </p:nvSpPr>
        <p:spPr>
          <a:xfrm>
            <a:off x="9776357" y="4040455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73DCAB2-CD06-A66C-69C3-255152B13C7E}"/>
              </a:ext>
            </a:extLst>
          </p:cNvPr>
          <p:cNvSpPr txBox="1"/>
          <p:nvPr/>
        </p:nvSpPr>
        <p:spPr>
          <a:xfrm>
            <a:off x="1025911" y="5111497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01F596B-B5B7-19BA-EABE-7EAEE8D5E2F8}"/>
              </a:ext>
            </a:extLst>
          </p:cNvPr>
          <p:cNvSpPr txBox="1"/>
          <p:nvPr/>
        </p:nvSpPr>
        <p:spPr>
          <a:xfrm>
            <a:off x="2478359" y="5102615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5B9F2BB-1737-549B-BC7C-1B6019848540}"/>
              </a:ext>
            </a:extLst>
          </p:cNvPr>
          <p:cNvSpPr txBox="1"/>
          <p:nvPr/>
        </p:nvSpPr>
        <p:spPr>
          <a:xfrm>
            <a:off x="3937775" y="5111497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5D9CAA-26FC-65A3-3B8B-ABE50943580A}"/>
              </a:ext>
            </a:extLst>
          </p:cNvPr>
          <p:cNvSpPr txBox="1"/>
          <p:nvPr/>
        </p:nvSpPr>
        <p:spPr>
          <a:xfrm>
            <a:off x="5396722" y="5099835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1BE4CED-A034-72BE-A491-93C07BB6EEF7}"/>
              </a:ext>
            </a:extLst>
          </p:cNvPr>
          <p:cNvSpPr txBox="1"/>
          <p:nvPr/>
        </p:nvSpPr>
        <p:spPr>
          <a:xfrm>
            <a:off x="6863107" y="5099835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A4DFBB4-0016-B78C-794E-B9DE4E432390}"/>
              </a:ext>
            </a:extLst>
          </p:cNvPr>
          <p:cNvSpPr txBox="1"/>
          <p:nvPr/>
        </p:nvSpPr>
        <p:spPr>
          <a:xfrm>
            <a:off x="8320668" y="5097461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068E8AA-8853-54C7-0414-4076A395D70A}"/>
              </a:ext>
            </a:extLst>
          </p:cNvPr>
          <p:cNvSpPr txBox="1"/>
          <p:nvPr/>
        </p:nvSpPr>
        <p:spPr>
          <a:xfrm>
            <a:off x="9776819" y="5111497"/>
            <a:ext cx="52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87990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FD2AA-D6A7-EEBF-F2A2-873504E9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A1396-527C-08C6-9407-0EAFADDE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Accountability Framework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066980-09CF-FB62-C32A-4206B6941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190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241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59B520-C9B5-788D-9B58-9F0D818D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509AD-42F0-1DA9-40AE-3394F4AE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Financial Close Workspace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859730-0441-52E0-7F33-CF73C4A95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9039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78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3989F-9E21-930C-91A2-3F79C8D49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9685D-A2CD-5CA0-6F0F-F8EEC781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Financial Close Workspace DEMO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3056</TotalTime>
  <Words>1126</Words>
  <Application>Microsoft Office PowerPoint</Application>
  <PresentationFormat>Widescreen</PresentationFormat>
  <Paragraphs>177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open sans</vt:lpstr>
      <vt:lpstr>Segoe UI</vt:lpstr>
      <vt:lpstr>var(--fontFamilyBase)</vt:lpstr>
      <vt:lpstr>Office Theme</vt:lpstr>
      <vt:lpstr>Month-End Close Made Easy with D365 FSCM</vt:lpstr>
      <vt:lpstr>Introduction</vt:lpstr>
      <vt:lpstr>Introduction</vt:lpstr>
      <vt:lpstr>Introduction</vt:lpstr>
      <vt:lpstr>Early Preparation</vt:lpstr>
      <vt:lpstr>Understand your close timeline</vt:lpstr>
      <vt:lpstr>Accountability Framework</vt:lpstr>
      <vt:lpstr>Financial Close Workspace</vt:lpstr>
      <vt:lpstr>Financial Close Workspace DEMO</vt:lpstr>
      <vt:lpstr>Process Automation</vt:lpstr>
      <vt:lpstr>Process Automation:</vt:lpstr>
      <vt:lpstr>Process Automation:</vt:lpstr>
      <vt:lpstr>Recap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Jutila</dc:creator>
  <cp:lastModifiedBy>Matt Jutila</cp:lastModifiedBy>
  <cp:revision>1</cp:revision>
  <dcterms:created xsi:type="dcterms:W3CDTF">2025-03-17T12:58:48Z</dcterms:created>
  <dcterms:modified xsi:type="dcterms:W3CDTF">2025-04-02T19:06:11Z</dcterms:modified>
</cp:coreProperties>
</file>