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4"/>
  </p:notesMasterIdLst>
  <p:sldIdLst>
    <p:sldId id="277" r:id="rId5"/>
    <p:sldId id="283" r:id="rId6"/>
    <p:sldId id="282" r:id="rId7"/>
    <p:sldId id="1393" r:id="rId8"/>
    <p:sldId id="1390" r:id="rId9"/>
    <p:sldId id="1419" r:id="rId10"/>
    <p:sldId id="1396" r:id="rId11"/>
    <p:sldId id="1397" r:id="rId12"/>
    <p:sldId id="1398" r:id="rId13"/>
    <p:sldId id="1399" r:id="rId14"/>
    <p:sldId id="1400" r:id="rId15"/>
    <p:sldId id="1416" r:id="rId16"/>
    <p:sldId id="1401" r:id="rId17"/>
    <p:sldId id="1417" r:id="rId18"/>
    <p:sldId id="1402" r:id="rId19"/>
    <p:sldId id="1403" r:id="rId20"/>
    <p:sldId id="1404" r:id="rId21"/>
    <p:sldId id="1405" r:id="rId22"/>
    <p:sldId id="1406" r:id="rId23"/>
    <p:sldId id="1407" r:id="rId24"/>
    <p:sldId id="1408" r:id="rId25"/>
    <p:sldId id="1409" r:id="rId26"/>
    <p:sldId id="1411" r:id="rId27"/>
    <p:sldId id="1412" r:id="rId28"/>
    <p:sldId id="1413" r:id="rId29"/>
    <p:sldId id="1414" r:id="rId30"/>
    <p:sldId id="1415" r:id="rId31"/>
    <p:sldId id="1410" r:id="rId32"/>
    <p:sldId id="141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B535"/>
    <a:srgbClr val="F9ED4E"/>
    <a:srgbClr val="ED3F7B"/>
    <a:srgbClr val="3B4598"/>
    <a:srgbClr val="42ABE3"/>
    <a:srgbClr val="9C3C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C11070-87C4-4A5B-BD06-04EB3B4CA79A}" v="19" dt="2025-03-25T14:28:08.3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athan Anderson" userId="90456cf8-9fb0-49c0-bb8f-4facdc1fc3e0" providerId="ADAL" clId="{4AC11070-87C4-4A5B-BD06-04EB3B4CA79A}"/>
    <pc:docChg chg="undo custSel addSld delSld modSld sldOrd">
      <pc:chgData name="Jonathan Anderson" userId="90456cf8-9fb0-49c0-bb8f-4facdc1fc3e0" providerId="ADAL" clId="{4AC11070-87C4-4A5B-BD06-04EB3B4CA79A}" dt="2025-03-25T14:28:08.378" v="84" actId="20577"/>
      <pc:docMkLst>
        <pc:docMk/>
      </pc:docMkLst>
      <pc:sldChg chg="del">
        <pc:chgData name="Jonathan Anderson" userId="90456cf8-9fb0-49c0-bb8f-4facdc1fc3e0" providerId="ADAL" clId="{4AC11070-87C4-4A5B-BD06-04EB3B4CA79A}" dt="2025-03-25T14:23:31.570" v="0" actId="47"/>
        <pc:sldMkLst>
          <pc:docMk/>
          <pc:sldMk cId="829331806" sldId="257"/>
        </pc:sldMkLst>
      </pc:sldChg>
      <pc:sldChg chg="del">
        <pc:chgData name="Jonathan Anderson" userId="90456cf8-9fb0-49c0-bb8f-4facdc1fc3e0" providerId="ADAL" clId="{4AC11070-87C4-4A5B-BD06-04EB3B4CA79A}" dt="2025-03-25T14:24:18.442" v="11" actId="47"/>
        <pc:sldMkLst>
          <pc:docMk/>
          <pc:sldMk cId="2568833961" sldId="258"/>
        </pc:sldMkLst>
      </pc:sldChg>
      <pc:sldChg chg="del">
        <pc:chgData name="Jonathan Anderson" userId="90456cf8-9fb0-49c0-bb8f-4facdc1fc3e0" providerId="ADAL" clId="{4AC11070-87C4-4A5B-BD06-04EB3B4CA79A}" dt="2025-03-25T14:24:15.482" v="8" actId="47"/>
        <pc:sldMkLst>
          <pc:docMk/>
          <pc:sldMk cId="2409549668" sldId="259"/>
        </pc:sldMkLst>
      </pc:sldChg>
      <pc:sldChg chg="del">
        <pc:chgData name="Jonathan Anderson" userId="90456cf8-9fb0-49c0-bb8f-4facdc1fc3e0" providerId="ADAL" clId="{4AC11070-87C4-4A5B-BD06-04EB3B4CA79A}" dt="2025-03-25T14:24:15.482" v="8" actId="47"/>
        <pc:sldMkLst>
          <pc:docMk/>
          <pc:sldMk cId="397742552" sldId="275"/>
        </pc:sldMkLst>
      </pc:sldChg>
      <pc:sldChg chg="del">
        <pc:chgData name="Jonathan Anderson" userId="90456cf8-9fb0-49c0-bb8f-4facdc1fc3e0" providerId="ADAL" clId="{4AC11070-87C4-4A5B-BD06-04EB3B4CA79A}" dt="2025-03-25T14:24:15.482" v="8" actId="47"/>
        <pc:sldMkLst>
          <pc:docMk/>
          <pc:sldMk cId="3729207198" sldId="276"/>
        </pc:sldMkLst>
      </pc:sldChg>
      <pc:sldChg chg="ord">
        <pc:chgData name="Jonathan Anderson" userId="90456cf8-9fb0-49c0-bb8f-4facdc1fc3e0" providerId="ADAL" clId="{4AC11070-87C4-4A5B-BD06-04EB3B4CA79A}" dt="2025-03-25T14:24:20.169" v="13"/>
        <pc:sldMkLst>
          <pc:docMk/>
          <pc:sldMk cId="4087289841" sldId="277"/>
        </pc:sldMkLst>
      </pc:sldChg>
      <pc:sldChg chg="del">
        <pc:chgData name="Jonathan Anderson" userId="90456cf8-9fb0-49c0-bb8f-4facdc1fc3e0" providerId="ADAL" clId="{4AC11070-87C4-4A5B-BD06-04EB3B4CA79A}" dt="2025-03-25T14:24:15.482" v="8" actId="47"/>
        <pc:sldMkLst>
          <pc:docMk/>
          <pc:sldMk cId="1742718096" sldId="278"/>
        </pc:sldMkLst>
      </pc:sldChg>
      <pc:sldChg chg="del">
        <pc:chgData name="Jonathan Anderson" userId="90456cf8-9fb0-49c0-bb8f-4facdc1fc3e0" providerId="ADAL" clId="{4AC11070-87C4-4A5B-BD06-04EB3B4CA79A}" dt="2025-03-25T14:24:15.482" v="8" actId="47"/>
        <pc:sldMkLst>
          <pc:docMk/>
          <pc:sldMk cId="1538760007" sldId="279"/>
        </pc:sldMkLst>
      </pc:sldChg>
      <pc:sldChg chg="del">
        <pc:chgData name="Jonathan Anderson" userId="90456cf8-9fb0-49c0-bb8f-4facdc1fc3e0" providerId="ADAL" clId="{4AC11070-87C4-4A5B-BD06-04EB3B4CA79A}" dt="2025-03-25T14:24:15.482" v="8" actId="47"/>
        <pc:sldMkLst>
          <pc:docMk/>
          <pc:sldMk cId="983662244" sldId="280"/>
        </pc:sldMkLst>
      </pc:sldChg>
      <pc:sldChg chg="del">
        <pc:chgData name="Jonathan Anderson" userId="90456cf8-9fb0-49c0-bb8f-4facdc1fc3e0" providerId="ADAL" clId="{4AC11070-87C4-4A5B-BD06-04EB3B4CA79A}" dt="2025-03-25T14:24:15.482" v="8" actId="47"/>
        <pc:sldMkLst>
          <pc:docMk/>
          <pc:sldMk cId="2037381734" sldId="281"/>
        </pc:sldMkLst>
      </pc:sldChg>
      <pc:sldChg chg="del">
        <pc:chgData name="Jonathan Anderson" userId="90456cf8-9fb0-49c0-bb8f-4facdc1fc3e0" providerId="ADAL" clId="{4AC11070-87C4-4A5B-BD06-04EB3B4CA79A}" dt="2025-03-25T14:24:15.482" v="8" actId="47"/>
        <pc:sldMkLst>
          <pc:docMk/>
          <pc:sldMk cId="620653320" sldId="282"/>
        </pc:sldMkLst>
      </pc:sldChg>
      <pc:sldChg chg="modSp add mod modClrScheme chgLayout">
        <pc:chgData name="Jonathan Anderson" userId="90456cf8-9fb0-49c0-bb8f-4facdc1fc3e0" providerId="ADAL" clId="{4AC11070-87C4-4A5B-BD06-04EB3B4CA79A}" dt="2025-03-25T14:28:08.378" v="84" actId="20577"/>
        <pc:sldMkLst>
          <pc:docMk/>
          <pc:sldMk cId="3681959203" sldId="282"/>
        </pc:sldMkLst>
        <pc:spChg chg="mod ord">
          <ac:chgData name="Jonathan Anderson" userId="90456cf8-9fb0-49c0-bb8f-4facdc1fc3e0" providerId="ADAL" clId="{4AC11070-87C4-4A5B-BD06-04EB3B4CA79A}" dt="2025-03-25T14:27:49.705" v="70" actId="700"/>
          <ac:spMkLst>
            <pc:docMk/>
            <pc:sldMk cId="3681959203" sldId="282"/>
            <ac:spMk id="4" creationId="{11EAED6B-2258-7E74-8929-B02A29D91FE7}"/>
          </ac:spMkLst>
        </pc:spChg>
        <pc:graphicFrameChg chg="mod ord">
          <ac:chgData name="Jonathan Anderson" userId="90456cf8-9fb0-49c0-bb8f-4facdc1fc3e0" providerId="ADAL" clId="{4AC11070-87C4-4A5B-BD06-04EB3B4CA79A}" dt="2025-03-25T14:28:08.378" v="84" actId="20577"/>
          <ac:graphicFrameMkLst>
            <pc:docMk/>
            <pc:sldMk cId="3681959203" sldId="282"/>
            <ac:graphicFrameMk id="7" creationId="{4EECBF2C-E701-BE7D-A38F-E28518694189}"/>
          </ac:graphicFrameMkLst>
        </pc:graphicFrameChg>
      </pc:sldChg>
      <pc:sldChg chg="modSp add mod modClrScheme modAnim chgLayout">
        <pc:chgData name="Jonathan Anderson" userId="90456cf8-9fb0-49c0-bb8f-4facdc1fc3e0" providerId="ADAL" clId="{4AC11070-87C4-4A5B-BD06-04EB3B4CA79A}" dt="2025-03-25T14:24:27.774" v="14" actId="6549"/>
        <pc:sldMkLst>
          <pc:docMk/>
          <pc:sldMk cId="1761659018" sldId="1390"/>
        </pc:sldMkLst>
        <pc:spChg chg="mod ord">
          <ac:chgData name="Jonathan Anderson" userId="90456cf8-9fb0-49c0-bb8f-4facdc1fc3e0" providerId="ADAL" clId="{4AC11070-87C4-4A5B-BD06-04EB3B4CA79A}" dt="2025-03-25T14:24:04.203" v="6" actId="26606"/>
          <ac:spMkLst>
            <pc:docMk/>
            <pc:sldMk cId="1761659018" sldId="1390"/>
            <ac:spMk id="2" creationId="{B7CABCF6-3379-4A24-8F71-4F1928D03FAE}"/>
          </ac:spMkLst>
        </pc:spChg>
        <pc:spChg chg="mod ord">
          <ac:chgData name="Jonathan Anderson" userId="90456cf8-9fb0-49c0-bb8f-4facdc1fc3e0" providerId="ADAL" clId="{4AC11070-87C4-4A5B-BD06-04EB3B4CA79A}" dt="2025-03-25T14:24:27.774" v="14" actId="6549"/>
          <ac:spMkLst>
            <pc:docMk/>
            <pc:sldMk cId="1761659018" sldId="1390"/>
            <ac:spMk id="3" creationId="{A1F58B4B-9458-4D2B-B544-205059827EE0}"/>
          </ac:spMkLst>
        </pc:spChg>
      </pc:sldChg>
      <pc:sldChg chg="modSp add mod modClrScheme chgLayout">
        <pc:chgData name="Jonathan Anderson" userId="90456cf8-9fb0-49c0-bb8f-4facdc1fc3e0" providerId="ADAL" clId="{4AC11070-87C4-4A5B-BD06-04EB3B4CA79A}" dt="2025-03-25T14:24:09.107" v="7" actId="26606"/>
        <pc:sldMkLst>
          <pc:docMk/>
          <pc:sldMk cId="1010549388" sldId="1393"/>
        </pc:sldMkLst>
        <pc:spChg chg="mod ord">
          <ac:chgData name="Jonathan Anderson" userId="90456cf8-9fb0-49c0-bb8f-4facdc1fc3e0" providerId="ADAL" clId="{4AC11070-87C4-4A5B-BD06-04EB3B4CA79A}" dt="2025-03-25T14:24:09.107" v="7" actId="26606"/>
          <ac:spMkLst>
            <pc:docMk/>
            <pc:sldMk cId="1010549388" sldId="1393"/>
            <ac:spMk id="8" creationId="{00000000-0000-0000-0000-000000000000}"/>
          </ac:spMkLst>
        </pc:spChg>
        <pc:spChg chg="mod ord">
          <ac:chgData name="Jonathan Anderson" userId="90456cf8-9fb0-49c0-bb8f-4facdc1fc3e0" providerId="ADAL" clId="{4AC11070-87C4-4A5B-BD06-04EB3B4CA79A}" dt="2025-03-25T14:24:09.107" v="7" actId="26606"/>
          <ac:spMkLst>
            <pc:docMk/>
            <pc:sldMk cId="1010549388" sldId="1393"/>
            <ac:spMk id="9" creationId="{00000000-0000-0000-0000-000000000000}"/>
          </ac:spMkLst>
        </pc:spChg>
      </pc:sldChg>
      <pc:sldChg chg="add del">
        <pc:chgData name="Jonathan Anderson" userId="90456cf8-9fb0-49c0-bb8f-4facdc1fc3e0" providerId="ADAL" clId="{4AC11070-87C4-4A5B-BD06-04EB3B4CA79A}" dt="2025-03-25T14:24:56.740" v="35" actId="47"/>
        <pc:sldMkLst>
          <pc:docMk/>
          <pc:sldMk cId="3415123667" sldId="1395"/>
        </pc:sldMkLst>
      </pc:sldChg>
      <pc:sldChg chg="addSp delSp modSp add mod modClrScheme chgLayout">
        <pc:chgData name="Jonathan Anderson" userId="90456cf8-9fb0-49c0-bb8f-4facdc1fc3e0" providerId="ADAL" clId="{4AC11070-87C4-4A5B-BD06-04EB3B4CA79A}" dt="2025-03-25T14:25:12.946" v="42" actId="700"/>
        <pc:sldMkLst>
          <pc:docMk/>
          <pc:sldMk cId="794809102" sldId="1396"/>
        </pc:sldMkLst>
        <pc:spChg chg="mod ord">
          <ac:chgData name="Jonathan Anderson" userId="90456cf8-9fb0-49c0-bb8f-4facdc1fc3e0" providerId="ADAL" clId="{4AC11070-87C4-4A5B-BD06-04EB3B4CA79A}" dt="2025-03-25T14:25:12.946" v="42" actId="700"/>
          <ac:spMkLst>
            <pc:docMk/>
            <pc:sldMk cId="794809102" sldId="1396"/>
            <ac:spMk id="2" creationId="{1054F501-16C9-4D30-A13C-2E489289F247}"/>
          </ac:spMkLst>
        </pc:spChg>
        <pc:spChg chg="mod ord">
          <ac:chgData name="Jonathan Anderson" userId="90456cf8-9fb0-49c0-bb8f-4facdc1fc3e0" providerId="ADAL" clId="{4AC11070-87C4-4A5B-BD06-04EB3B4CA79A}" dt="2025-03-25T14:25:12.946" v="42" actId="700"/>
          <ac:spMkLst>
            <pc:docMk/>
            <pc:sldMk cId="794809102" sldId="1396"/>
            <ac:spMk id="3" creationId="{01CBA265-1EE9-428F-A017-6A7FC3F89258}"/>
          </ac:spMkLst>
        </pc:spChg>
        <pc:spChg chg="add del mod ord">
          <ac:chgData name="Jonathan Anderson" userId="90456cf8-9fb0-49c0-bb8f-4facdc1fc3e0" providerId="ADAL" clId="{4AC11070-87C4-4A5B-BD06-04EB3B4CA79A}" dt="2025-03-25T14:25:04.693" v="37" actId="700"/>
          <ac:spMkLst>
            <pc:docMk/>
            <pc:sldMk cId="794809102" sldId="1396"/>
            <ac:spMk id="4" creationId="{1CAF8A18-6769-4364-830E-118A2FBAFFDB}"/>
          </ac:spMkLst>
        </pc:spChg>
        <pc:spChg chg="add del mod ord">
          <ac:chgData name="Jonathan Anderson" userId="90456cf8-9fb0-49c0-bb8f-4facdc1fc3e0" providerId="ADAL" clId="{4AC11070-87C4-4A5B-BD06-04EB3B4CA79A}" dt="2025-03-25T14:25:12.946" v="42" actId="700"/>
          <ac:spMkLst>
            <pc:docMk/>
            <pc:sldMk cId="794809102" sldId="1396"/>
            <ac:spMk id="6" creationId="{B5264B8F-7573-EF26-39B2-14060FCA7C09}"/>
          </ac:spMkLst>
        </pc:spChg>
        <pc:spChg chg="add del mod ord">
          <ac:chgData name="Jonathan Anderson" userId="90456cf8-9fb0-49c0-bb8f-4facdc1fc3e0" providerId="ADAL" clId="{4AC11070-87C4-4A5B-BD06-04EB3B4CA79A}" dt="2025-03-25T14:25:12.946" v="42" actId="700"/>
          <ac:spMkLst>
            <pc:docMk/>
            <pc:sldMk cId="794809102" sldId="1396"/>
            <ac:spMk id="7" creationId="{AA9CA83A-BE3D-9F7D-16AD-ECB32190F21E}"/>
          </ac:spMkLst>
        </pc:spChg>
        <pc:spChg chg="add del mod ord">
          <ac:chgData name="Jonathan Anderson" userId="90456cf8-9fb0-49c0-bb8f-4facdc1fc3e0" providerId="ADAL" clId="{4AC11070-87C4-4A5B-BD06-04EB3B4CA79A}" dt="2025-03-25T14:25:12.946" v="42" actId="700"/>
          <ac:spMkLst>
            <pc:docMk/>
            <pc:sldMk cId="794809102" sldId="1396"/>
            <ac:spMk id="8" creationId="{29484A29-D860-9235-5A34-621B8D8AE47E}"/>
          </ac:spMkLst>
        </pc:spChg>
      </pc:sldChg>
      <pc:sldChg chg="addSp modSp add mod modClrScheme chgLayout">
        <pc:chgData name="Jonathan Anderson" userId="90456cf8-9fb0-49c0-bb8f-4facdc1fc3e0" providerId="ADAL" clId="{4AC11070-87C4-4A5B-BD06-04EB3B4CA79A}" dt="2025-03-25T14:25:18.247" v="43" actId="700"/>
        <pc:sldMkLst>
          <pc:docMk/>
          <pc:sldMk cId="1595459572" sldId="1397"/>
        </pc:sldMkLst>
        <pc:spChg chg="mod ord">
          <ac:chgData name="Jonathan Anderson" userId="90456cf8-9fb0-49c0-bb8f-4facdc1fc3e0" providerId="ADAL" clId="{4AC11070-87C4-4A5B-BD06-04EB3B4CA79A}" dt="2025-03-25T14:25:18.247" v="43" actId="700"/>
          <ac:spMkLst>
            <pc:docMk/>
            <pc:sldMk cId="1595459572" sldId="1397"/>
            <ac:spMk id="2" creationId="{84BE7A80-CEEB-4E97-8784-EC77C8FE081E}"/>
          </ac:spMkLst>
        </pc:spChg>
        <pc:spChg chg="mod ord">
          <ac:chgData name="Jonathan Anderson" userId="90456cf8-9fb0-49c0-bb8f-4facdc1fc3e0" providerId="ADAL" clId="{4AC11070-87C4-4A5B-BD06-04EB3B4CA79A}" dt="2025-03-25T14:25:18.247" v="43" actId="700"/>
          <ac:spMkLst>
            <pc:docMk/>
            <pc:sldMk cId="1595459572" sldId="1397"/>
            <ac:spMk id="3" creationId="{385E195E-081E-4049-9204-56EB6C50DFAF}"/>
          </ac:spMkLst>
        </pc:spChg>
        <pc:spChg chg="add mod ord">
          <ac:chgData name="Jonathan Anderson" userId="90456cf8-9fb0-49c0-bb8f-4facdc1fc3e0" providerId="ADAL" clId="{4AC11070-87C4-4A5B-BD06-04EB3B4CA79A}" dt="2025-03-25T14:25:18.247" v="43" actId="700"/>
          <ac:spMkLst>
            <pc:docMk/>
            <pc:sldMk cId="1595459572" sldId="1397"/>
            <ac:spMk id="4" creationId="{23A3C9D3-09FD-D09D-B3E5-9D96A7C8394D}"/>
          </ac:spMkLst>
        </pc:spChg>
      </pc:sldChg>
      <pc:sldChg chg="modSp add mod modClrScheme chgLayout">
        <pc:chgData name="Jonathan Anderson" userId="90456cf8-9fb0-49c0-bb8f-4facdc1fc3e0" providerId="ADAL" clId="{4AC11070-87C4-4A5B-BD06-04EB3B4CA79A}" dt="2025-03-25T14:25:28.285" v="45" actId="27636"/>
        <pc:sldMkLst>
          <pc:docMk/>
          <pc:sldMk cId="3494064663" sldId="1398"/>
        </pc:sldMkLst>
        <pc:spChg chg="mod ord">
          <ac:chgData name="Jonathan Anderson" userId="90456cf8-9fb0-49c0-bb8f-4facdc1fc3e0" providerId="ADAL" clId="{4AC11070-87C4-4A5B-BD06-04EB3B4CA79A}" dt="2025-03-25T14:25:28.285" v="45" actId="27636"/>
          <ac:spMkLst>
            <pc:docMk/>
            <pc:sldMk cId="3494064663" sldId="1398"/>
            <ac:spMk id="2" creationId="{9EA2B8A1-E073-4C90-A0B3-C4465B921D20}"/>
          </ac:spMkLst>
        </pc:spChg>
        <pc:spChg chg="mod ord">
          <ac:chgData name="Jonathan Anderson" userId="90456cf8-9fb0-49c0-bb8f-4facdc1fc3e0" providerId="ADAL" clId="{4AC11070-87C4-4A5B-BD06-04EB3B4CA79A}" dt="2025-03-25T14:25:28.256" v="44" actId="700"/>
          <ac:spMkLst>
            <pc:docMk/>
            <pc:sldMk cId="3494064663" sldId="1398"/>
            <ac:spMk id="3" creationId="{0C2D16B8-6022-46B3-A45E-B054F08F51C3}"/>
          </ac:spMkLst>
        </pc:spChg>
      </pc:sldChg>
      <pc:sldChg chg="modSp add mod modClrScheme chgLayout">
        <pc:chgData name="Jonathan Anderson" userId="90456cf8-9fb0-49c0-bb8f-4facdc1fc3e0" providerId="ADAL" clId="{4AC11070-87C4-4A5B-BD06-04EB3B4CA79A}" dt="2025-03-25T14:25:30.789" v="46" actId="700"/>
        <pc:sldMkLst>
          <pc:docMk/>
          <pc:sldMk cId="195411642" sldId="1399"/>
        </pc:sldMkLst>
        <pc:spChg chg="mod ord">
          <ac:chgData name="Jonathan Anderson" userId="90456cf8-9fb0-49c0-bb8f-4facdc1fc3e0" providerId="ADAL" clId="{4AC11070-87C4-4A5B-BD06-04EB3B4CA79A}" dt="2025-03-25T14:25:30.789" v="46" actId="700"/>
          <ac:spMkLst>
            <pc:docMk/>
            <pc:sldMk cId="195411642" sldId="1399"/>
            <ac:spMk id="2" creationId="{CF0816C0-06A8-4D06-AB4F-E9266A502F4B}"/>
          </ac:spMkLst>
        </pc:spChg>
        <pc:spChg chg="mod ord">
          <ac:chgData name="Jonathan Anderson" userId="90456cf8-9fb0-49c0-bb8f-4facdc1fc3e0" providerId="ADAL" clId="{4AC11070-87C4-4A5B-BD06-04EB3B4CA79A}" dt="2025-03-25T14:25:30.789" v="46" actId="700"/>
          <ac:spMkLst>
            <pc:docMk/>
            <pc:sldMk cId="195411642" sldId="1399"/>
            <ac:spMk id="3" creationId="{C5D4A79C-7B67-4941-9208-64F9ED287CAA}"/>
          </ac:spMkLst>
        </pc:spChg>
      </pc:sldChg>
      <pc:sldChg chg="addSp modSp add mod modClrScheme chgLayout">
        <pc:chgData name="Jonathan Anderson" userId="90456cf8-9fb0-49c0-bb8f-4facdc1fc3e0" providerId="ADAL" clId="{4AC11070-87C4-4A5B-BD06-04EB3B4CA79A}" dt="2025-03-25T14:25:40.606" v="48" actId="700"/>
        <pc:sldMkLst>
          <pc:docMk/>
          <pc:sldMk cId="2893031302" sldId="1400"/>
        </pc:sldMkLst>
        <pc:spChg chg="mod ord">
          <ac:chgData name="Jonathan Anderson" userId="90456cf8-9fb0-49c0-bb8f-4facdc1fc3e0" providerId="ADAL" clId="{4AC11070-87C4-4A5B-BD06-04EB3B4CA79A}" dt="2025-03-25T14:25:40.606" v="48" actId="700"/>
          <ac:spMkLst>
            <pc:docMk/>
            <pc:sldMk cId="2893031302" sldId="1400"/>
            <ac:spMk id="2" creationId="{AACDF7A0-A79C-44DE-B837-6B8A9931C094}"/>
          </ac:spMkLst>
        </pc:spChg>
        <pc:spChg chg="mod ord">
          <ac:chgData name="Jonathan Anderson" userId="90456cf8-9fb0-49c0-bb8f-4facdc1fc3e0" providerId="ADAL" clId="{4AC11070-87C4-4A5B-BD06-04EB3B4CA79A}" dt="2025-03-25T14:25:40.606" v="48" actId="700"/>
          <ac:spMkLst>
            <pc:docMk/>
            <pc:sldMk cId="2893031302" sldId="1400"/>
            <ac:spMk id="3" creationId="{3A2518BB-7639-4180-A08C-DDBE0AAEAD85}"/>
          </ac:spMkLst>
        </pc:spChg>
        <pc:spChg chg="add mod ord">
          <ac:chgData name="Jonathan Anderson" userId="90456cf8-9fb0-49c0-bb8f-4facdc1fc3e0" providerId="ADAL" clId="{4AC11070-87C4-4A5B-BD06-04EB3B4CA79A}" dt="2025-03-25T14:25:40.606" v="48" actId="700"/>
          <ac:spMkLst>
            <pc:docMk/>
            <pc:sldMk cId="2893031302" sldId="1400"/>
            <ac:spMk id="4" creationId="{3A617BAA-F9D0-1725-7E1B-1D0B3CEDA6E4}"/>
          </ac:spMkLst>
        </pc:spChg>
      </pc:sldChg>
      <pc:sldChg chg="modSp add mod modClrScheme chgLayout">
        <pc:chgData name="Jonathan Anderson" userId="90456cf8-9fb0-49c0-bb8f-4facdc1fc3e0" providerId="ADAL" clId="{4AC11070-87C4-4A5B-BD06-04EB3B4CA79A}" dt="2025-03-25T14:25:35.265" v="47" actId="700"/>
        <pc:sldMkLst>
          <pc:docMk/>
          <pc:sldMk cId="632584001" sldId="1401"/>
        </pc:sldMkLst>
        <pc:spChg chg="mod ord">
          <ac:chgData name="Jonathan Anderson" userId="90456cf8-9fb0-49c0-bb8f-4facdc1fc3e0" providerId="ADAL" clId="{4AC11070-87C4-4A5B-BD06-04EB3B4CA79A}" dt="2025-03-25T14:25:35.265" v="47" actId="700"/>
          <ac:spMkLst>
            <pc:docMk/>
            <pc:sldMk cId="632584001" sldId="1401"/>
            <ac:spMk id="2" creationId="{AAF7C812-A8EA-4E16-9F1D-8235AD5F9AEC}"/>
          </ac:spMkLst>
        </pc:spChg>
        <pc:spChg chg="mod ord">
          <ac:chgData name="Jonathan Anderson" userId="90456cf8-9fb0-49c0-bb8f-4facdc1fc3e0" providerId="ADAL" clId="{4AC11070-87C4-4A5B-BD06-04EB3B4CA79A}" dt="2025-03-25T14:25:35.265" v="47" actId="700"/>
          <ac:spMkLst>
            <pc:docMk/>
            <pc:sldMk cId="632584001" sldId="1401"/>
            <ac:spMk id="3" creationId="{DE422590-6423-4498-9D39-B886A3FA8AA1}"/>
          </ac:spMkLst>
        </pc:spChg>
        <pc:spChg chg="mod ord">
          <ac:chgData name="Jonathan Anderson" userId="90456cf8-9fb0-49c0-bb8f-4facdc1fc3e0" providerId="ADAL" clId="{4AC11070-87C4-4A5B-BD06-04EB3B4CA79A}" dt="2025-03-25T14:25:35.265" v="47" actId="700"/>
          <ac:spMkLst>
            <pc:docMk/>
            <pc:sldMk cId="632584001" sldId="1401"/>
            <ac:spMk id="4" creationId="{F0E0AF97-8045-412A-B448-F3E4DA1AB0AB}"/>
          </ac:spMkLst>
        </pc:spChg>
      </pc:sldChg>
      <pc:sldChg chg="addSp modSp add mod modClrScheme chgLayout">
        <pc:chgData name="Jonathan Anderson" userId="90456cf8-9fb0-49c0-bb8f-4facdc1fc3e0" providerId="ADAL" clId="{4AC11070-87C4-4A5B-BD06-04EB3B4CA79A}" dt="2025-03-25T14:25:46.517" v="49" actId="700"/>
        <pc:sldMkLst>
          <pc:docMk/>
          <pc:sldMk cId="505135187" sldId="1402"/>
        </pc:sldMkLst>
        <pc:spChg chg="mod ord">
          <ac:chgData name="Jonathan Anderson" userId="90456cf8-9fb0-49c0-bb8f-4facdc1fc3e0" providerId="ADAL" clId="{4AC11070-87C4-4A5B-BD06-04EB3B4CA79A}" dt="2025-03-25T14:25:46.517" v="49" actId="700"/>
          <ac:spMkLst>
            <pc:docMk/>
            <pc:sldMk cId="505135187" sldId="1402"/>
            <ac:spMk id="2" creationId="{086800C4-BEFC-499A-A690-20541CB50737}"/>
          </ac:spMkLst>
        </pc:spChg>
        <pc:spChg chg="mod ord">
          <ac:chgData name="Jonathan Anderson" userId="90456cf8-9fb0-49c0-bb8f-4facdc1fc3e0" providerId="ADAL" clId="{4AC11070-87C4-4A5B-BD06-04EB3B4CA79A}" dt="2025-03-25T14:25:46.517" v="49" actId="700"/>
          <ac:spMkLst>
            <pc:docMk/>
            <pc:sldMk cId="505135187" sldId="1402"/>
            <ac:spMk id="3" creationId="{62FF547B-F8A2-4001-B2BE-D3ED81CA2E7A}"/>
          </ac:spMkLst>
        </pc:spChg>
        <pc:spChg chg="add mod ord">
          <ac:chgData name="Jonathan Anderson" userId="90456cf8-9fb0-49c0-bb8f-4facdc1fc3e0" providerId="ADAL" clId="{4AC11070-87C4-4A5B-BD06-04EB3B4CA79A}" dt="2025-03-25T14:25:46.517" v="49" actId="700"/>
          <ac:spMkLst>
            <pc:docMk/>
            <pc:sldMk cId="505135187" sldId="1402"/>
            <ac:spMk id="4" creationId="{472592B3-96B0-8218-A9EB-915BF2C9E9A1}"/>
          </ac:spMkLst>
        </pc:spChg>
      </pc:sldChg>
      <pc:sldChg chg="addSp modSp add mod modClrScheme chgLayout">
        <pc:chgData name="Jonathan Anderson" userId="90456cf8-9fb0-49c0-bb8f-4facdc1fc3e0" providerId="ADAL" clId="{4AC11070-87C4-4A5B-BD06-04EB3B4CA79A}" dt="2025-03-25T14:25:51.288" v="50" actId="700"/>
        <pc:sldMkLst>
          <pc:docMk/>
          <pc:sldMk cId="3949044402" sldId="1403"/>
        </pc:sldMkLst>
        <pc:spChg chg="mod ord">
          <ac:chgData name="Jonathan Anderson" userId="90456cf8-9fb0-49c0-bb8f-4facdc1fc3e0" providerId="ADAL" clId="{4AC11070-87C4-4A5B-BD06-04EB3B4CA79A}" dt="2025-03-25T14:25:51.288" v="50" actId="700"/>
          <ac:spMkLst>
            <pc:docMk/>
            <pc:sldMk cId="3949044402" sldId="1403"/>
            <ac:spMk id="2" creationId="{20CDCC3C-4B59-4D3B-A4F8-5CC542848789}"/>
          </ac:spMkLst>
        </pc:spChg>
        <pc:spChg chg="add mod ord">
          <ac:chgData name="Jonathan Anderson" userId="90456cf8-9fb0-49c0-bb8f-4facdc1fc3e0" providerId="ADAL" clId="{4AC11070-87C4-4A5B-BD06-04EB3B4CA79A}" dt="2025-03-25T14:25:51.288" v="50" actId="700"/>
          <ac:spMkLst>
            <pc:docMk/>
            <pc:sldMk cId="3949044402" sldId="1403"/>
            <ac:spMk id="3" creationId="{0E039365-2692-9621-94A6-BE607F2376D3}"/>
          </ac:spMkLst>
        </pc:spChg>
      </pc:sldChg>
      <pc:sldChg chg="modSp add mod modClrScheme chgLayout">
        <pc:chgData name="Jonathan Anderson" userId="90456cf8-9fb0-49c0-bb8f-4facdc1fc3e0" providerId="ADAL" clId="{4AC11070-87C4-4A5B-BD06-04EB3B4CA79A}" dt="2025-03-25T14:25:58.054" v="51" actId="700"/>
        <pc:sldMkLst>
          <pc:docMk/>
          <pc:sldMk cId="342030243" sldId="1404"/>
        </pc:sldMkLst>
        <pc:spChg chg="mod ord">
          <ac:chgData name="Jonathan Anderson" userId="90456cf8-9fb0-49c0-bb8f-4facdc1fc3e0" providerId="ADAL" clId="{4AC11070-87C4-4A5B-BD06-04EB3B4CA79A}" dt="2025-03-25T14:25:58.054" v="51" actId="700"/>
          <ac:spMkLst>
            <pc:docMk/>
            <pc:sldMk cId="342030243" sldId="1404"/>
            <ac:spMk id="2" creationId="{65495B4D-AACA-4B02-8906-B8008D6F9E2B}"/>
          </ac:spMkLst>
        </pc:spChg>
        <pc:spChg chg="mod ord">
          <ac:chgData name="Jonathan Anderson" userId="90456cf8-9fb0-49c0-bb8f-4facdc1fc3e0" providerId="ADAL" clId="{4AC11070-87C4-4A5B-BD06-04EB3B4CA79A}" dt="2025-03-25T14:25:58.054" v="51" actId="700"/>
          <ac:spMkLst>
            <pc:docMk/>
            <pc:sldMk cId="342030243" sldId="1404"/>
            <ac:spMk id="3" creationId="{A6E03B18-C748-493C-B979-FE27A5021558}"/>
          </ac:spMkLst>
        </pc:spChg>
      </pc:sldChg>
      <pc:sldChg chg="addSp modSp add mod modClrScheme chgLayout">
        <pc:chgData name="Jonathan Anderson" userId="90456cf8-9fb0-49c0-bb8f-4facdc1fc3e0" providerId="ADAL" clId="{4AC11070-87C4-4A5B-BD06-04EB3B4CA79A}" dt="2025-03-25T14:26:05.961" v="52" actId="700"/>
        <pc:sldMkLst>
          <pc:docMk/>
          <pc:sldMk cId="3470676964" sldId="1405"/>
        </pc:sldMkLst>
        <pc:spChg chg="mod ord">
          <ac:chgData name="Jonathan Anderson" userId="90456cf8-9fb0-49c0-bb8f-4facdc1fc3e0" providerId="ADAL" clId="{4AC11070-87C4-4A5B-BD06-04EB3B4CA79A}" dt="2025-03-25T14:26:05.961" v="52" actId="700"/>
          <ac:spMkLst>
            <pc:docMk/>
            <pc:sldMk cId="3470676964" sldId="1405"/>
            <ac:spMk id="2" creationId="{8C144084-3DE5-4603-953E-938BA16E2EFB}"/>
          </ac:spMkLst>
        </pc:spChg>
        <pc:spChg chg="mod ord">
          <ac:chgData name="Jonathan Anderson" userId="90456cf8-9fb0-49c0-bb8f-4facdc1fc3e0" providerId="ADAL" clId="{4AC11070-87C4-4A5B-BD06-04EB3B4CA79A}" dt="2025-03-25T14:26:05.961" v="52" actId="700"/>
          <ac:spMkLst>
            <pc:docMk/>
            <pc:sldMk cId="3470676964" sldId="1405"/>
            <ac:spMk id="3" creationId="{F93DB3F9-6C01-44A8-A28D-6D5C2E7B6536}"/>
          </ac:spMkLst>
        </pc:spChg>
        <pc:spChg chg="add mod ord">
          <ac:chgData name="Jonathan Anderson" userId="90456cf8-9fb0-49c0-bb8f-4facdc1fc3e0" providerId="ADAL" clId="{4AC11070-87C4-4A5B-BD06-04EB3B4CA79A}" dt="2025-03-25T14:26:05.961" v="52" actId="700"/>
          <ac:spMkLst>
            <pc:docMk/>
            <pc:sldMk cId="3470676964" sldId="1405"/>
            <ac:spMk id="4" creationId="{723C1AE8-C3EF-F1FB-29F1-77D9B904E92B}"/>
          </ac:spMkLst>
        </pc:spChg>
      </pc:sldChg>
      <pc:sldChg chg="addSp modSp add mod modClrScheme chgLayout">
        <pc:chgData name="Jonathan Anderson" userId="90456cf8-9fb0-49c0-bb8f-4facdc1fc3e0" providerId="ADAL" clId="{4AC11070-87C4-4A5B-BD06-04EB3B4CA79A}" dt="2025-03-25T14:26:06.162" v="53" actId="27636"/>
        <pc:sldMkLst>
          <pc:docMk/>
          <pc:sldMk cId="2193773542" sldId="1406"/>
        </pc:sldMkLst>
        <pc:spChg chg="mod ord">
          <ac:chgData name="Jonathan Anderson" userId="90456cf8-9fb0-49c0-bb8f-4facdc1fc3e0" providerId="ADAL" clId="{4AC11070-87C4-4A5B-BD06-04EB3B4CA79A}" dt="2025-03-25T14:26:05.961" v="52" actId="700"/>
          <ac:spMkLst>
            <pc:docMk/>
            <pc:sldMk cId="2193773542" sldId="1406"/>
            <ac:spMk id="2" creationId="{29DF344C-11ED-43DF-BA44-BBD76FAE02FF}"/>
          </ac:spMkLst>
        </pc:spChg>
        <pc:spChg chg="mod ord">
          <ac:chgData name="Jonathan Anderson" userId="90456cf8-9fb0-49c0-bb8f-4facdc1fc3e0" providerId="ADAL" clId="{4AC11070-87C4-4A5B-BD06-04EB3B4CA79A}" dt="2025-03-25T14:26:06.162" v="53" actId="27636"/>
          <ac:spMkLst>
            <pc:docMk/>
            <pc:sldMk cId="2193773542" sldId="1406"/>
            <ac:spMk id="3" creationId="{FEA22912-D4C5-42CB-AF87-82F78C2A8B8B}"/>
          </ac:spMkLst>
        </pc:spChg>
        <pc:spChg chg="add mod ord">
          <ac:chgData name="Jonathan Anderson" userId="90456cf8-9fb0-49c0-bb8f-4facdc1fc3e0" providerId="ADAL" clId="{4AC11070-87C4-4A5B-BD06-04EB3B4CA79A}" dt="2025-03-25T14:26:05.961" v="52" actId="700"/>
          <ac:spMkLst>
            <pc:docMk/>
            <pc:sldMk cId="2193773542" sldId="1406"/>
            <ac:spMk id="4" creationId="{C70DEB18-AD6F-8A5D-EDC4-8A94187727F8}"/>
          </ac:spMkLst>
        </pc:spChg>
      </pc:sldChg>
      <pc:sldChg chg="addSp modSp add mod modClrScheme chgLayout">
        <pc:chgData name="Jonathan Anderson" userId="90456cf8-9fb0-49c0-bb8f-4facdc1fc3e0" providerId="ADAL" clId="{4AC11070-87C4-4A5B-BD06-04EB3B4CA79A}" dt="2025-03-25T14:26:05.961" v="52" actId="700"/>
        <pc:sldMkLst>
          <pc:docMk/>
          <pc:sldMk cId="4111900957" sldId="1407"/>
        </pc:sldMkLst>
        <pc:spChg chg="mod ord">
          <ac:chgData name="Jonathan Anderson" userId="90456cf8-9fb0-49c0-bb8f-4facdc1fc3e0" providerId="ADAL" clId="{4AC11070-87C4-4A5B-BD06-04EB3B4CA79A}" dt="2025-03-25T14:26:05.961" v="52" actId="700"/>
          <ac:spMkLst>
            <pc:docMk/>
            <pc:sldMk cId="4111900957" sldId="1407"/>
            <ac:spMk id="2" creationId="{8FE44FA3-3B2C-41BD-B027-1180A7B6479E}"/>
          </ac:spMkLst>
        </pc:spChg>
        <pc:spChg chg="mod ord">
          <ac:chgData name="Jonathan Anderson" userId="90456cf8-9fb0-49c0-bb8f-4facdc1fc3e0" providerId="ADAL" clId="{4AC11070-87C4-4A5B-BD06-04EB3B4CA79A}" dt="2025-03-25T14:26:05.961" v="52" actId="700"/>
          <ac:spMkLst>
            <pc:docMk/>
            <pc:sldMk cId="4111900957" sldId="1407"/>
            <ac:spMk id="3" creationId="{DF2C71B9-FB0A-4590-8D3D-21B1C1C15C89}"/>
          </ac:spMkLst>
        </pc:spChg>
        <pc:spChg chg="add mod ord">
          <ac:chgData name="Jonathan Anderson" userId="90456cf8-9fb0-49c0-bb8f-4facdc1fc3e0" providerId="ADAL" clId="{4AC11070-87C4-4A5B-BD06-04EB3B4CA79A}" dt="2025-03-25T14:26:05.961" v="52" actId="700"/>
          <ac:spMkLst>
            <pc:docMk/>
            <pc:sldMk cId="4111900957" sldId="1407"/>
            <ac:spMk id="4" creationId="{4F77B4BB-D417-D008-EF8B-E874DDEA6A61}"/>
          </ac:spMkLst>
        </pc:spChg>
      </pc:sldChg>
      <pc:sldChg chg="addSp modSp add mod modClrScheme chgLayout">
        <pc:chgData name="Jonathan Anderson" userId="90456cf8-9fb0-49c0-bb8f-4facdc1fc3e0" providerId="ADAL" clId="{4AC11070-87C4-4A5B-BD06-04EB3B4CA79A}" dt="2025-03-25T14:26:06.166" v="54" actId="27636"/>
        <pc:sldMkLst>
          <pc:docMk/>
          <pc:sldMk cId="1517835707" sldId="1408"/>
        </pc:sldMkLst>
        <pc:spChg chg="mod ord">
          <ac:chgData name="Jonathan Anderson" userId="90456cf8-9fb0-49c0-bb8f-4facdc1fc3e0" providerId="ADAL" clId="{4AC11070-87C4-4A5B-BD06-04EB3B4CA79A}" dt="2025-03-25T14:26:05.961" v="52" actId="700"/>
          <ac:spMkLst>
            <pc:docMk/>
            <pc:sldMk cId="1517835707" sldId="1408"/>
            <ac:spMk id="2" creationId="{D1F138C2-69F3-4C65-AAAD-28F93066459F}"/>
          </ac:spMkLst>
        </pc:spChg>
        <pc:spChg chg="mod ord">
          <ac:chgData name="Jonathan Anderson" userId="90456cf8-9fb0-49c0-bb8f-4facdc1fc3e0" providerId="ADAL" clId="{4AC11070-87C4-4A5B-BD06-04EB3B4CA79A}" dt="2025-03-25T14:26:06.166" v="54" actId="27636"/>
          <ac:spMkLst>
            <pc:docMk/>
            <pc:sldMk cId="1517835707" sldId="1408"/>
            <ac:spMk id="3" creationId="{82CEC9FC-DA5A-4D7F-9729-1F885AB4EF33}"/>
          </ac:spMkLst>
        </pc:spChg>
        <pc:spChg chg="add mod ord">
          <ac:chgData name="Jonathan Anderson" userId="90456cf8-9fb0-49c0-bb8f-4facdc1fc3e0" providerId="ADAL" clId="{4AC11070-87C4-4A5B-BD06-04EB3B4CA79A}" dt="2025-03-25T14:26:05.961" v="52" actId="700"/>
          <ac:spMkLst>
            <pc:docMk/>
            <pc:sldMk cId="1517835707" sldId="1408"/>
            <ac:spMk id="4" creationId="{4113C690-52FB-970D-5250-918E69335F00}"/>
          </ac:spMkLst>
        </pc:spChg>
      </pc:sldChg>
      <pc:sldChg chg="modSp add mod modClrScheme chgLayout">
        <pc:chgData name="Jonathan Anderson" userId="90456cf8-9fb0-49c0-bb8f-4facdc1fc3e0" providerId="ADAL" clId="{4AC11070-87C4-4A5B-BD06-04EB3B4CA79A}" dt="2025-03-25T14:26:11.791" v="55" actId="700"/>
        <pc:sldMkLst>
          <pc:docMk/>
          <pc:sldMk cId="3813988581" sldId="1409"/>
        </pc:sldMkLst>
        <pc:spChg chg="mod ord">
          <ac:chgData name="Jonathan Anderson" userId="90456cf8-9fb0-49c0-bb8f-4facdc1fc3e0" providerId="ADAL" clId="{4AC11070-87C4-4A5B-BD06-04EB3B4CA79A}" dt="2025-03-25T14:26:11.791" v="55" actId="700"/>
          <ac:spMkLst>
            <pc:docMk/>
            <pc:sldMk cId="3813988581" sldId="1409"/>
            <ac:spMk id="2" creationId="{B859E703-2148-4A99-88EB-8C15E2E19396}"/>
          </ac:spMkLst>
        </pc:spChg>
        <pc:spChg chg="mod ord">
          <ac:chgData name="Jonathan Anderson" userId="90456cf8-9fb0-49c0-bb8f-4facdc1fc3e0" providerId="ADAL" clId="{4AC11070-87C4-4A5B-BD06-04EB3B4CA79A}" dt="2025-03-25T14:26:11.791" v="55" actId="700"/>
          <ac:spMkLst>
            <pc:docMk/>
            <pc:sldMk cId="3813988581" sldId="1409"/>
            <ac:spMk id="3" creationId="{33584EF8-84E0-4F52-A69A-C4D80937831B}"/>
          </ac:spMkLst>
        </pc:spChg>
        <pc:spChg chg="mod ord">
          <ac:chgData name="Jonathan Anderson" userId="90456cf8-9fb0-49c0-bb8f-4facdc1fc3e0" providerId="ADAL" clId="{4AC11070-87C4-4A5B-BD06-04EB3B4CA79A}" dt="2025-03-25T14:26:11.791" v="55" actId="700"/>
          <ac:spMkLst>
            <pc:docMk/>
            <pc:sldMk cId="3813988581" sldId="1409"/>
            <ac:spMk id="4" creationId="{8E23D5CB-7004-494B-8FB7-5D56C1ECB8FD}"/>
          </ac:spMkLst>
        </pc:spChg>
      </pc:sldChg>
      <pc:sldChg chg="addSp modSp add mod chgLayout">
        <pc:chgData name="Jonathan Anderson" userId="90456cf8-9fb0-49c0-bb8f-4facdc1fc3e0" providerId="ADAL" clId="{4AC11070-87C4-4A5B-BD06-04EB3B4CA79A}" dt="2025-03-25T14:26:16.492" v="56" actId="700"/>
        <pc:sldMkLst>
          <pc:docMk/>
          <pc:sldMk cId="1794234036" sldId="1410"/>
        </pc:sldMkLst>
        <pc:spChg chg="mod ord">
          <ac:chgData name="Jonathan Anderson" userId="90456cf8-9fb0-49c0-bb8f-4facdc1fc3e0" providerId="ADAL" clId="{4AC11070-87C4-4A5B-BD06-04EB3B4CA79A}" dt="2025-03-25T14:26:16.492" v="56" actId="700"/>
          <ac:spMkLst>
            <pc:docMk/>
            <pc:sldMk cId="1794234036" sldId="1410"/>
            <ac:spMk id="2" creationId="{9F5203E1-6A38-4123-BE24-ACA08EDDC404}"/>
          </ac:spMkLst>
        </pc:spChg>
        <pc:spChg chg="add mod ord">
          <ac:chgData name="Jonathan Anderson" userId="90456cf8-9fb0-49c0-bb8f-4facdc1fc3e0" providerId="ADAL" clId="{4AC11070-87C4-4A5B-BD06-04EB3B4CA79A}" dt="2025-03-25T14:26:16.492" v="56" actId="700"/>
          <ac:spMkLst>
            <pc:docMk/>
            <pc:sldMk cId="1794234036" sldId="1410"/>
            <ac:spMk id="3" creationId="{112D45DD-0BC3-8375-5A9F-0A2AC1109B7E}"/>
          </ac:spMkLst>
        </pc:spChg>
      </pc:sldChg>
      <pc:sldChg chg="addSp modSp add mod modClrScheme chgLayout">
        <pc:chgData name="Jonathan Anderson" userId="90456cf8-9fb0-49c0-bb8f-4facdc1fc3e0" providerId="ADAL" clId="{4AC11070-87C4-4A5B-BD06-04EB3B4CA79A}" dt="2025-03-25T14:26:20.086" v="57" actId="700"/>
        <pc:sldMkLst>
          <pc:docMk/>
          <pc:sldMk cId="4132961987" sldId="1411"/>
        </pc:sldMkLst>
        <pc:spChg chg="mod ord">
          <ac:chgData name="Jonathan Anderson" userId="90456cf8-9fb0-49c0-bb8f-4facdc1fc3e0" providerId="ADAL" clId="{4AC11070-87C4-4A5B-BD06-04EB3B4CA79A}" dt="2025-03-25T14:26:20.086" v="57" actId="700"/>
          <ac:spMkLst>
            <pc:docMk/>
            <pc:sldMk cId="4132961987" sldId="1411"/>
            <ac:spMk id="2" creationId="{B2424EE7-37CC-4756-8480-170EFB81F7D6}"/>
          </ac:spMkLst>
        </pc:spChg>
        <pc:spChg chg="add mod ord">
          <ac:chgData name="Jonathan Anderson" userId="90456cf8-9fb0-49c0-bb8f-4facdc1fc3e0" providerId="ADAL" clId="{4AC11070-87C4-4A5B-BD06-04EB3B4CA79A}" dt="2025-03-25T14:26:20.086" v="57" actId="700"/>
          <ac:spMkLst>
            <pc:docMk/>
            <pc:sldMk cId="4132961987" sldId="1411"/>
            <ac:spMk id="3" creationId="{957D4883-9582-2DE4-BE55-27AE66DD3A96}"/>
          </ac:spMkLst>
        </pc:spChg>
      </pc:sldChg>
      <pc:sldChg chg="modSp add mod modClrScheme chgLayout">
        <pc:chgData name="Jonathan Anderson" userId="90456cf8-9fb0-49c0-bb8f-4facdc1fc3e0" providerId="ADAL" clId="{4AC11070-87C4-4A5B-BD06-04EB3B4CA79A}" dt="2025-03-25T14:26:25.909" v="58" actId="700"/>
        <pc:sldMkLst>
          <pc:docMk/>
          <pc:sldMk cId="2179943321" sldId="1412"/>
        </pc:sldMkLst>
        <pc:spChg chg="mod ord">
          <ac:chgData name="Jonathan Anderson" userId="90456cf8-9fb0-49c0-bb8f-4facdc1fc3e0" providerId="ADAL" clId="{4AC11070-87C4-4A5B-BD06-04EB3B4CA79A}" dt="2025-03-25T14:26:25.909" v="58" actId="700"/>
          <ac:spMkLst>
            <pc:docMk/>
            <pc:sldMk cId="2179943321" sldId="1412"/>
            <ac:spMk id="2" creationId="{66FD6104-616B-4918-8034-B941E85C91F0}"/>
          </ac:spMkLst>
        </pc:spChg>
        <pc:spChg chg="mod ord">
          <ac:chgData name="Jonathan Anderson" userId="90456cf8-9fb0-49c0-bb8f-4facdc1fc3e0" providerId="ADAL" clId="{4AC11070-87C4-4A5B-BD06-04EB3B4CA79A}" dt="2025-03-25T14:26:25.909" v="58" actId="700"/>
          <ac:spMkLst>
            <pc:docMk/>
            <pc:sldMk cId="2179943321" sldId="1412"/>
            <ac:spMk id="3" creationId="{577CB7A5-C855-4763-8179-ADF617AADA07}"/>
          </ac:spMkLst>
        </pc:spChg>
      </pc:sldChg>
      <pc:sldChg chg="addSp delSp modSp add mod modClrScheme chgLayout">
        <pc:chgData name="Jonathan Anderson" userId="90456cf8-9fb0-49c0-bb8f-4facdc1fc3e0" providerId="ADAL" clId="{4AC11070-87C4-4A5B-BD06-04EB3B4CA79A}" dt="2025-03-25T14:26:39.622" v="60" actId="700"/>
        <pc:sldMkLst>
          <pc:docMk/>
          <pc:sldMk cId="1487586815" sldId="1413"/>
        </pc:sldMkLst>
        <pc:spChg chg="mod ord">
          <ac:chgData name="Jonathan Anderson" userId="90456cf8-9fb0-49c0-bb8f-4facdc1fc3e0" providerId="ADAL" clId="{4AC11070-87C4-4A5B-BD06-04EB3B4CA79A}" dt="2025-03-25T14:26:39.622" v="60" actId="700"/>
          <ac:spMkLst>
            <pc:docMk/>
            <pc:sldMk cId="1487586815" sldId="1413"/>
            <ac:spMk id="2" creationId="{9997F49C-26D5-475C-9CCC-59A24D05EC9F}"/>
          </ac:spMkLst>
        </pc:spChg>
        <pc:spChg chg="mod ord">
          <ac:chgData name="Jonathan Anderson" userId="90456cf8-9fb0-49c0-bb8f-4facdc1fc3e0" providerId="ADAL" clId="{4AC11070-87C4-4A5B-BD06-04EB3B4CA79A}" dt="2025-03-25T14:26:39.622" v="60" actId="700"/>
          <ac:spMkLst>
            <pc:docMk/>
            <pc:sldMk cId="1487586815" sldId="1413"/>
            <ac:spMk id="3" creationId="{BCEF1FEC-DDE1-48D5-85EC-7909AA094627}"/>
          </ac:spMkLst>
        </pc:spChg>
        <pc:spChg chg="add del mod ord">
          <ac:chgData name="Jonathan Anderson" userId="90456cf8-9fb0-49c0-bb8f-4facdc1fc3e0" providerId="ADAL" clId="{4AC11070-87C4-4A5B-BD06-04EB3B4CA79A}" dt="2025-03-25T14:26:39.622" v="60" actId="700"/>
          <ac:spMkLst>
            <pc:docMk/>
            <pc:sldMk cId="1487586815" sldId="1413"/>
            <ac:spMk id="4" creationId="{F3485548-2FA9-4F4B-D3FC-D7FE828EAB0B}"/>
          </ac:spMkLst>
        </pc:spChg>
      </pc:sldChg>
      <pc:sldChg chg="addSp delSp modSp add mod modClrScheme chgLayout">
        <pc:chgData name="Jonathan Anderson" userId="90456cf8-9fb0-49c0-bb8f-4facdc1fc3e0" providerId="ADAL" clId="{4AC11070-87C4-4A5B-BD06-04EB3B4CA79A}" dt="2025-03-25T14:26:48.231" v="62" actId="14100"/>
        <pc:sldMkLst>
          <pc:docMk/>
          <pc:sldMk cId="665577058" sldId="1414"/>
        </pc:sldMkLst>
        <pc:spChg chg="mod ord">
          <ac:chgData name="Jonathan Anderson" userId="90456cf8-9fb0-49c0-bb8f-4facdc1fc3e0" providerId="ADAL" clId="{4AC11070-87C4-4A5B-BD06-04EB3B4CA79A}" dt="2025-03-25T14:26:42.780" v="61" actId="700"/>
          <ac:spMkLst>
            <pc:docMk/>
            <pc:sldMk cId="665577058" sldId="1414"/>
            <ac:spMk id="2" creationId="{A8B841F8-B6BC-4AC9-A7B2-B5899319E675}"/>
          </ac:spMkLst>
        </pc:spChg>
        <pc:spChg chg="mod ord">
          <ac:chgData name="Jonathan Anderson" userId="90456cf8-9fb0-49c0-bb8f-4facdc1fc3e0" providerId="ADAL" clId="{4AC11070-87C4-4A5B-BD06-04EB3B4CA79A}" dt="2025-03-25T14:26:48.231" v="62" actId="14100"/>
          <ac:spMkLst>
            <pc:docMk/>
            <pc:sldMk cId="665577058" sldId="1414"/>
            <ac:spMk id="3" creationId="{050B787F-10AA-4B75-A9D3-618F0113C378}"/>
          </ac:spMkLst>
        </pc:spChg>
        <pc:spChg chg="add del mod ord">
          <ac:chgData name="Jonathan Anderson" userId="90456cf8-9fb0-49c0-bb8f-4facdc1fc3e0" providerId="ADAL" clId="{4AC11070-87C4-4A5B-BD06-04EB3B4CA79A}" dt="2025-03-25T14:26:39.622" v="60" actId="700"/>
          <ac:spMkLst>
            <pc:docMk/>
            <pc:sldMk cId="665577058" sldId="1414"/>
            <ac:spMk id="4" creationId="{5E1A4EC8-BDE4-7C25-FE63-F4DA1BEA7BAC}"/>
          </ac:spMkLst>
        </pc:spChg>
        <pc:spChg chg="add mod ord">
          <ac:chgData name="Jonathan Anderson" userId="90456cf8-9fb0-49c0-bb8f-4facdc1fc3e0" providerId="ADAL" clId="{4AC11070-87C4-4A5B-BD06-04EB3B4CA79A}" dt="2025-03-25T14:26:42.780" v="61" actId="700"/>
          <ac:spMkLst>
            <pc:docMk/>
            <pc:sldMk cId="665577058" sldId="1414"/>
            <ac:spMk id="5" creationId="{3CAACAA3-98DC-2402-9AE6-4A4C49DB15D6}"/>
          </ac:spMkLst>
        </pc:spChg>
      </pc:sldChg>
      <pc:sldChg chg="modSp add mod modClrScheme chgLayout">
        <pc:chgData name="Jonathan Anderson" userId="90456cf8-9fb0-49c0-bb8f-4facdc1fc3e0" providerId="ADAL" clId="{4AC11070-87C4-4A5B-BD06-04EB3B4CA79A}" dt="2025-03-25T14:26:52.056" v="63" actId="700"/>
        <pc:sldMkLst>
          <pc:docMk/>
          <pc:sldMk cId="4219639680" sldId="1415"/>
        </pc:sldMkLst>
        <pc:spChg chg="mod ord">
          <ac:chgData name="Jonathan Anderson" userId="90456cf8-9fb0-49c0-bb8f-4facdc1fc3e0" providerId="ADAL" clId="{4AC11070-87C4-4A5B-BD06-04EB3B4CA79A}" dt="2025-03-25T14:26:52.056" v="63" actId="700"/>
          <ac:spMkLst>
            <pc:docMk/>
            <pc:sldMk cId="4219639680" sldId="1415"/>
            <ac:spMk id="2" creationId="{581A8A69-99AB-40C5-82B1-B58C82104586}"/>
          </ac:spMkLst>
        </pc:spChg>
        <pc:spChg chg="mod ord">
          <ac:chgData name="Jonathan Anderson" userId="90456cf8-9fb0-49c0-bb8f-4facdc1fc3e0" providerId="ADAL" clId="{4AC11070-87C4-4A5B-BD06-04EB3B4CA79A}" dt="2025-03-25T14:26:52.056" v="63" actId="700"/>
          <ac:spMkLst>
            <pc:docMk/>
            <pc:sldMk cId="4219639680" sldId="1415"/>
            <ac:spMk id="3" creationId="{F299F6FB-2127-4725-90EF-F6A32E23F502}"/>
          </ac:spMkLst>
        </pc:spChg>
      </pc:sldChg>
      <pc:sldChg chg="addSp modSp add mod modClrScheme chgLayout">
        <pc:chgData name="Jonathan Anderson" userId="90456cf8-9fb0-49c0-bb8f-4facdc1fc3e0" providerId="ADAL" clId="{4AC11070-87C4-4A5B-BD06-04EB3B4CA79A}" dt="2025-03-25T14:25:40.606" v="48" actId="700"/>
        <pc:sldMkLst>
          <pc:docMk/>
          <pc:sldMk cId="3519526298" sldId="1416"/>
        </pc:sldMkLst>
        <pc:spChg chg="mod ord">
          <ac:chgData name="Jonathan Anderson" userId="90456cf8-9fb0-49c0-bb8f-4facdc1fc3e0" providerId="ADAL" clId="{4AC11070-87C4-4A5B-BD06-04EB3B4CA79A}" dt="2025-03-25T14:25:40.606" v="48" actId="700"/>
          <ac:spMkLst>
            <pc:docMk/>
            <pc:sldMk cId="3519526298" sldId="1416"/>
            <ac:spMk id="2" creationId="{4FB1E637-3225-4B4D-A861-A6FE26D065AC}"/>
          </ac:spMkLst>
        </pc:spChg>
        <pc:spChg chg="mod ord">
          <ac:chgData name="Jonathan Anderson" userId="90456cf8-9fb0-49c0-bb8f-4facdc1fc3e0" providerId="ADAL" clId="{4AC11070-87C4-4A5B-BD06-04EB3B4CA79A}" dt="2025-03-25T14:25:40.606" v="48" actId="700"/>
          <ac:spMkLst>
            <pc:docMk/>
            <pc:sldMk cId="3519526298" sldId="1416"/>
            <ac:spMk id="3" creationId="{9B198F80-2D7A-44D9-A8C2-2F4B69282F04}"/>
          </ac:spMkLst>
        </pc:spChg>
        <pc:spChg chg="add mod ord">
          <ac:chgData name="Jonathan Anderson" userId="90456cf8-9fb0-49c0-bb8f-4facdc1fc3e0" providerId="ADAL" clId="{4AC11070-87C4-4A5B-BD06-04EB3B4CA79A}" dt="2025-03-25T14:25:40.606" v="48" actId="700"/>
          <ac:spMkLst>
            <pc:docMk/>
            <pc:sldMk cId="3519526298" sldId="1416"/>
            <ac:spMk id="4" creationId="{6FDC7449-83C3-BB74-1059-BDCBAF320A5C}"/>
          </ac:spMkLst>
        </pc:spChg>
      </pc:sldChg>
      <pc:sldChg chg="modSp add mod modClrScheme chgLayout">
        <pc:chgData name="Jonathan Anderson" userId="90456cf8-9fb0-49c0-bb8f-4facdc1fc3e0" providerId="ADAL" clId="{4AC11070-87C4-4A5B-BD06-04EB3B4CA79A}" dt="2025-03-25T14:25:46.517" v="49" actId="700"/>
        <pc:sldMkLst>
          <pc:docMk/>
          <pc:sldMk cId="2262371352" sldId="1417"/>
        </pc:sldMkLst>
        <pc:spChg chg="mod ord">
          <ac:chgData name="Jonathan Anderson" userId="90456cf8-9fb0-49c0-bb8f-4facdc1fc3e0" providerId="ADAL" clId="{4AC11070-87C4-4A5B-BD06-04EB3B4CA79A}" dt="2025-03-25T14:25:46.517" v="49" actId="700"/>
          <ac:spMkLst>
            <pc:docMk/>
            <pc:sldMk cId="2262371352" sldId="1417"/>
            <ac:spMk id="2" creationId="{2EFD4D44-BD53-4020-83B7-CC6A511C8F98}"/>
          </ac:spMkLst>
        </pc:spChg>
        <pc:spChg chg="mod ord">
          <ac:chgData name="Jonathan Anderson" userId="90456cf8-9fb0-49c0-bb8f-4facdc1fc3e0" providerId="ADAL" clId="{4AC11070-87C4-4A5B-BD06-04EB3B4CA79A}" dt="2025-03-25T14:25:46.517" v="49" actId="700"/>
          <ac:spMkLst>
            <pc:docMk/>
            <pc:sldMk cId="2262371352" sldId="1417"/>
            <ac:spMk id="3" creationId="{0A6BD047-1610-4BDA-A838-912463D6CCDD}"/>
          </ac:spMkLst>
        </pc:spChg>
        <pc:spChg chg="mod ord">
          <ac:chgData name="Jonathan Anderson" userId="90456cf8-9fb0-49c0-bb8f-4facdc1fc3e0" providerId="ADAL" clId="{4AC11070-87C4-4A5B-BD06-04EB3B4CA79A}" dt="2025-03-25T14:25:46.517" v="49" actId="700"/>
          <ac:spMkLst>
            <pc:docMk/>
            <pc:sldMk cId="2262371352" sldId="1417"/>
            <ac:spMk id="4" creationId="{162777A4-BA94-4A06-9E96-A1DEADA72AD1}"/>
          </ac:spMkLst>
        </pc:spChg>
      </pc:sldChg>
      <pc:sldChg chg="addSp modSp add mod modClrScheme chgLayout">
        <pc:chgData name="Jonathan Anderson" userId="90456cf8-9fb0-49c0-bb8f-4facdc1fc3e0" providerId="ADAL" clId="{4AC11070-87C4-4A5B-BD06-04EB3B4CA79A}" dt="2025-03-25T14:27:04.740" v="67" actId="14100"/>
        <pc:sldMkLst>
          <pc:docMk/>
          <pc:sldMk cId="3045341894" sldId="1418"/>
        </pc:sldMkLst>
        <pc:spChg chg="add mod ord">
          <ac:chgData name="Jonathan Anderson" userId="90456cf8-9fb0-49c0-bb8f-4facdc1fc3e0" providerId="ADAL" clId="{4AC11070-87C4-4A5B-BD06-04EB3B4CA79A}" dt="2025-03-25T14:27:01.253" v="65" actId="700"/>
          <ac:spMkLst>
            <pc:docMk/>
            <pc:sldMk cId="3045341894" sldId="1418"/>
            <ac:spMk id="2" creationId="{844DB197-8D88-28D8-7479-33993F6DC8BF}"/>
          </ac:spMkLst>
        </pc:spChg>
        <pc:spChg chg="mod ord">
          <ac:chgData name="Jonathan Anderson" userId="90456cf8-9fb0-49c0-bb8f-4facdc1fc3e0" providerId="ADAL" clId="{4AC11070-87C4-4A5B-BD06-04EB3B4CA79A}" dt="2025-03-25T14:27:01.253" v="65" actId="700"/>
          <ac:spMkLst>
            <pc:docMk/>
            <pc:sldMk cId="3045341894" sldId="1418"/>
            <ac:spMk id="4" creationId="{49E909A7-FE00-4F93-95AF-C1F7D6CF00D9}"/>
          </ac:spMkLst>
        </pc:spChg>
        <pc:spChg chg="mod ord">
          <ac:chgData name="Jonathan Anderson" userId="90456cf8-9fb0-49c0-bb8f-4facdc1fc3e0" providerId="ADAL" clId="{4AC11070-87C4-4A5B-BD06-04EB3B4CA79A}" dt="2025-03-25T14:27:04.740" v="67" actId="14100"/>
          <ac:spMkLst>
            <pc:docMk/>
            <pc:sldMk cId="3045341894" sldId="1418"/>
            <ac:spMk id="5" creationId="{C6842648-F54F-45DD-9C74-8789133B9B1D}"/>
          </ac:spMkLst>
        </pc:spChg>
      </pc:sldChg>
      <pc:sldChg chg="modSp new mod">
        <pc:chgData name="Jonathan Anderson" userId="90456cf8-9fb0-49c0-bb8f-4facdc1fc3e0" providerId="ADAL" clId="{4AC11070-87C4-4A5B-BD06-04EB3B4CA79A}" dt="2025-03-25T14:24:55.004" v="34" actId="20577"/>
        <pc:sldMkLst>
          <pc:docMk/>
          <pc:sldMk cId="4234983181" sldId="1419"/>
        </pc:sldMkLst>
        <pc:spChg chg="mod">
          <ac:chgData name="Jonathan Anderson" userId="90456cf8-9fb0-49c0-bb8f-4facdc1fc3e0" providerId="ADAL" clId="{4AC11070-87C4-4A5B-BD06-04EB3B4CA79A}" dt="2025-03-25T14:24:55.004" v="34" actId="20577"/>
          <ac:spMkLst>
            <pc:docMk/>
            <pc:sldMk cId="4234983181" sldId="1419"/>
            <ac:spMk id="2" creationId="{BA80D778-B3D0-4467-A5B7-4E6D1F9FB420}"/>
          </ac:spMkLst>
        </pc:spChg>
      </pc:sldChg>
      <pc:sldMasterChg chg="delSldLayout">
        <pc:chgData name="Jonathan Anderson" userId="90456cf8-9fb0-49c0-bb8f-4facdc1fc3e0" providerId="ADAL" clId="{4AC11070-87C4-4A5B-BD06-04EB3B4CA79A}" dt="2025-03-25T14:24:56.740" v="35" actId="47"/>
        <pc:sldMasterMkLst>
          <pc:docMk/>
          <pc:sldMasterMk cId="1231782894" sldId="2147483648"/>
        </pc:sldMasterMkLst>
        <pc:sldLayoutChg chg="del">
          <pc:chgData name="Jonathan Anderson" userId="90456cf8-9fb0-49c0-bb8f-4facdc1fc3e0" providerId="ADAL" clId="{4AC11070-87C4-4A5B-BD06-04EB3B4CA79A}" dt="2025-03-25T14:24:56.740" v="35" actId="47"/>
          <pc:sldLayoutMkLst>
            <pc:docMk/>
            <pc:sldMasterMk cId="1231782894" sldId="2147483648"/>
            <pc:sldLayoutMk cId="517529123" sldId="2147483680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g"/><Relationship Id="rId1" Type="http://schemas.openxmlformats.org/officeDocument/2006/relationships/image" Target="../media/image18.jp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Relationship Id="rId9" Type="http://schemas.openxmlformats.org/officeDocument/2006/relationships/image" Target="../media/image26.jp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g"/><Relationship Id="rId1" Type="http://schemas.openxmlformats.org/officeDocument/2006/relationships/image" Target="../media/image18.jp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Relationship Id="rId9" Type="http://schemas.openxmlformats.org/officeDocument/2006/relationships/image" Target="../media/image2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CB6AB4-F4B0-415D-B756-D9FEBECEDB81}" type="doc">
      <dgm:prSet loTypeId="urn:microsoft.com/office/officeart/2005/8/layout/hList7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n-US"/>
        </a:p>
      </dgm:t>
    </dgm:pt>
    <dgm:pt modelId="{7D14CFD3-D94F-45FC-B21A-A75BF3CC3A03}">
      <dgm:prSet/>
      <dgm:spPr/>
      <dgm:t>
        <a:bodyPr/>
        <a:lstStyle/>
        <a:p>
          <a:r>
            <a:rPr lang="en-US" dirty="0"/>
            <a:t>Principle </a:t>
          </a:r>
          <a:r>
            <a:rPr lang="en-US"/>
            <a:t>Solution Architect </a:t>
          </a:r>
          <a:r>
            <a:rPr lang="en-US" dirty="0"/>
            <a:t>at Argano</a:t>
          </a:r>
        </a:p>
      </dgm:t>
    </dgm:pt>
    <dgm:pt modelId="{B040F40C-526B-4794-AD94-3336FC782360}" type="parTrans" cxnId="{E6BED740-0FD5-4238-AFDD-9542C5AE2476}">
      <dgm:prSet/>
      <dgm:spPr/>
      <dgm:t>
        <a:bodyPr/>
        <a:lstStyle/>
        <a:p>
          <a:endParaRPr lang="en-US"/>
        </a:p>
      </dgm:t>
    </dgm:pt>
    <dgm:pt modelId="{D451F66D-210A-4D7C-A6F1-1B879D0641D5}" type="sibTrans" cxnId="{E6BED740-0FD5-4238-AFDD-9542C5AE2476}">
      <dgm:prSet/>
      <dgm:spPr/>
      <dgm:t>
        <a:bodyPr/>
        <a:lstStyle/>
        <a:p>
          <a:endParaRPr lang="en-US"/>
        </a:p>
      </dgm:t>
    </dgm:pt>
    <dgm:pt modelId="{792BF8A8-0A61-4F33-80F3-44577ED93ABC}">
      <dgm:prSet/>
      <dgm:spPr/>
      <dgm:t>
        <a:bodyPr/>
        <a:lstStyle/>
        <a:p>
          <a:r>
            <a:rPr lang="en-US" dirty="0"/>
            <a:t>12 years Dynamics experience</a:t>
          </a:r>
        </a:p>
      </dgm:t>
    </dgm:pt>
    <dgm:pt modelId="{216FC408-9EE1-44F8-BD0A-974B760E0940}" type="parTrans" cxnId="{C7B9B5CA-E6E0-47C3-9BEC-17DFC154E503}">
      <dgm:prSet/>
      <dgm:spPr/>
      <dgm:t>
        <a:bodyPr/>
        <a:lstStyle/>
        <a:p>
          <a:endParaRPr lang="en-US"/>
        </a:p>
      </dgm:t>
    </dgm:pt>
    <dgm:pt modelId="{6D267874-1477-4565-8C88-3B9AB3462E32}" type="sibTrans" cxnId="{C7B9B5CA-E6E0-47C3-9BEC-17DFC154E503}">
      <dgm:prSet/>
      <dgm:spPr/>
      <dgm:t>
        <a:bodyPr/>
        <a:lstStyle/>
        <a:p>
          <a:endParaRPr lang="en-US"/>
        </a:p>
      </dgm:t>
    </dgm:pt>
    <dgm:pt modelId="{7C4DAC24-A21E-403E-B344-5EFD23486241}">
      <dgm:prSet/>
      <dgm:spPr/>
      <dgm:t>
        <a:bodyPr/>
        <a:lstStyle/>
        <a:p>
          <a:r>
            <a:rPr lang="en-US" dirty="0"/>
            <a:t>Dynamics AX 2009 &amp; 2012</a:t>
          </a:r>
        </a:p>
      </dgm:t>
    </dgm:pt>
    <dgm:pt modelId="{09513280-6378-498A-8888-52B218B5646F}" type="parTrans" cxnId="{2629C71A-6753-45F6-9A9F-C8F293666FB8}">
      <dgm:prSet/>
      <dgm:spPr/>
      <dgm:t>
        <a:bodyPr/>
        <a:lstStyle/>
        <a:p>
          <a:endParaRPr lang="en-US"/>
        </a:p>
      </dgm:t>
    </dgm:pt>
    <dgm:pt modelId="{60950E3D-39E5-434C-8082-9AADF0E27A0C}" type="sibTrans" cxnId="{2629C71A-6753-45F6-9A9F-C8F293666FB8}">
      <dgm:prSet/>
      <dgm:spPr/>
      <dgm:t>
        <a:bodyPr/>
        <a:lstStyle/>
        <a:p>
          <a:endParaRPr lang="en-US"/>
        </a:p>
      </dgm:t>
    </dgm:pt>
    <dgm:pt modelId="{C1514514-A8AA-4C89-8E13-9F8512D008B0}">
      <dgm:prSet/>
      <dgm:spPr/>
      <dgm:t>
        <a:bodyPr/>
        <a:lstStyle/>
        <a:p>
          <a:r>
            <a:rPr lang="en-US" dirty="0"/>
            <a:t>Dynamics 365 Finance and Supply Chain</a:t>
          </a:r>
        </a:p>
      </dgm:t>
    </dgm:pt>
    <dgm:pt modelId="{18CB11AB-9119-474B-AFC8-7D3C7B5E0F77}" type="parTrans" cxnId="{054782B3-E0A3-433D-88E7-58D37D72B485}">
      <dgm:prSet/>
      <dgm:spPr/>
      <dgm:t>
        <a:bodyPr/>
        <a:lstStyle/>
        <a:p>
          <a:endParaRPr lang="en-US"/>
        </a:p>
      </dgm:t>
    </dgm:pt>
    <dgm:pt modelId="{92FD290C-7C71-48E2-81B0-C396B9BE87F4}" type="sibTrans" cxnId="{054782B3-E0A3-433D-88E7-58D37D72B485}">
      <dgm:prSet/>
      <dgm:spPr/>
      <dgm:t>
        <a:bodyPr/>
        <a:lstStyle/>
        <a:p>
          <a:endParaRPr lang="en-US"/>
        </a:p>
      </dgm:t>
    </dgm:pt>
    <dgm:pt modelId="{0FFD16E9-FDC4-4231-AB1D-A1EB151C4076}">
      <dgm:prSet/>
      <dgm:spPr/>
      <dgm:t>
        <a:bodyPr/>
        <a:lstStyle/>
        <a:p>
          <a:r>
            <a:rPr lang="en-US" dirty="0"/>
            <a:t>Background in Chemical Engineering</a:t>
          </a:r>
        </a:p>
      </dgm:t>
    </dgm:pt>
    <dgm:pt modelId="{B7081ECB-3822-4ED6-9D8F-2F9A3E5C2DC8}" type="parTrans" cxnId="{94EF95A1-CCF5-4B89-AFE7-A948BA318A77}">
      <dgm:prSet/>
      <dgm:spPr/>
      <dgm:t>
        <a:bodyPr/>
        <a:lstStyle/>
        <a:p>
          <a:endParaRPr lang="en-US"/>
        </a:p>
      </dgm:t>
    </dgm:pt>
    <dgm:pt modelId="{65546BAD-8E35-4D4A-8421-09714681F9AE}" type="sibTrans" cxnId="{94EF95A1-CCF5-4B89-AFE7-A948BA318A77}">
      <dgm:prSet/>
      <dgm:spPr/>
      <dgm:t>
        <a:bodyPr/>
        <a:lstStyle/>
        <a:p>
          <a:endParaRPr lang="en-US"/>
        </a:p>
      </dgm:t>
    </dgm:pt>
    <dgm:pt modelId="{3F2C537C-7902-41E2-B4DA-CE78197BCC21}">
      <dgm:prSet/>
      <dgm:spPr/>
      <dgm:t>
        <a:bodyPr/>
        <a:lstStyle/>
        <a:p>
          <a:r>
            <a:rPr lang="en-US" dirty="0"/>
            <a:t>4-time Fast Track Recognized Solution Architect</a:t>
          </a:r>
        </a:p>
      </dgm:t>
    </dgm:pt>
    <dgm:pt modelId="{3548E948-2409-464A-B662-E5799DB92D5B}" type="parTrans" cxnId="{4EB8B61C-781A-436D-9704-494763EAD06E}">
      <dgm:prSet/>
      <dgm:spPr/>
      <dgm:t>
        <a:bodyPr/>
        <a:lstStyle/>
        <a:p>
          <a:endParaRPr lang="en-US"/>
        </a:p>
      </dgm:t>
    </dgm:pt>
    <dgm:pt modelId="{4B0DF702-8560-4FFD-9B48-16286678F81B}" type="sibTrans" cxnId="{4EB8B61C-781A-436D-9704-494763EAD06E}">
      <dgm:prSet/>
      <dgm:spPr/>
      <dgm:t>
        <a:bodyPr/>
        <a:lstStyle/>
        <a:p>
          <a:endParaRPr lang="en-US"/>
        </a:p>
      </dgm:t>
    </dgm:pt>
    <dgm:pt modelId="{7A736BD2-492E-4DCC-AE96-CF79BD810335}">
      <dgm:prSet/>
      <dgm:spPr/>
      <dgm:t>
        <a:bodyPr/>
        <a:lstStyle/>
        <a:p>
          <a:r>
            <a:rPr lang="en-US"/>
            <a:t>Experience in variety of industries</a:t>
          </a:r>
        </a:p>
      </dgm:t>
    </dgm:pt>
    <dgm:pt modelId="{2807B101-2F6A-40E4-8D2D-088EBAB90324}" type="parTrans" cxnId="{CA7B03C9-F1A4-4538-A37D-E2BBD47C11E0}">
      <dgm:prSet/>
      <dgm:spPr/>
      <dgm:t>
        <a:bodyPr/>
        <a:lstStyle/>
        <a:p>
          <a:endParaRPr lang="en-US"/>
        </a:p>
      </dgm:t>
    </dgm:pt>
    <dgm:pt modelId="{9A0B18FD-E490-402E-8514-C77DBE232D4F}" type="sibTrans" cxnId="{CA7B03C9-F1A4-4538-A37D-E2BBD47C11E0}">
      <dgm:prSet/>
      <dgm:spPr/>
      <dgm:t>
        <a:bodyPr/>
        <a:lstStyle/>
        <a:p>
          <a:endParaRPr lang="en-US"/>
        </a:p>
      </dgm:t>
    </dgm:pt>
    <dgm:pt modelId="{64D7A4AD-EDB8-4013-AE96-C62700DF7050}">
      <dgm:prSet/>
      <dgm:spPr/>
      <dgm:t>
        <a:bodyPr/>
        <a:lstStyle/>
        <a:p>
          <a:r>
            <a:rPr lang="en-US" dirty="0"/>
            <a:t>Chemical</a:t>
          </a:r>
        </a:p>
      </dgm:t>
    </dgm:pt>
    <dgm:pt modelId="{592DB575-1A42-499D-A239-4786D514F9C6}" type="parTrans" cxnId="{E6ACAEA4-E6C9-4A27-8A76-284143820CCA}">
      <dgm:prSet/>
      <dgm:spPr/>
      <dgm:t>
        <a:bodyPr/>
        <a:lstStyle/>
        <a:p>
          <a:endParaRPr lang="en-US"/>
        </a:p>
      </dgm:t>
    </dgm:pt>
    <dgm:pt modelId="{544A7FF9-F9FA-4927-8398-4AF278118CEB}" type="sibTrans" cxnId="{E6ACAEA4-E6C9-4A27-8A76-284143820CCA}">
      <dgm:prSet/>
      <dgm:spPr/>
      <dgm:t>
        <a:bodyPr/>
        <a:lstStyle/>
        <a:p>
          <a:endParaRPr lang="en-US"/>
        </a:p>
      </dgm:t>
    </dgm:pt>
    <dgm:pt modelId="{8C49B879-B57A-4D99-9656-CF640675A31F}">
      <dgm:prSet/>
      <dgm:spPr/>
      <dgm:t>
        <a:bodyPr/>
        <a:lstStyle/>
        <a:p>
          <a:r>
            <a:rPr lang="en-US" dirty="0"/>
            <a:t>Service</a:t>
          </a:r>
        </a:p>
      </dgm:t>
    </dgm:pt>
    <dgm:pt modelId="{C8FA0FEA-7F84-45A0-B1C9-7CF101C58B67}" type="parTrans" cxnId="{F88B7FA4-8C1A-48DC-AE3B-2AC4F0592FD9}">
      <dgm:prSet/>
      <dgm:spPr/>
      <dgm:t>
        <a:bodyPr/>
        <a:lstStyle/>
        <a:p>
          <a:endParaRPr lang="en-US"/>
        </a:p>
      </dgm:t>
    </dgm:pt>
    <dgm:pt modelId="{0A7ECC00-0187-43E7-8533-345980D0B5C7}" type="sibTrans" cxnId="{F88B7FA4-8C1A-48DC-AE3B-2AC4F0592FD9}">
      <dgm:prSet/>
      <dgm:spPr/>
      <dgm:t>
        <a:bodyPr/>
        <a:lstStyle/>
        <a:p>
          <a:endParaRPr lang="en-US"/>
        </a:p>
      </dgm:t>
    </dgm:pt>
    <dgm:pt modelId="{7008201F-2441-4CA5-B143-CBD3C33033FA}">
      <dgm:prSet/>
      <dgm:spPr/>
      <dgm:t>
        <a:bodyPr/>
        <a:lstStyle/>
        <a:p>
          <a:r>
            <a:rPr lang="en-US" dirty="0"/>
            <a:t>Medical</a:t>
          </a:r>
        </a:p>
      </dgm:t>
    </dgm:pt>
    <dgm:pt modelId="{65C9B49E-2C23-4182-84AF-13E01CABFCAE}" type="parTrans" cxnId="{62ED98AD-CD39-4244-9F34-B6690E81E0CA}">
      <dgm:prSet/>
      <dgm:spPr/>
      <dgm:t>
        <a:bodyPr/>
        <a:lstStyle/>
        <a:p>
          <a:endParaRPr lang="en-US"/>
        </a:p>
      </dgm:t>
    </dgm:pt>
    <dgm:pt modelId="{F0681651-D1C5-4299-B186-C0CC25035035}" type="sibTrans" cxnId="{62ED98AD-CD39-4244-9F34-B6690E81E0CA}">
      <dgm:prSet/>
      <dgm:spPr/>
      <dgm:t>
        <a:bodyPr/>
        <a:lstStyle/>
        <a:p>
          <a:endParaRPr lang="en-US"/>
        </a:p>
      </dgm:t>
    </dgm:pt>
    <dgm:pt modelId="{CE44A2F4-4485-430C-8794-EEA09CFDEF35}">
      <dgm:prSet/>
      <dgm:spPr/>
      <dgm:t>
        <a:bodyPr/>
        <a:lstStyle/>
        <a:p>
          <a:r>
            <a:rPr lang="en-US" dirty="0"/>
            <a:t>Aerospace</a:t>
          </a:r>
        </a:p>
      </dgm:t>
    </dgm:pt>
    <dgm:pt modelId="{0AC11750-1255-4B8C-B4C3-F5CD6CFB0032}" type="parTrans" cxnId="{7382BA2A-8EAD-4A6C-A1DA-7769C3A03E2A}">
      <dgm:prSet/>
      <dgm:spPr/>
      <dgm:t>
        <a:bodyPr/>
        <a:lstStyle/>
        <a:p>
          <a:endParaRPr lang="en-US"/>
        </a:p>
      </dgm:t>
    </dgm:pt>
    <dgm:pt modelId="{FDE0E210-0B34-4277-A921-460571CC0D3D}" type="sibTrans" cxnId="{7382BA2A-8EAD-4A6C-A1DA-7769C3A03E2A}">
      <dgm:prSet/>
      <dgm:spPr/>
      <dgm:t>
        <a:bodyPr/>
        <a:lstStyle/>
        <a:p>
          <a:endParaRPr lang="en-US"/>
        </a:p>
      </dgm:t>
    </dgm:pt>
    <dgm:pt modelId="{93D471BE-5858-41C4-A630-EF3F9A40B80E}">
      <dgm:prSet/>
      <dgm:spPr/>
      <dgm:t>
        <a:bodyPr/>
        <a:lstStyle/>
        <a:p>
          <a:r>
            <a:rPr lang="en-US" dirty="0"/>
            <a:t>Assemble to Order</a:t>
          </a:r>
        </a:p>
      </dgm:t>
    </dgm:pt>
    <dgm:pt modelId="{DA359B8E-8FFE-4886-89F2-6C8B9C8DAA8C}" type="parTrans" cxnId="{A6AFF4E8-AA31-439D-9CEC-08641F600A0A}">
      <dgm:prSet/>
      <dgm:spPr/>
      <dgm:t>
        <a:bodyPr/>
        <a:lstStyle/>
        <a:p>
          <a:endParaRPr lang="en-US"/>
        </a:p>
      </dgm:t>
    </dgm:pt>
    <dgm:pt modelId="{81A69B88-362B-4F2C-ABA1-74D97C741335}" type="sibTrans" cxnId="{A6AFF4E8-AA31-439D-9CEC-08641F600A0A}">
      <dgm:prSet/>
      <dgm:spPr/>
      <dgm:t>
        <a:bodyPr/>
        <a:lstStyle/>
        <a:p>
          <a:endParaRPr lang="en-US"/>
        </a:p>
      </dgm:t>
    </dgm:pt>
    <dgm:pt modelId="{54A1E355-196A-4842-84C0-CA4BAD7786BC}">
      <dgm:prSet/>
      <dgm:spPr/>
      <dgm:t>
        <a:bodyPr/>
        <a:lstStyle/>
        <a:p>
          <a:r>
            <a:rPr lang="en-US" dirty="0"/>
            <a:t>Colorado Native</a:t>
          </a:r>
        </a:p>
      </dgm:t>
    </dgm:pt>
    <dgm:pt modelId="{037362E2-1826-45F4-8245-2EF7CCE54590}" type="parTrans" cxnId="{254EA72B-75A9-4230-8D1F-EAA9C4112342}">
      <dgm:prSet/>
      <dgm:spPr/>
      <dgm:t>
        <a:bodyPr/>
        <a:lstStyle/>
        <a:p>
          <a:endParaRPr lang="en-US"/>
        </a:p>
      </dgm:t>
    </dgm:pt>
    <dgm:pt modelId="{41EFE78A-F904-4797-87E2-DB8276D8C359}" type="sibTrans" cxnId="{254EA72B-75A9-4230-8D1F-EAA9C4112342}">
      <dgm:prSet/>
      <dgm:spPr/>
      <dgm:t>
        <a:bodyPr/>
        <a:lstStyle/>
        <a:p>
          <a:endParaRPr lang="en-US"/>
        </a:p>
      </dgm:t>
    </dgm:pt>
    <dgm:pt modelId="{D19C9A16-A155-4743-8263-50CD942B8FBD}">
      <dgm:prSet/>
      <dgm:spPr/>
      <dgm:t>
        <a:bodyPr/>
        <a:lstStyle/>
        <a:p>
          <a:r>
            <a:rPr lang="en-US" dirty="0"/>
            <a:t>Wholesale Distribution</a:t>
          </a:r>
        </a:p>
      </dgm:t>
    </dgm:pt>
    <dgm:pt modelId="{4BCF9A59-8ECF-4A86-BD5A-B47DA8B41AB3}" type="parTrans" cxnId="{5C7F22C9-A3BF-4E5B-B94C-997434B1A9A4}">
      <dgm:prSet/>
      <dgm:spPr/>
      <dgm:t>
        <a:bodyPr/>
        <a:lstStyle/>
        <a:p>
          <a:endParaRPr lang="en-US"/>
        </a:p>
      </dgm:t>
    </dgm:pt>
    <dgm:pt modelId="{0D877D95-0DD1-4018-8647-CA3FC36F8C51}" type="sibTrans" cxnId="{5C7F22C9-A3BF-4E5B-B94C-997434B1A9A4}">
      <dgm:prSet/>
      <dgm:spPr/>
      <dgm:t>
        <a:bodyPr/>
        <a:lstStyle/>
        <a:p>
          <a:endParaRPr lang="en-US"/>
        </a:p>
      </dgm:t>
    </dgm:pt>
    <dgm:pt modelId="{EF65BF49-1B65-43C6-8192-F0B3F5150AD7}" type="pres">
      <dgm:prSet presAssocID="{9DCB6AB4-F4B0-415D-B756-D9FEBECEDB81}" presName="Name0" presStyleCnt="0">
        <dgm:presLayoutVars>
          <dgm:dir/>
          <dgm:resizeHandles val="exact"/>
        </dgm:presLayoutVars>
      </dgm:prSet>
      <dgm:spPr/>
    </dgm:pt>
    <dgm:pt modelId="{A05A540F-C5C5-4E9E-A8CC-3F9CD8E4CB6A}" type="pres">
      <dgm:prSet presAssocID="{9DCB6AB4-F4B0-415D-B756-D9FEBECEDB81}" presName="fgShape" presStyleLbl="fgShp" presStyleIdx="0" presStyleCnt="1"/>
      <dgm:spPr/>
    </dgm:pt>
    <dgm:pt modelId="{24D17703-94B5-482B-8E5B-F5AF1B49D9BC}" type="pres">
      <dgm:prSet presAssocID="{9DCB6AB4-F4B0-415D-B756-D9FEBECEDB81}" presName="linComp" presStyleCnt="0"/>
      <dgm:spPr/>
    </dgm:pt>
    <dgm:pt modelId="{A04400A0-0A07-4149-891A-C2BFF5832536}" type="pres">
      <dgm:prSet presAssocID="{54A1E355-196A-4842-84C0-CA4BAD7786BC}" presName="compNode" presStyleCnt="0"/>
      <dgm:spPr/>
    </dgm:pt>
    <dgm:pt modelId="{6ADCF9F9-9932-47C3-98F5-D6E2EF44E696}" type="pres">
      <dgm:prSet presAssocID="{54A1E355-196A-4842-84C0-CA4BAD7786BC}" presName="bkgdShape" presStyleLbl="node1" presStyleIdx="0" presStyleCnt="6"/>
      <dgm:spPr/>
    </dgm:pt>
    <dgm:pt modelId="{BAC0A781-47A7-4249-ACA7-D7186881C61B}" type="pres">
      <dgm:prSet presAssocID="{54A1E355-196A-4842-84C0-CA4BAD7786BC}" presName="nodeTx" presStyleLbl="node1" presStyleIdx="0" presStyleCnt="6">
        <dgm:presLayoutVars>
          <dgm:bulletEnabled val="1"/>
        </dgm:presLayoutVars>
      </dgm:prSet>
      <dgm:spPr/>
    </dgm:pt>
    <dgm:pt modelId="{F337892D-267B-4AC6-8A51-F7182AA1F3CA}" type="pres">
      <dgm:prSet presAssocID="{54A1E355-196A-4842-84C0-CA4BAD7786BC}" presName="invisiNode" presStyleLbl="node1" presStyleIdx="0" presStyleCnt="6"/>
      <dgm:spPr/>
    </dgm:pt>
    <dgm:pt modelId="{4FC5D589-8BCB-49DC-BBCA-31D1639E5D3E}" type="pres">
      <dgm:prSet presAssocID="{54A1E355-196A-4842-84C0-CA4BAD7786BC}" presName="imagNode" presStyleLbl="fgImgPlace1" presStyleIdx="0" presStyleCnt="6"/>
      <dgm:spPr>
        <a:blipFill>
          <a:blip xmlns:r="http://schemas.openxmlformats.org/officeDocument/2006/relationships" r:embed="rId1"/>
          <a:srcRect/>
          <a:stretch>
            <a:fillRect l="-21000" r="-21000"/>
          </a:stretch>
        </a:blipFill>
      </dgm:spPr>
    </dgm:pt>
    <dgm:pt modelId="{4CC591B2-BD9B-492F-8093-8DBB6CA9DB8A}" type="pres">
      <dgm:prSet presAssocID="{41EFE78A-F904-4797-87E2-DB8276D8C359}" presName="sibTrans" presStyleLbl="sibTrans2D1" presStyleIdx="0" presStyleCnt="0"/>
      <dgm:spPr/>
    </dgm:pt>
    <dgm:pt modelId="{1C9A7E36-FECC-46F5-90E1-6C8DF83C2805}" type="pres">
      <dgm:prSet presAssocID="{7D14CFD3-D94F-45FC-B21A-A75BF3CC3A03}" presName="compNode" presStyleCnt="0"/>
      <dgm:spPr/>
    </dgm:pt>
    <dgm:pt modelId="{B4AEEA34-1B4F-41FC-8854-3A5E861205B6}" type="pres">
      <dgm:prSet presAssocID="{7D14CFD3-D94F-45FC-B21A-A75BF3CC3A03}" presName="bkgdShape" presStyleLbl="node1" presStyleIdx="1" presStyleCnt="6" custLinFactNeighborX="-221"/>
      <dgm:spPr/>
    </dgm:pt>
    <dgm:pt modelId="{1525623B-F7BA-4FB3-BE1B-21D125B9EB85}" type="pres">
      <dgm:prSet presAssocID="{7D14CFD3-D94F-45FC-B21A-A75BF3CC3A03}" presName="nodeTx" presStyleLbl="node1" presStyleIdx="1" presStyleCnt="6">
        <dgm:presLayoutVars>
          <dgm:bulletEnabled val="1"/>
        </dgm:presLayoutVars>
      </dgm:prSet>
      <dgm:spPr/>
    </dgm:pt>
    <dgm:pt modelId="{3B82B7EA-78F7-44C6-A01A-3EBA9B675851}" type="pres">
      <dgm:prSet presAssocID="{7D14CFD3-D94F-45FC-B21A-A75BF3CC3A03}" presName="invisiNode" presStyleLbl="node1" presStyleIdx="1" presStyleCnt="6"/>
      <dgm:spPr/>
    </dgm:pt>
    <dgm:pt modelId="{6FBF668E-86BB-4581-9D90-6A5C8D4FBCEA}" type="pres">
      <dgm:prSet presAssocID="{7D14CFD3-D94F-45FC-B21A-A75BF3CC3A03}" presName="imagNode" presStyleLbl="fgImgPlace1" presStyleIdx="1" presStyleCnt="6"/>
      <dgm:spPr>
        <a:blipFill>
          <a:blip xmlns:r="http://schemas.openxmlformats.org/officeDocument/2006/relationships" r:embed="rId2"/>
          <a:srcRect/>
          <a:stretch>
            <a:fillRect l="-39000" r="-39000"/>
          </a:stretch>
        </a:blipFill>
      </dgm:spPr>
    </dgm:pt>
    <dgm:pt modelId="{F4E4CCA6-BF50-4637-8F71-9DCA5CCC2973}" type="pres">
      <dgm:prSet presAssocID="{D451F66D-210A-4D7C-A6F1-1B879D0641D5}" presName="sibTrans" presStyleLbl="sibTrans2D1" presStyleIdx="0" presStyleCnt="0"/>
      <dgm:spPr/>
    </dgm:pt>
    <dgm:pt modelId="{971F7B7F-9805-4760-A7B3-7AEB6596F116}" type="pres">
      <dgm:prSet presAssocID="{792BF8A8-0A61-4F33-80F3-44577ED93ABC}" presName="compNode" presStyleCnt="0"/>
      <dgm:spPr/>
    </dgm:pt>
    <dgm:pt modelId="{643FC950-4DE5-42F5-8338-B72F9BC8924C}" type="pres">
      <dgm:prSet presAssocID="{792BF8A8-0A61-4F33-80F3-44577ED93ABC}" presName="bkgdShape" presStyleLbl="node1" presStyleIdx="2" presStyleCnt="6"/>
      <dgm:spPr/>
    </dgm:pt>
    <dgm:pt modelId="{DAD0B3CE-1F21-49D4-BAF9-1CCA730EA6E1}" type="pres">
      <dgm:prSet presAssocID="{792BF8A8-0A61-4F33-80F3-44577ED93ABC}" presName="nodeTx" presStyleLbl="node1" presStyleIdx="2" presStyleCnt="6">
        <dgm:presLayoutVars>
          <dgm:bulletEnabled val="1"/>
        </dgm:presLayoutVars>
      </dgm:prSet>
      <dgm:spPr/>
    </dgm:pt>
    <dgm:pt modelId="{8675F6B8-C969-4B77-84EB-45812E60FA90}" type="pres">
      <dgm:prSet presAssocID="{792BF8A8-0A61-4F33-80F3-44577ED93ABC}" presName="invisiNode" presStyleLbl="node1" presStyleIdx="2" presStyleCnt="6"/>
      <dgm:spPr/>
    </dgm:pt>
    <dgm:pt modelId="{AAC3DEA4-8707-4DFD-9BCE-0DE68E270E24}" type="pres">
      <dgm:prSet presAssocID="{792BF8A8-0A61-4F33-80F3-44577ED93ABC}" presName="imagNode" presStyleLbl="fgImgPlace1" presStyleIdx="2" presStyleCnt="6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i Ux outline"/>
        </a:ext>
      </dgm:extLst>
    </dgm:pt>
    <dgm:pt modelId="{757A153E-3553-4F20-A386-4CF10FE8624B}" type="pres">
      <dgm:prSet presAssocID="{6D267874-1477-4565-8C88-3B9AB3462E32}" presName="sibTrans" presStyleLbl="sibTrans2D1" presStyleIdx="0" presStyleCnt="0"/>
      <dgm:spPr/>
    </dgm:pt>
    <dgm:pt modelId="{6AEBA92E-A0EE-471F-9270-68825804172E}" type="pres">
      <dgm:prSet presAssocID="{0FFD16E9-FDC4-4231-AB1D-A1EB151C4076}" presName="compNode" presStyleCnt="0"/>
      <dgm:spPr/>
    </dgm:pt>
    <dgm:pt modelId="{AFDD1071-C327-4BA2-99D7-D2519311B17E}" type="pres">
      <dgm:prSet presAssocID="{0FFD16E9-FDC4-4231-AB1D-A1EB151C4076}" presName="bkgdShape" presStyleLbl="node1" presStyleIdx="3" presStyleCnt="6"/>
      <dgm:spPr/>
    </dgm:pt>
    <dgm:pt modelId="{84A23EF5-F1CB-4284-8553-4D1E585EAE61}" type="pres">
      <dgm:prSet presAssocID="{0FFD16E9-FDC4-4231-AB1D-A1EB151C4076}" presName="nodeTx" presStyleLbl="node1" presStyleIdx="3" presStyleCnt="6">
        <dgm:presLayoutVars>
          <dgm:bulletEnabled val="1"/>
        </dgm:presLayoutVars>
      </dgm:prSet>
      <dgm:spPr/>
    </dgm:pt>
    <dgm:pt modelId="{21A85DD8-7170-4467-9244-2D0C1BAD2311}" type="pres">
      <dgm:prSet presAssocID="{0FFD16E9-FDC4-4231-AB1D-A1EB151C4076}" presName="invisiNode" presStyleLbl="node1" presStyleIdx="3" presStyleCnt="6"/>
      <dgm:spPr/>
    </dgm:pt>
    <dgm:pt modelId="{59426987-7228-4A45-9798-72A18B4666AA}" type="pres">
      <dgm:prSet presAssocID="{0FFD16E9-FDC4-4231-AB1D-A1EB151C4076}" presName="imagNode" presStyleLbl="fgImgPlace1" presStyleIdx="3" presStyleCnt="6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lueprint with solid fill"/>
        </a:ext>
      </dgm:extLst>
    </dgm:pt>
    <dgm:pt modelId="{91134AF4-D5DD-43D9-9AB4-16800879E51D}" type="pres">
      <dgm:prSet presAssocID="{65546BAD-8E35-4D4A-8421-09714681F9AE}" presName="sibTrans" presStyleLbl="sibTrans2D1" presStyleIdx="0" presStyleCnt="0"/>
      <dgm:spPr/>
    </dgm:pt>
    <dgm:pt modelId="{FA7550D6-D38C-4F96-8F3F-F892EF5BDD44}" type="pres">
      <dgm:prSet presAssocID="{3F2C537C-7902-41E2-B4DA-CE78197BCC21}" presName="compNode" presStyleCnt="0"/>
      <dgm:spPr/>
    </dgm:pt>
    <dgm:pt modelId="{1155476E-C7A1-40B4-9AE4-87D4F879114B}" type="pres">
      <dgm:prSet presAssocID="{3F2C537C-7902-41E2-B4DA-CE78197BCC21}" presName="bkgdShape" presStyleLbl="node1" presStyleIdx="4" presStyleCnt="6"/>
      <dgm:spPr/>
    </dgm:pt>
    <dgm:pt modelId="{A73E2BC3-1F9E-4396-8D37-F4DD098EDDC9}" type="pres">
      <dgm:prSet presAssocID="{3F2C537C-7902-41E2-B4DA-CE78197BCC21}" presName="nodeTx" presStyleLbl="node1" presStyleIdx="4" presStyleCnt="6">
        <dgm:presLayoutVars>
          <dgm:bulletEnabled val="1"/>
        </dgm:presLayoutVars>
      </dgm:prSet>
      <dgm:spPr/>
    </dgm:pt>
    <dgm:pt modelId="{E02F5631-D33F-49AA-9F40-0FECC9A2F3A5}" type="pres">
      <dgm:prSet presAssocID="{3F2C537C-7902-41E2-B4DA-CE78197BCC21}" presName="invisiNode" presStyleLbl="node1" presStyleIdx="4" presStyleCnt="6"/>
      <dgm:spPr/>
    </dgm:pt>
    <dgm:pt modelId="{2C3D7F27-E36C-4567-A7F3-388CCE8D1CBA}" type="pres">
      <dgm:prSet presAssocID="{3F2C537C-7902-41E2-B4DA-CE78197BCC21}" presName="imagNode" presStyleLbl="fgImgPlace1" presStyleIdx="4" presStyleCnt="6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ibbon with solid fill"/>
        </a:ext>
      </dgm:extLst>
    </dgm:pt>
    <dgm:pt modelId="{4E49172B-6FCC-4A47-8527-FF7BD8C38058}" type="pres">
      <dgm:prSet presAssocID="{4B0DF702-8560-4FFD-9B48-16286678F81B}" presName="sibTrans" presStyleLbl="sibTrans2D1" presStyleIdx="0" presStyleCnt="0"/>
      <dgm:spPr/>
    </dgm:pt>
    <dgm:pt modelId="{BBDDBE7A-306E-4FF9-A204-464D29F830EA}" type="pres">
      <dgm:prSet presAssocID="{7A736BD2-492E-4DCC-AE96-CF79BD810335}" presName="compNode" presStyleCnt="0"/>
      <dgm:spPr/>
    </dgm:pt>
    <dgm:pt modelId="{80734BA5-68E3-43D3-B80D-92E7FBF2077D}" type="pres">
      <dgm:prSet presAssocID="{7A736BD2-492E-4DCC-AE96-CF79BD810335}" presName="bkgdShape" presStyleLbl="node1" presStyleIdx="5" presStyleCnt="6"/>
      <dgm:spPr/>
    </dgm:pt>
    <dgm:pt modelId="{C62F8F40-334D-4EF6-9421-4F6DB082BC13}" type="pres">
      <dgm:prSet presAssocID="{7A736BD2-492E-4DCC-AE96-CF79BD810335}" presName="nodeTx" presStyleLbl="node1" presStyleIdx="5" presStyleCnt="6">
        <dgm:presLayoutVars>
          <dgm:bulletEnabled val="1"/>
        </dgm:presLayoutVars>
      </dgm:prSet>
      <dgm:spPr/>
    </dgm:pt>
    <dgm:pt modelId="{400A3D84-8C46-479C-AB0B-04861DBE7C47}" type="pres">
      <dgm:prSet presAssocID="{7A736BD2-492E-4DCC-AE96-CF79BD810335}" presName="invisiNode" presStyleLbl="node1" presStyleIdx="5" presStyleCnt="6"/>
      <dgm:spPr/>
    </dgm:pt>
    <dgm:pt modelId="{F8E1E852-6883-4EB6-A59D-73C3D2AA1ACA}" type="pres">
      <dgm:prSet presAssocID="{7A736BD2-492E-4DCC-AE96-CF79BD810335}" presName="imagNode" presStyleLbl="fgImgPlace1" presStyleIdx="5" presStyleCnt="6"/>
      <dgm:spPr>
        <a:blipFill>
          <a:blip xmlns:r="http://schemas.openxmlformats.org/officeDocument/2006/relationships" r:embed="rId9"/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Clockwork metal gears and cogs"/>
        </a:ext>
      </dgm:extLst>
    </dgm:pt>
  </dgm:ptLst>
  <dgm:cxnLst>
    <dgm:cxn modelId="{2629C71A-6753-45F6-9A9F-C8F293666FB8}" srcId="{792BF8A8-0A61-4F33-80F3-44577ED93ABC}" destId="{7C4DAC24-A21E-403E-B344-5EFD23486241}" srcOrd="0" destOrd="0" parTransId="{09513280-6378-498A-8888-52B218B5646F}" sibTransId="{60950E3D-39E5-434C-8082-9AADF0E27A0C}"/>
    <dgm:cxn modelId="{4EB8B61C-781A-436D-9704-494763EAD06E}" srcId="{9DCB6AB4-F4B0-415D-B756-D9FEBECEDB81}" destId="{3F2C537C-7902-41E2-B4DA-CE78197BCC21}" srcOrd="4" destOrd="0" parTransId="{3548E948-2409-464A-B662-E5799DB92D5B}" sibTransId="{4B0DF702-8560-4FFD-9B48-16286678F81B}"/>
    <dgm:cxn modelId="{DB703828-5FE4-4D10-9867-B531209E1D5D}" type="presOf" srcId="{54A1E355-196A-4842-84C0-CA4BAD7786BC}" destId="{6ADCF9F9-9932-47C3-98F5-D6E2EF44E696}" srcOrd="0" destOrd="0" presId="urn:microsoft.com/office/officeart/2005/8/layout/hList7"/>
    <dgm:cxn modelId="{7382BA2A-8EAD-4A6C-A1DA-7769C3A03E2A}" srcId="{7A736BD2-492E-4DCC-AE96-CF79BD810335}" destId="{CE44A2F4-4485-430C-8794-EEA09CFDEF35}" srcOrd="3" destOrd="0" parTransId="{0AC11750-1255-4B8C-B4C3-F5CD6CFB0032}" sibTransId="{FDE0E210-0B34-4277-A921-460571CC0D3D}"/>
    <dgm:cxn modelId="{254EA72B-75A9-4230-8D1F-EAA9C4112342}" srcId="{9DCB6AB4-F4B0-415D-B756-D9FEBECEDB81}" destId="{54A1E355-196A-4842-84C0-CA4BAD7786BC}" srcOrd="0" destOrd="0" parTransId="{037362E2-1826-45F4-8245-2EF7CCE54590}" sibTransId="{41EFE78A-F904-4797-87E2-DB8276D8C359}"/>
    <dgm:cxn modelId="{99B65C2E-4636-4778-8EDF-BE28E0CEFE25}" type="presOf" srcId="{41EFE78A-F904-4797-87E2-DB8276D8C359}" destId="{4CC591B2-BD9B-492F-8093-8DBB6CA9DB8A}" srcOrd="0" destOrd="0" presId="urn:microsoft.com/office/officeart/2005/8/layout/hList7"/>
    <dgm:cxn modelId="{E086AC34-40F7-4A54-BF56-D0854EB78437}" type="presOf" srcId="{93D471BE-5858-41C4-A630-EF3F9A40B80E}" destId="{80734BA5-68E3-43D3-B80D-92E7FBF2077D}" srcOrd="0" destOrd="5" presId="urn:microsoft.com/office/officeart/2005/8/layout/hList7"/>
    <dgm:cxn modelId="{B9989A38-4D20-43D5-A425-CED18A802DE6}" type="presOf" srcId="{54A1E355-196A-4842-84C0-CA4BAD7786BC}" destId="{BAC0A781-47A7-4249-ACA7-D7186881C61B}" srcOrd="1" destOrd="0" presId="urn:microsoft.com/office/officeart/2005/8/layout/hList7"/>
    <dgm:cxn modelId="{9E15063D-596E-4CFF-A898-D5FE8A189751}" type="presOf" srcId="{D19C9A16-A155-4743-8263-50CD942B8FBD}" destId="{80734BA5-68E3-43D3-B80D-92E7FBF2077D}" srcOrd="0" destOrd="6" presId="urn:microsoft.com/office/officeart/2005/8/layout/hList7"/>
    <dgm:cxn modelId="{E6BED740-0FD5-4238-AFDD-9542C5AE2476}" srcId="{9DCB6AB4-F4B0-415D-B756-D9FEBECEDB81}" destId="{7D14CFD3-D94F-45FC-B21A-A75BF3CC3A03}" srcOrd="1" destOrd="0" parTransId="{B040F40C-526B-4794-AD94-3336FC782360}" sibTransId="{D451F66D-210A-4D7C-A6F1-1B879D0641D5}"/>
    <dgm:cxn modelId="{9CE0D85E-BC96-49C0-97A0-690DEE6D349C}" type="presOf" srcId="{792BF8A8-0A61-4F33-80F3-44577ED93ABC}" destId="{643FC950-4DE5-42F5-8338-B72F9BC8924C}" srcOrd="0" destOrd="0" presId="urn:microsoft.com/office/officeart/2005/8/layout/hList7"/>
    <dgm:cxn modelId="{492C8844-B054-455A-A62D-9595AFBDC350}" type="presOf" srcId="{6D267874-1477-4565-8C88-3B9AB3462E32}" destId="{757A153E-3553-4F20-A386-4CF10FE8624B}" srcOrd="0" destOrd="0" presId="urn:microsoft.com/office/officeart/2005/8/layout/hList7"/>
    <dgm:cxn modelId="{65C87367-79F9-446C-B8CB-DF712B1623E3}" type="presOf" srcId="{792BF8A8-0A61-4F33-80F3-44577ED93ABC}" destId="{DAD0B3CE-1F21-49D4-BAF9-1CCA730EA6E1}" srcOrd="1" destOrd="0" presId="urn:microsoft.com/office/officeart/2005/8/layout/hList7"/>
    <dgm:cxn modelId="{4877A067-235C-4FBB-9BC7-450A8835CEAA}" type="presOf" srcId="{7A736BD2-492E-4DCC-AE96-CF79BD810335}" destId="{80734BA5-68E3-43D3-B80D-92E7FBF2077D}" srcOrd="0" destOrd="0" presId="urn:microsoft.com/office/officeart/2005/8/layout/hList7"/>
    <dgm:cxn modelId="{01DA0769-30FF-43FC-9DAF-BF38FE855E26}" type="presOf" srcId="{CE44A2F4-4485-430C-8794-EEA09CFDEF35}" destId="{C62F8F40-334D-4EF6-9421-4F6DB082BC13}" srcOrd="1" destOrd="4" presId="urn:microsoft.com/office/officeart/2005/8/layout/hList7"/>
    <dgm:cxn modelId="{9E108669-BFF6-4A35-8B72-602CCFDF5389}" type="presOf" srcId="{7D14CFD3-D94F-45FC-B21A-A75BF3CC3A03}" destId="{1525623B-F7BA-4FB3-BE1B-21D125B9EB85}" srcOrd="1" destOrd="0" presId="urn:microsoft.com/office/officeart/2005/8/layout/hList7"/>
    <dgm:cxn modelId="{AFFD746D-6F2E-47E1-8360-158C6D5E116B}" type="presOf" srcId="{CE44A2F4-4485-430C-8794-EEA09CFDEF35}" destId="{80734BA5-68E3-43D3-B80D-92E7FBF2077D}" srcOrd="0" destOrd="4" presId="urn:microsoft.com/office/officeart/2005/8/layout/hList7"/>
    <dgm:cxn modelId="{85FF7D6D-8FC0-4655-A997-304DCA883A8B}" type="presOf" srcId="{7C4DAC24-A21E-403E-B344-5EFD23486241}" destId="{DAD0B3CE-1F21-49D4-BAF9-1CCA730EA6E1}" srcOrd="1" destOrd="1" presId="urn:microsoft.com/office/officeart/2005/8/layout/hList7"/>
    <dgm:cxn modelId="{F3CF4C55-E865-4064-A59A-F8490EBA782B}" type="presOf" srcId="{4B0DF702-8560-4FFD-9B48-16286678F81B}" destId="{4E49172B-6FCC-4A47-8527-FF7BD8C38058}" srcOrd="0" destOrd="0" presId="urn:microsoft.com/office/officeart/2005/8/layout/hList7"/>
    <dgm:cxn modelId="{EA484D78-BC19-49DC-AE4D-AED7E27D766C}" type="presOf" srcId="{64D7A4AD-EDB8-4013-AE96-C62700DF7050}" destId="{80734BA5-68E3-43D3-B80D-92E7FBF2077D}" srcOrd="0" destOrd="1" presId="urn:microsoft.com/office/officeart/2005/8/layout/hList7"/>
    <dgm:cxn modelId="{6056235A-4226-445B-95E8-5722197B692C}" type="presOf" srcId="{C1514514-A8AA-4C89-8E13-9F8512D008B0}" destId="{643FC950-4DE5-42F5-8338-B72F9BC8924C}" srcOrd="0" destOrd="2" presId="urn:microsoft.com/office/officeart/2005/8/layout/hList7"/>
    <dgm:cxn modelId="{1E8E477F-2616-43E9-A457-050A9723D76C}" type="presOf" srcId="{D19C9A16-A155-4743-8263-50CD942B8FBD}" destId="{C62F8F40-334D-4EF6-9421-4F6DB082BC13}" srcOrd="1" destOrd="6" presId="urn:microsoft.com/office/officeart/2005/8/layout/hList7"/>
    <dgm:cxn modelId="{2538E38B-E8A4-4008-9BF8-4D30870EA807}" type="presOf" srcId="{65546BAD-8E35-4D4A-8421-09714681F9AE}" destId="{91134AF4-D5DD-43D9-9AB4-16800879E51D}" srcOrd="0" destOrd="0" presId="urn:microsoft.com/office/officeart/2005/8/layout/hList7"/>
    <dgm:cxn modelId="{4E9AA590-6780-483A-82B3-6FDC6A7A8475}" type="presOf" srcId="{93D471BE-5858-41C4-A630-EF3F9A40B80E}" destId="{C62F8F40-334D-4EF6-9421-4F6DB082BC13}" srcOrd="1" destOrd="5" presId="urn:microsoft.com/office/officeart/2005/8/layout/hList7"/>
    <dgm:cxn modelId="{B0DB0495-8820-4223-BEC6-526073F629B9}" type="presOf" srcId="{3F2C537C-7902-41E2-B4DA-CE78197BCC21}" destId="{1155476E-C7A1-40B4-9AE4-87D4F879114B}" srcOrd="0" destOrd="0" presId="urn:microsoft.com/office/officeart/2005/8/layout/hList7"/>
    <dgm:cxn modelId="{2C74909A-C686-4E0F-908B-7E52DC337C5C}" type="presOf" srcId="{7C4DAC24-A21E-403E-B344-5EFD23486241}" destId="{643FC950-4DE5-42F5-8338-B72F9BC8924C}" srcOrd="0" destOrd="1" presId="urn:microsoft.com/office/officeart/2005/8/layout/hList7"/>
    <dgm:cxn modelId="{4B8B1B9E-0067-4CBD-A895-E35E42C54D1E}" type="presOf" srcId="{0FFD16E9-FDC4-4231-AB1D-A1EB151C4076}" destId="{AFDD1071-C327-4BA2-99D7-D2519311B17E}" srcOrd="0" destOrd="0" presId="urn:microsoft.com/office/officeart/2005/8/layout/hList7"/>
    <dgm:cxn modelId="{94EF95A1-CCF5-4B89-AFE7-A948BA318A77}" srcId="{9DCB6AB4-F4B0-415D-B756-D9FEBECEDB81}" destId="{0FFD16E9-FDC4-4231-AB1D-A1EB151C4076}" srcOrd="3" destOrd="0" parTransId="{B7081ECB-3822-4ED6-9D8F-2F9A3E5C2DC8}" sibTransId="{65546BAD-8E35-4D4A-8421-09714681F9AE}"/>
    <dgm:cxn modelId="{ABDC60A2-A35B-4581-B279-1675BB7B7EDB}" type="presOf" srcId="{8C49B879-B57A-4D99-9656-CF640675A31F}" destId="{C62F8F40-334D-4EF6-9421-4F6DB082BC13}" srcOrd="1" destOrd="2" presId="urn:microsoft.com/office/officeart/2005/8/layout/hList7"/>
    <dgm:cxn modelId="{674BC6A3-15A2-422A-9C92-852C1818427D}" type="presOf" srcId="{8C49B879-B57A-4D99-9656-CF640675A31F}" destId="{80734BA5-68E3-43D3-B80D-92E7FBF2077D}" srcOrd="0" destOrd="2" presId="urn:microsoft.com/office/officeart/2005/8/layout/hList7"/>
    <dgm:cxn modelId="{F88B7FA4-8C1A-48DC-AE3B-2AC4F0592FD9}" srcId="{7A736BD2-492E-4DCC-AE96-CF79BD810335}" destId="{8C49B879-B57A-4D99-9656-CF640675A31F}" srcOrd="1" destOrd="0" parTransId="{C8FA0FEA-7F84-45A0-B1C9-7CF101C58B67}" sibTransId="{0A7ECC00-0187-43E7-8533-345980D0B5C7}"/>
    <dgm:cxn modelId="{E6ACAEA4-E6C9-4A27-8A76-284143820CCA}" srcId="{7A736BD2-492E-4DCC-AE96-CF79BD810335}" destId="{64D7A4AD-EDB8-4013-AE96-C62700DF7050}" srcOrd="0" destOrd="0" parTransId="{592DB575-1A42-499D-A239-4786D514F9C6}" sibTransId="{544A7FF9-F9FA-4927-8398-4AF278118CEB}"/>
    <dgm:cxn modelId="{62ED98AD-CD39-4244-9F34-B6690E81E0CA}" srcId="{7A736BD2-492E-4DCC-AE96-CF79BD810335}" destId="{7008201F-2441-4CA5-B143-CBD3C33033FA}" srcOrd="2" destOrd="0" parTransId="{65C9B49E-2C23-4182-84AF-13E01CABFCAE}" sibTransId="{F0681651-D1C5-4299-B186-C0CC25035035}"/>
    <dgm:cxn modelId="{0343DBAD-0BC7-42FB-977A-3E9EAAD4B79A}" type="presOf" srcId="{0FFD16E9-FDC4-4231-AB1D-A1EB151C4076}" destId="{84A23EF5-F1CB-4284-8553-4D1E585EAE61}" srcOrd="1" destOrd="0" presId="urn:microsoft.com/office/officeart/2005/8/layout/hList7"/>
    <dgm:cxn modelId="{054782B3-E0A3-433D-88E7-58D37D72B485}" srcId="{792BF8A8-0A61-4F33-80F3-44577ED93ABC}" destId="{C1514514-A8AA-4C89-8E13-9F8512D008B0}" srcOrd="1" destOrd="0" parTransId="{18CB11AB-9119-474B-AFC8-7D3C7B5E0F77}" sibTransId="{92FD290C-7C71-48E2-81B0-C396B9BE87F4}"/>
    <dgm:cxn modelId="{CA7B03C9-F1A4-4538-A37D-E2BBD47C11E0}" srcId="{9DCB6AB4-F4B0-415D-B756-D9FEBECEDB81}" destId="{7A736BD2-492E-4DCC-AE96-CF79BD810335}" srcOrd="5" destOrd="0" parTransId="{2807B101-2F6A-40E4-8D2D-088EBAB90324}" sibTransId="{9A0B18FD-E490-402E-8514-C77DBE232D4F}"/>
    <dgm:cxn modelId="{5C7F22C9-A3BF-4E5B-B94C-997434B1A9A4}" srcId="{7A736BD2-492E-4DCC-AE96-CF79BD810335}" destId="{D19C9A16-A155-4743-8263-50CD942B8FBD}" srcOrd="5" destOrd="0" parTransId="{4BCF9A59-8ECF-4A86-BD5A-B47DA8B41AB3}" sibTransId="{0D877D95-0DD1-4018-8647-CA3FC36F8C51}"/>
    <dgm:cxn modelId="{B816DDC9-411D-44BF-BE14-EECABCAB83FF}" type="presOf" srcId="{64D7A4AD-EDB8-4013-AE96-C62700DF7050}" destId="{C62F8F40-334D-4EF6-9421-4F6DB082BC13}" srcOrd="1" destOrd="1" presId="urn:microsoft.com/office/officeart/2005/8/layout/hList7"/>
    <dgm:cxn modelId="{C7B9B5CA-E6E0-47C3-9BEC-17DFC154E503}" srcId="{9DCB6AB4-F4B0-415D-B756-D9FEBECEDB81}" destId="{792BF8A8-0A61-4F33-80F3-44577ED93ABC}" srcOrd="2" destOrd="0" parTransId="{216FC408-9EE1-44F8-BD0A-974B760E0940}" sibTransId="{6D267874-1477-4565-8C88-3B9AB3462E32}"/>
    <dgm:cxn modelId="{30C586D0-866B-4F23-83FF-105EB5F90131}" type="presOf" srcId="{7008201F-2441-4CA5-B143-CBD3C33033FA}" destId="{80734BA5-68E3-43D3-B80D-92E7FBF2077D}" srcOrd="0" destOrd="3" presId="urn:microsoft.com/office/officeart/2005/8/layout/hList7"/>
    <dgm:cxn modelId="{626048D6-3965-4136-8FBD-3164A2B2BC05}" type="presOf" srcId="{D451F66D-210A-4D7C-A6F1-1B879D0641D5}" destId="{F4E4CCA6-BF50-4637-8F71-9DCA5CCC2973}" srcOrd="0" destOrd="0" presId="urn:microsoft.com/office/officeart/2005/8/layout/hList7"/>
    <dgm:cxn modelId="{745DD9DB-8661-4AFB-8F79-A710E54FA5F8}" type="presOf" srcId="{9DCB6AB4-F4B0-415D-B756-D9FEBECEDB81}" destId="{EF65BF49-1B65-43C6-8192-F0B3F5150AD7}" srcOrd="0" destOrd="0" presId="urn:microsoft.com/office/officeart/2005/8/layout/hList7"/>
    <dgm:cxn modelId="{A6AFF4E8-AA31-439D-9CEC-08641F600A0A}" srcId="{7A736BD2-492E-4DCC-AE96-CF79BD810335}" destId="{93D471BE-5858-41C4-A630-EF3F9A40B80E}" srcOrd="4" destOrd="0" parTransId="{DA359B8E-8FFE-4886-89F2-6C8B9C8DAA8C}" sibTransId="{81A69B88-362B-4F2C-ABA1-74D97C741335}"/>
    <dgm:cxn modelId="{965C44EE-5A70-4BB0-A863-3B2C1DAE2DC8}" type="presOf" srcId="{3F2C537C-7902-41E2-B4DA-CE78197BCC21}" destId="{A73E2BC3-1F9E-4396-8D37-F4DD098EDDC9}" srcOrd="1" destOrd="0" presId="urn:microsoft.com/office/officeart/2005/8/layout/hList7"/>
    <dgm:cxn modelId="{D1BA97EE-F5AD-4CDE-B0D3-C4B1FA65DBFE}" type="presOf" srcId="{7D14CFD3-D94F-45FC-B21A-A75BF3CC3A03}" destId="{B4AEEA34-1B4F-41FC-8854-3A5E861205B6}" srcOrd="0" destOrd="0" presId="urn:microsoft.com/office/officeart/2005/8/layout/hList7"/>
    <dgm:cxn modelId="{80BF27F6-B17D-4A64-B9AC-5BF2C41A71F0}" type="presOf" srcId="{C1514514-A8AA-4C89-8E13-9F8512D008B0}" destId="{DAD0B3CE-1F21-49D4-BAF9-1CCA730EA6E1}" srcOrd="1" destOrd="2" presId="urn:microsoft.com/office/officeart/2005/8/layout/hList7"/>
    <dgm:cxn modelId="{EB6559FE-0A8D-4019-B61A-165A0A3AADC8}" type="presOf" srcId="{7A736BD2-492E-4DCC-AE96-CF79BD810335}" destId="{C62F8F40-334D-4EF6-9421-4F6DB082BC13}" srcOrd="1" destOrd="0" presId="urn:microsoft.com/office/officeart/2005/8/layout/hList7"/>
    <dgm:cxn modelId="{65F3D8FF-D84A-4211-80A6-A00AB3E33648}" type="presOf" srcId="{7008201F-2441-4CA5-B143-CBD3C33033FA}" destId="{C62F8F40-334D-4EF6-9421-4F6DB082BC13}" srcOrd="1" destOrd="3" presId="urn:microsoft.com/office/officeart/2005/8/layout/hList7"/>
    <dgm:cxn modelId="{8BFA2590-7173-45F3-824B-68F6829D7F2F}" type="presParOf" srcId="{EF65BF49-1B65-43C6-8192-F0B3F5150AD7}" destId="{A05A540F-C5C5-4E9E-A8CC-3F9CD8E4CB6A}" srcOrd="0" destOrd="0" presId="urn:microsoft.com/office/officeart/2005/8/layout/hList7"/>
    <dgm:cxn modelId="{40C4CE56-A218-499F-A4F4-F9409326D204}" type="presParOf" srcId="{EF65BF49-1B65-43C6-8192-F0B3F5150AD7}" destId="{24D17703-94B5-482B-8E5B-F5AF1B49D9BC}" srcOrd="1" destOrd="0" presId="urn:microsoft.com/office/officeart/2005/8/layout/hList7"/>
    <dgm:cxn modelId="{529DB452-66D5-4E4C-995D-325013E869B9}" type="presParOf" srcId="{24D17703-94B5-482B-8E5B-F5AF1B49D9BC}" destId="{A04400A0-0A07-4149-891A-C2BFF5832536}" srcOrd="0" destOrd="0" presId="urn:microsoft.com/office/officeart/2005/8/layout/hList7"/>
    <dgm:cxn modelId="{078413E6-64E7-41FC-B6AF-7F12E36971EA}" type="presParOf" srcId="{A04400A0-0A07-4149-891A-C2BFF5832536}" destId="{6ADCF9F9-9932-47C3-98F5-D6E2EF44E696}" srcOrd="0" destOrd="0" presId="urn:microsoft.com/office/officeart/2005/8/layout/hList7"/>
    <dgm:cxn modelId="{FDD22106-EA83-4C24-BDD4-23E6299B207C}" type="presParOf" srcId="{A04400A0-0A07-4149-891A-C2BFF5832536}" destId="{BAC0A781-47A7-4249-ACA7-D7186881C61B}" srcOrd="1" destOrd="0" presId="urn:microsoft.com/office/officeart/2005/8/layout/hList7"/>
    <dgm:cxn modelId="{7E13E7E2-E986-44BF-9BC7-6A26418062B6}" type="presParOf" srcId="{A04400A0-0A07-4149-891A-C2BFF5832536}" destId="{F337892D-267B-4AC6-8A51-F7182AA1F3CA}" srcOrd="2" destOrd="0" presId="urn:microsoft.com/office/officeart/2005/8/layout/hList7"/>
    <dgm:cxn modelId="{27B7B97F-34D1-419E-B377-3A96F086BE5F}" type="presParOf" srcId="{A04400A0-0A07-4149-891A-C2BFF5832536}" destId="{4FC5D589-8BCB-49DC-BBCA-31D1639E5D3E}" srcOrd="3" destOrd="0" presId="urn:microsoft.com/office/officeart/2005/8/layout/hList7"/>
    <dgm:cxn modelId="{9EA98513-7187-4F2B-8657-1BF71CB7D90F}" type="presParOf" srcId="{24D17703-94B5-482B-8E5B-F5AF1B49D9BC}" destId="{4CC591B2-BD9B-492F-8093-8DBB6CA9DB8A}" srcOrd="1" destOrd="0" presId="urn:microsoft.com/office/officeart/2005/8/layout/hList7"/>
    <dgm:cxn modelId="{8DC16D10-0761-446A-ABFC-FA3D3DC932AC}" type="presParOf" srcId="{24D17703-94B5-482B-8E5B-F5AF1B49D9BC}" destId="{1C9A7E36-FECC-46F5-90E1-6C8DF83C2805}" srcOrd="2" destOrd="0" presId="urn:microsoft.com/office/officeart/2005/8/layout/hList7"/>
    <dgm:cxn modelId="{720AF66A-29D4-45C4-B996-CE55E1A315F3}" type="presParOf" srcId="{1C9A7E36-FECC-46F5-90E1-6C8DF83C2805}" destId="{B4AEEA34-1B4F-41FC-8854-3A5E861205B6}" srcOrd="0" destOrd="0" presId="urn:microsoft.com/office/officeart/2005/8/layout/hList7"/>
    <dgm:cxn modelId="{1BF5422B-A939-4BB1-80BB-5419E9CF0469}" type="presParOf" srcId="{1C9A7E36-FECC-46F5-90E1-6C8DF83C2805}" destId="{1525623B-F7BA-4FB3-BE1B-21D125B9EB85}" srcOrd="1" destOrd="0" presId="urn:microsoft.com/office/officeart/2005/8/layout/hList7"/>
    <dgm:cxn modelId="{F427F3E2-C89C-493B-9F77-C184753EEA0B}" type="presParOf" srcId="{1C9A7E36-FECC-46F5-90E1-6C8DF83C2805}" destId="{3B82B7EA-78F7-44C6-A01A-3EBA9B675851}" srcOrd="2" destOrd="0" presId="urn:microsoft.com/office/officeart/2005/8/layout/hList7"/>
    <dgm:cxn modelId="{94056A30-0D22-44D7-B0A9-F84DE692103F}" type="presParOf" srcId="{1C9A7E36-FECC-46F5-90E1-6C8DF83C2805}" destId="{6FBF668E-86BB-4581-9D90-6A5C8D4FBCEA}" srcOrd="3" destOrd="0" presId="urn:microsoft.com/office/officeart/2005/8/layout/hList7"/>
    <dgm:cxn modelId="{A08A8C55-A4FB-4A58-AB2D-3C14A3C8ED24}" type="presParOf" srcId="{24D17703-94B5-482B-8E5B-F5AF1B49D9BC}" destId="{F4E4CCA6-BF50-4637-8F71-9DCA5CCC2973}" srcOrd="3" destOrd="0" presId="urn:microsoft.com/office/officeart/2005/8/layout/hList7"/>
    <dgm:cxn modelId="{E902FDB6-968E-4F5E-B021-DF3B21094A3D}" type="presParOf" srcId="{24D17703-94B5-482B-8E5B-F5AF1B49D9BC}" destId="{971F7B7F-9805-4760-A7B3-7AEB6596F116}" srcOrd="4" destOrd="0" presId="urn:microsoft.com/office/officeart/2005/8/layout/hList7"/>
    <dgm:cxn modelId="{A3320C75-3C8B-4808-AB91-1678F54B3F22}" type="presParOf" srcId="{971F7B7F-9805-4760-A7B3-7AEB6596F116}" destId="{643FC950-4DE5-42F5-8338-B72F9BC8924C}" srcOrd="0" destOrd="0" presId="urn:microsoft.com/office/officeart/2005/8/layout/hList7"/>
    <dgm:cxn modelId="{EB72B317-AD7E-4E90-AFD2-C1A53595FDDF}" type="presParOf" srcId="{971F7B7F-9805-4760-A7B3-7AEB6596F116}" destId="{DAD0B3CE-1F21-49D4-BAF9-1CCA730EA6E1}" srcOrd="1" destOrd="0" presId="urn:microsoft.com/office/officeart/2005/8/layout/hList7"/>
    <dgm:cxn modelId="{8E0970E6-D6CA-474E-954A-9B912EFFC3AF}" type="presParOf" srcId="{971F7B7F-9805-4760-A7B3-7AEB6596F116}" destId="{8675F6B8-C969-4B77-84EB-45812E60FA90}" srcOrd="2" destOrd="0" presId="urn:microsoft.com/office/officeart/2005/8/layout/hList7"/>
    <dgm:cxn modelId="{2CC121AB-451C-4A09-BED6-84382C929F73}" type="presParOf" srcId="{971F7B7F-9805-4760-A7B3-7AEB6596F116}" destId="{AAC3DEA4-8707-4DFD-9BCE-0DE68E270E24}" srcOrd="3" destOrd="0" presId="urn:microsoft.com/office/officeart/2005/8/layout/hList7"/>
    <dgm:cxn modelId="{AB888B9F-840C-46F2-BCEE-0E2EDD350334}" type="presParOf" srcId="{24D17703-94B5-482B-8E5B-F5AF1B49D9BC}" destId="{757A153E-3553-4F20-A386-4CF10FE8624B}" srcOrd="5" destOrd="0" presId="urn:microsoft.com/office/officeart/2005/8/layout/hList7"/>
    <dgm:cxn modelId="{8B09B624-E043-4F48-8835-A39D441FB6C5}" type="presParOf" srcId="{24D17703-94B5-482B-8E5B-F5AF1B49D9BC}" destId="{6AEBA92E-A0EE-471F-9270-68825804172E}" srcOrd="6" destOrd="0" presId="urn:microsoft.com/office/officeart/2005/8/layout/hList7"/>
    <dgm:cxn modelId="{DFCBAB6D-5B44-43F7-AEFE-2294DE6026E0}" type="presParOf" srcId="{6AEBA92E-A0EE-471F-9270-68825804172E}" destId="{AFDD1071-C327-4BA2-99D7-D2519311B17E}" srcOrd="0" destOrd="0" presId="urn:microsoft.com/office/officeart/2005/8/layout/hList7"/>
    <dgm:cxn modelId="{2E8C636F-E4FB-48C7-8332-DDAFAD343040}" type="presParOf" srcId="{6AEBA92E-A0EE-471F-9270-68825804172E}" destId="{84A23EF5-F1CB-4284-8553-4D1E585EAE61}" srcOrd="1" destOrd="0" presId="urn:microsoft.com/office/officeart/2005/8/layout/hList7"/>
    <dgm:cxn modelId="{457FF3AE-A165-4EA3-B876-045343BA2FA2}" type="presParOf" srcId="{6AEBA92E-A0EE-471F-9270-68825804172E}" destId="{21A85DD8-7170-4467-9244-2D0C1BAD2311}" srcOrd="2" destOrd="0" presId="urn:microsoft.com/office/officeart/2005/8/layout/hList7"/>
    <dgm:cxn modelId="{3D39E68F-7E9E-42C9-A0BB-F5FCAF87F56C}" type="presParOf" srcId="{6AEBA92E-A0EE-471F-9270-68825804172E}" destId="{59426987-7228-4A45-9798-72A18B4666AA}" srcOrd="3" destOrd="0" presId="urn:microsoft.com/office/officeart/2005/8/layout/hList7"/>
    <dgm:cxn modelId="{C540A917-C83D-40B7-A2C2-1B07EACD8669}" type="presParOf" srcId="{24D17703-94B5-482B-8E5B-F5AF1B49D9BC}" destId="{91134AF4-D5DD-43D9-9AB4-16800879E51D}" srcOrd="7" destOrd="0" presId="urn:microsoft.com/office/officeart/2005/8/layout/hList7"/>
    <dgm:cxn modelId="{49094923-9578-46B4-9970-48EAC9BFD973}" type="presParOf" srcId="{24D17703-94B5-482B-8E5B-F5AF1B49D9BC}" destId="{FA7550D6-D38C-4F96-8F3F-F892EF5BDD44}" srcOrd="8" destOrd="0" presId="urn:microsoft.com/office/officeart/2005/8/layout/hList7"/>
    <dgm:cxn modelId="{F3C99B45-B9E3-4027-871E-2BD224FCC3B3}" type="presParOf" srcId="{FA7550D6-D38C-4F96-8F3F-F892EF5BDD44}" destId="{1155476E-C7A1-40B4-9AE4-87D4F879114B}" srcOrd="0" destOrd="0" presId="urn:microsoft.com/office/officeart/2005/8/layout/hList7"/>
    <dgm:cxn modelId="{429173DF-E32C-40C9-89ED-FF0D1E3DB919}" type="presParOf" srcId="{FA7550D6-D38C-4F96-8F3F-F892EF5BDD44}" destId="{A73E2BC3-1F9E-4396-8D37-F4DD098EDDC9}" srcOrd="1" destOrd="0" presId="urn:microsoft.com/office/officeart/2005/8/layout/hList7"/>
    <dgm:cxn modelId="{B6A9D73C-169E-46D6-BB47-B44F872F47A7}" type="presParOf" srcId="{FA7550D6-D38C-4F96-8F3F-F892EF5BDD44}" destId="{E02F5631-D33F-49AA-9F40-0FECC9A2F3A5}" srcOrd="2" destOrd="0" presId="urn:microsoft.com/office/officeart/2005/8/layout/hList7"/>
    <dgm:cxn modelId="{B7046B0A-89A0-4F14-BDF9-EEE2EE3DD177}" type="presParOf" srcId="{FA7550D6-D38C-4F96-8F3F-F892EF5BDD44}" destId="{2C3D7F27-E36C-4567-A7F3-388CCE8D1CBA}" srcOrd="3" destOrd="0" presId="urn:microsoft.com/office/officeart/2005/8/layout/hList7"/>
    <dgm:cxn modelId="{C7F89959-0968-4A99-868F-09B6DD6A5F5B}" type="presParOf" srcId="{24D17703-94B5-482B-8E5B-F5AF1B49D9BC}" destId="{4E49172B-6FCC-4A47-8527-FF7BD8C38058}" srcOrd="9" destOrd="0" presId="urn:microsoft.com/office/officeart/2005/8/layout/hList7"/>
    <dgm:cxn modelId="{45111AC3-F5F6-4C50-B0A0-0632C4792975}" type="presParOf" srcId="{24D17703-94B5-482B-8E5B-F5AF1B49D9BC}" destId="{BBDDBE7A-306E-4FF9-A204-464D29F830EA}" srcOrd="10" destOrd="0" presId="urn:microsoft.com/office/officeart/2005/8/layout/hList7"/>
    <dgm:cxn modelId="{304C7275-7F76-488C-B933-BB494BB0944C}" type="presParOf" srcId="{BBDDBE7A-306E-4FF9-A204-464D29F830EA}" destId="{80734BA5-68E3-43D3-B80D-92E7FBF2077D}" srcOrd="0" destOrd="0" presId="urn:microsoft.com/office/officeart/2005/8/layout/hList7"/>
    <dgm:cxn modelId="{7EFB7EE4-C54B-466B-8EFF-98F988E0C6AA}" type="presParOf" srcId="{BBDDBE7A-306E-4FF9-A204-464D29F830EA}" destId="{C62F8F40-334D-4EF6-9421-4F6DB082BC13}" srcOrd="1" destOrd="0" presId="urn:microsoft.com/office/officeart/2005/8/layout/hList7"/>
    <dgm:cxn modelId="{7422E461-9B46-4DA6-8D11-F549C927F2A7}" type="presParOf" srcId="{BBDDBE7A-306E-4FF9-A204-464D29F830EA}" destId="{400A3D84-8C46-479C-AB0B-04861DBE7C47}" srcOrd="2" destOrd="0" presId="urn:microsoft.com/office/officeart/2005/8/layout/hList7"/>
    <dgm:cxn modelId="{F8C84E03-AAC2-40A9-81DD-5C4BBA1EC184}" type="presParOf" srcId="{BBDDBE7A-306E-4FF9-A204-464D29F830EA}" destId="{F8E1E852-6883-4EB6-A59D-73C3D2AA1AC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DCF9F9-9932-47C3-98F5-D6E2EF44E696}">
      <dsp:nvSpPr>
        <dsp:cNvPr id="0" name=""/>
        <dsp:cNvSpPr/>
      </dsp:nvSpPr>
      <dsp:spPr>
        <a:xfrm>
          <a:off x="138" y="0"/>
          <a:ext cx="1850747" cy="440213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Colorado Native</a:t>
          </a:r>
        </a:p>
      </dsp:txBody>
      <dsp:txXfrm>
        <a:off x="138" y="1760854"/>
        <a:ext cx="1850747" cy="1760854"/>
      </dsp:txXfrm>
    </dsp:sp>
    <dsp:sp modelId="{4FC5D589-8BCB-49DC-BBCA-31D1639E5D3E}">
      <dsp:nvSpPr>
        <dsp:cNvPr id="0" name=""/>
        <dsp:cNvSpPr/>
      </dsp:nvSpPr>
      <dsp:spPr>
        <a:xfrm>
          <a:off x="192556" y="264128"/>
          <a:ext cx="1465911" cy="1465911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21000" r="-21000"/>
          </a:stretch>
        </a:blip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AEEA34-1B4F-41FC-8854-3A5E861205B6}">
      <dsp:nvSpPr>
        <dsp:cNvPr id="0" name=""/>
        <dsp:cNvSpPr/>
      </dsp:nvSpPr>
      <dsp:spPr>
        <a:xfrm>
          <a:off x="1902318" y="0"/>
          <a:ext cx="1850747" cy="440213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Principle </a:t>
          </a:r>
          <a:r>
            <a:rPr lang="en-US" sz="1400" kern="1200"/>
            <a:t>Solution Architect </a:t>
          </a:r>
          <a:r>
            <a:rPr lang="en-US" sz="1400" kern="1200" dirty="0"/>
            <a:t>at Argano</a:t>
          </a:r>
        </a:p>
      </dsp:txBody>
      <dsp:txXfrm>
        <a:off x="1902318" y="1760854"/>
        <a:ext cx="1850747" cy="1760854"/>
      </dsp:txXfrm>
    </dsp:sp>
    <dsp:sp modelId="{6FBF668E-86BB-4581-9D90-6A5C8D4FBCEA}">
      <dsp:nvSpPr>
        <dsp:cNvPr id="0" name=""/>
        <dsp:cNvSpPr/>
      </dsp:nvSpPr>
      <dsp:spPr>
        <a:xfrm>
          <a:off x="2098826" y="264128"/>
          <a:ext cx="1465911" cy="1465911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 l="-39000" r="-39000"/>
          </a:stretch>
        </a:blip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3FC950-4DE5-42F5-8338-B72F9BC8924C}">
      <dsp:nvSpPr>
        <dsp:cNvPr id="0" name=""/>
        <dsp:cNvSpPr/>
      </dsp:nvSpPr>
      <dsp:spPr>
        <a:xfrm>
          <a:off x="3812678" y="0"/>
          <a:ext cx="1850747" cy="440213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1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12 years Dynamics experience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Dynamics AX 2009 &amp; 2012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Dynamics 365 Finance and Supply Chain</a:t>
          </a:r>
        </a:p>
      </dsp:txBody>
      <dsp:txXfrm>
        <a:off x="3812678" y="1760854"/>
        <a:ext cx="1850747" cy="1760854"/>
      </dsp:txXfrm>
    </dsp:sp>
    <dsp:sp modelId="{AAC3DEA4-8707-4DFD-9BCE-0DE68E270E24}">
      <dsp:nvSpPr>
        <dsp:cNvPr id="0" name=""/>
        <dsp:cNvSpPr/>
      </dsp:nvSpPr>
      <dsp:spPr>
        <a:xfrm>
          <a:off x="4005096" y="264128"/>
          <a:ext cx="1465911" cy="146591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DD1071-C327-4BA2-99D7-D2519311B17E}">
      <dsp:nvSpPr>
        <dsp:cNvPr id="0" name=""/>
        <dsp:cNvSpPr/>
      </dsp:nvSpPr>
      <dsp:spPr>
        <a:xfrm>
          <a:off x="5718948" y="0"/>
          <a:ext cx="1850747" cy="440213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Background in Chemical Engineering</a:t>
          </a:r>
        </a:p>
      </dsp:txBody>
      <dsp:txXfrm>
        <a:off x="5718948" y="1760854"/>
        <a:ext cx="1850747" cy="1760854"/>
      </dsp:txXfrm>
    </dsp:sp>
    <dsp:sp modelId="{59426987-7228-4A45-9798-72A18B4666AA}">
      <dsp:nvSpPr>
        <dsp:cNvPr id="0" name=""/>
        <dsp:cNvSpPr/>
      </dsp:nvSpPr>
      <dsp:spPr>
        <a:xfrm>
          <a:off x="5911366" y="264128"/>
          <a:ext cx="1465911" cy="146591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55476E-C7A1-40B4-9AE4-87D4F879114B}">
      <dsp:nvSpPr>
        <dsp:cNvPr id="0" name=""/>
        <dsp:cNvSpPr/>
      </dsp:nvSpPr>
      <dsp:spPr>
        <a:xfrm>
          <a:off x="7625218" y="0"/>
          <a:ext cx="1850747" cy="440213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4-time Fast Track Recognized Solution Architect</a:t>
          </a:r>
        </a:p>
      </dsp:txBody>
      <dsp:txXfrm>
        <a:off x="7625218" y="1760854"/>
        <a:ext cx="1850747" cy="1760854"/>
      </dsp:txXfrm>
    </dsp:sp>
    <dsp:sp modelId="{2C3D7F27-E36C-4567-A7F3-388CCE8D1CBA}">
      <dsp:nvSpPr>
        <dsp:cNvPr id="0" name=""/>
        <dsp:cNvSpPr/>
      </dsp:nvSpPr>
      <dsp:spPr>
        <a:xfrm>
          <a:off x="7817636" y="264128"/>
          <a:ext cx="1465911" cy="1465911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734BA5-68E3-43D3-B80D-92E7FBF2077D}">
      <dsp:nvSpPr>
        <dsp:cNvPr id="0" name=""/>
        <dsp:cNvSpPr/>
      </dsp:nvSpPr>
      <dsp:spPr>
        <a:xfrm>
          <a:off x="9531488" y="0"/>
          <a:ext cx="1850747" cy="440213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1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Experience in variety of industries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Chemical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Service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Medical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Aerospace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Assemble to Order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Wholesale Distribution</a:t>
          </a:r>
        </a:p>
      </dsp:txBody>
      <dsp:txXfrm>
        <a:off x="9531488" y="1760854"/>
        <a:ext cx="1850747" cy="1760854"/>
      </dsp:txXfrm>
    </dsp:sp>
    <dsp:sp modelId="{F8E1E852-6883-4EB6-A59D-73C3D2AA1ACA}">
      <dsp:nvSpPr>
        <dsp:cNvPr id="0" name=""/>
        <dsp:cNvSpPr/>
      </dsp:nvSpPr>
      <dsp:spPr>
        <a:xfrm>
          <a:off x="9723906" y="264128"/>
          <a:ext cx="1465911" cy="1465911"/>
        </a:xfrm>
        <a:prstGeom prst="ellipse">
          <a:avLst/>
        </a:prstGeom>
        <a:blipFill>
          <a:blip xmlns:r="http://schemas.openxmlformats.org/officeDocument/2006/relationships" r:embed="rId9"/>
          <a:srcRect/>
          <a:stretch>
            <a:fillRect l="-25000" r="-25000"/>
          </a:stretch>
        </a:blip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5A540F-C5C5-4E9E-A8CC-3F9CD8E4CB6A}">
      <dsp:nvSpPr>
        <dsp:cNvPr id="0" name=""/>
        <dsp:cNvSpPr/>
      </dsp:nvSpPr>
      <dsp:spPr>
        <a:xfrm>
          <a:off x="455294" y="3521709"/>
          <a:ext cx="10471785" cy="660320"/>
        </a:xfrm>
        <a:prstGeom prst="leftRightArrow">
          <a:avLst/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C5A6DF-CB2F-4656-9092-A73E90D881D7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629FC6-67B9-4DEE-BDAA-A6735B03E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237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AXUG AXUG Focus 2017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058EF5B-311B-4148-8831-2D28534D49CD}" type="datetime8">
              <a:rPr lang="en-US" smtClean="0"/>
              <a:t>3/25/2025 9:23 AM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265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resource can be any unique function that needs to be scheduled for production.  This can include:</a:t>
            </a:r>
          </a:p>
          <a:p>
            <a:endParaRPr lang="en-US" dirty="0"/>
          </a:p>
          <a:p>
            <a:r>
              <a:rPr lang="en-US" dirty="0"/>
              <a:t>Machines</a:t>
            </a:r>
          </a:p>
          <a:p>
            <a:r>
              <a:rPr lang="en-US" dirty="0"/>
              <a:t>Human Labor</a:t>
            </a:r>
          </a:p>
          <a:p>
            <a:r>
              <a:rPr lang="en-US" dirty="0"/>
              <a:t>Vendors</a:t>
            </a:r>
          </a:p>
          <a:p>
            <a:r>
              <a:rPr lang="en-US" dirty="0"/>
              <a:t>Locations</a:t>
            </a:r>
          </a:p>
          <a:p>
            <a:r>
              <a:rPr lang="en-US" dirty="0"/>
              <a:t>Tools</a:t>
            </a:r>
          </a:p>
          <a:p>
            <a:r>
              <a:rPr lang="en-US" dirty="0"/>
              <a:t>Facilities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CrossUG Focus 2017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058EF5B-311B-4148-8831-2D28534D49CD}" type="datetime8">
              <a:rPr lang="en-US" smtClean="0"/>
              <a:t>3/25/2025 9:24 AM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951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metal shop produces products that are cut, bent and painted parts from metal sheet stock.  Instead of having multiple BOM levels for production of this item with a part number at each step of the process, the company is utilizing a method of one BOM level with multiple route steps.  For this demonstration we will be building a route with the multiple steps, including Bending being flagged as finite capacity, painting being a throughput based step, and cut and bend steps using primary and secondary operations.  We will then run master planning and analyze the output.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CrossUG Focus 2017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058EF5B-311B-4148-8831-2D28534D49CD}" type="datetime8">
              <a:rPr lang="en-US" smtClean="0"/>
              <a:t>3/25/2025 9:24 AM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75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99DBA28-4A88-8FEC-5975-51748A7C2B34}"/>
              </a:ext>
            </a:extLst>
          </p:cNvPr>
          <p:cNvSpPr/>
          <p:nvPr userDrawn="1"/>
        </p:nvSpPr>
        <p:spPr>
          <a:xfrm>
            <a:off x="0" y="1"/>
            <a:ext cx="12192000" cy="3840480"/>
          </a:xfrm>
          <a:prstGeom prst="rect">
            <a:avLst/>
          </a:prstGeom>
          <a:gradFill flip="none" rotWithShape="1">
            <a:gsLst>
              <a:gs pos="0">
                <a:srgbClr val="9C3C9A"/>
              </a:gs>
              <a:gs pos="40000">
                <a:srgbClr val="ED3F7B"/>
              </a:gs>
              <a:gs pos="80000">
                <a:srgbClr val="F9ED4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6A399047-29B9-4A00-1B29-747FCE260D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808" r="1663"/>
          <a:stretch/>
        </p:blipFill>
        <p:spPr>
          <a:xfrm>
            <a:off x="-1" y="586839"/>
            <a:ext cx="12191999" cy="4238039"/>
          </a:xfrm>
          <a:prstGeom prst="rect">
            <a:avLst/>
          </a:prstGeom>
        </p:spPr>
      </p:pic>
      <p:pic>
        <p:nvPicPr>
          <p:cNvPr id="15" name="Picture 14" descr="A purple and yellow city skyline&#10;&#10;AI-generated content may be incorrect.">
            <a:extLst>
              <a:ext uri="{FF2B5EF4-FFF2-40B4-BE49-F238E27FC236}">
                <a16:creationId xmlns:a16="http://schemas.microsoft.com/office/drawing/2014/main" id="{261BE470-0F59-AC23-6494-86C4E2971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3124" r="5642"/>
          <a:stretch/>
        </p:blipFill>
        <p:spPr>
          <a:xfrm flipH="1">
            <a:off x="0" y="777698"/>
            <a:ext cx="12192000" cy="4484011"/>
          </a:xfrm>
          <a:prstGeom prst="rect">
            <a:avLst/>
          </a:prstGeom>
        </p:spPr>
      </p:pic>
      <p:pic>
        <p:nvPicPr>
          <p:cNvPr id="19" name="Picture 18" descr="A city skyline at night&#10;&#10;AI-generated content may be incorrect.">
            <a:extLst>
              <a:ext uri="{FF2B5EF4-FFF2-40B4-BE49-F238E27FC236}">
                <a16:creationId xmlns:a16="http://schemas.microsoft.com/office/drawing/2014/main" id="{00653E19-581D-5710-3AA1-6B3CF3917E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867" t="22029" r="2494" b="5361"/>
          <a:stretch/>
        </p:blipFill>
        <p:spPr>
          <a:xfrm>
            <a:off x="0" y="1596290"/>
            <a:ext cx="12191998" cy="52617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B1DF37-A950-0B8C-2DB0-35007DB17288}"/>
              </a:ext>
            </a:extLst>
          </p:cNvPr>
          <p:cNvSpPr txBox="1"/>
          <p:nvPr userDrawn="1"/>
        </p:nvSpPr>
        <p:spPr>
          <a:xfrm>
            <a:off x="94521" y="6369700"/>
            <a:ext cx="1838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0" u="sng" err="1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dynamicscon.com</a:t>
            </a:r>
            <a:endParaRPr lang="en-US" sz="1400" b="1" i="0" u="sng">
              <a:solidFill>
                <a:schemeClr val="bg1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418F232-04F8-4E2E-F9AF-7253BF82138A}"/>
              </a:ext>
            </a:extLst>
          </p:cNvPr>
          <p:cNvGrpSpPr/>
          <p:nvPr userDrawn="1"/>
        </p:nvGrpSpPr>
        <p:grpSpPr>
          <a:xfrm>
            <a:off x="1601913" y="958184"/>
            <a:ext cx="8988174" cy="5443417"/>
            <a:chOff x="1601913" y="958184"/>
            <a:chExt cx="8988174" cy="5443417"/>
          </a:xfrm>
        </p:grpSpPr>
        <p:pic>
          <p:nvPicPr>
            <p:cNvPr id="3" name="Picture 2" descr="A logo of a city&#10;&#10;AI-generated content may be incorrect.">
              <a:extLst>
                <a:ext uri="{FF2B5EF4-FFF2-40B4-BE49-F238E27FC236}">
                  <a16:creationId xmlns:a16="http://schemas.microsoft.com/office/drawing/2014/main" id="{4772473F-1BC2-B356-662E-EAFC4C164E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2028007" y="3847837"/>
              <a:ext cx="4224746" cy="2553764"/>
            </a:xfrm>
            <a:prstGeom prst="rect">
              <a:avLst/>
            </a:prstGeom>
          </p:spPr>
        </p:pic>
        <p:pic>
          <p:nvPicPr>
            <p:cNvPr id="6" name="Picture 5" descr="A yellow text on a black background&#10;&#10;AI-generated content may be incorrect.">
              <a:extLst>
                <a:ext uri="{FF2B5EF4-FFF2-40B4-BE49-F238E27FC236}">
                  <a16:creationId xmlns:a16="http://schemas.microsoft.com/office/drawing/2014/main" id="{6DFF3C90-20D3-7E53-F389-45BBC1E09F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601913" y="958184"/>
              <a:ext cx="8988174" cy="464439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B9F7B16-B410-A365-F137-A120E7389A8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923279" y="616079"/>
            <a:ext cx="4433677" cy="342105"/>
          </a:xfrm>
          <a:prstGeom prst="rect">
            <a:avLst/>
          </a:prstGeom>
        </p:spPr>
      </p:pic>
      <p:pic>
        <p:nvPicPr>
          <p:cNvPr id="11" name="Picture 10" descr="A couple of superheroes sitting on a fountain&#10;&#10;AI-generated content may be incorrect.">
            <a:extLst>
              <a:ext uri="{FF2B5EF4-FFF2-40B4-BE49-F238E27FC236}">
                <a16:creationId xmlns:a16="http://schemas.microsoft.com/office/drawing/2014/main" id="{54F15541-A593-CDD9-2CC1-59DE0D0C70D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036293" y="3881406"/>
            <a:ext cx="2986058" cy="298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43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Text, and 2 Images Sun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3B4598"/>
              </a:gs>
              <a:gs pos="50000">
                <a:srgbClr val="9C3C9A"/>
              </a:gs>
              <a:gs pos="0">
                <a:srgbClr val="ED3F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right light in the dark&#10;&#10;AI-generated content may be incorrect.">
            <a:extLst>
              <a:ext uri="{FF2B5EF4-FFF2-40B4-BE49-F238E27FC236}">
                <a16:creationId xmlns:a16="http://schemas.microsoft.com/office/drawing/2014/main" id="{3E5594DF-9208-4697-904A-8DA68C1D61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504020">
            <a:off x="10674513" y="4210539"/>
            <a:ext cx="2613910" cy="422004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E820849-0AD2-0DF9-7E1F-A655D04AF34D}"/>
              </a:ext>
            </a:extLst>
          </p:cNvPr>
          <p:cNvGrpSpPr/>
          <p:nvPr userDrawn="1"/>
        </p:nvGrpSpPr>
        <p:grpSpPr>
          <a:xfrm>
            <a:off x="-115456" y="5592000"/>
            <a:ext cx="12646026" cy="1266001"/>
            <a:chOff x="-200297" y="5592000"/>
            <a:chExt cx="12646026" cy="1266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11F777-5810-21AF-2DDB-4648DC2CE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0297" y="5592001"/>
              <a:ext cx="3787911" cy="1266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6BBEF0-ED0C-734C-C602-AA75B98BC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03781" y="5592001"/>
              <a:ext cx="3787911" cy="1266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74458A-5F50-8439-5525-3C9FD4553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10505" y="5592001"/>
              <a:ext cx="3787911" cy="1266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62E7BA-D1B1-A40D-DF99-06F394A68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600308" y="5592000"/>
              <a:ext cx="3787911" cy="1266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A03C73-9CBF-581A-3DEB-C762B020C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57818" y="5592000"/>
              <a:ext cx="378791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02E582-579C-EFF5-3EDC-EEA3CCCC26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38665-153F-0B31-B067-B0588C59361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94316" y="1347708"/>
            <a:ext cx="4301971" cy="4449802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61709AC-2F2B-8B78-0EED-55EC063F156D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4810926" y="1352141"/>
            <a:ext cx="2570148" cy="2176720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2E8B48-D665-6114-7498-7ACA53C41FB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810926" y="3633699"/>
            <a:ext cx="2570148" cy="2126078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D974744-3FE8-1ECB-F688-A8D96292CB4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478697" y="1347708"/>
            <a:ext cx="4301971" cy="4449802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51676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ubtitle_Du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42ABE3"/>
              </a:gs>
              <a:gs pos="11000">
                <a:srgbClr val="3B459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light&#10;&#10;AI-generated content may be incorrect.">
            <a:extLst>
              <a:ext uri="{FF2B5EF4-FFF2-40B4-BE49-F238E27FC236}">
                <a16:creationId xmlns:a16="http://schemas.microsoft.com/office/drawing/2014/main" id="{1DE38943-B87E-3DDD-2457-EC40482D9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30">
            <a:extLst>
              <a:ext uri="{FF2B5EF4-FFF2-40B4-BE49-F238E27FC236}">
                <a16:creationId xmlns:a16="http://schemas.microsoft.com/office/drawing/2014/main" id="{34E64832-2A5E-1A03-F2D8-77A19644A5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24023"/>
            <a:ext cx="10515600" cy="1325563"/>
          </a:xfrm>
        </p:spPr>
        <p:txBody>
          <a:bodyPr>
            <a:noAutofit/>
          </a:bodyPr>
          <a:lstStyle>
            <a:lvl1pPr algn="ctr">
              <a:defRPr sz="7200" b="1" i="0">
                <a:solidFill>
                  <a:srgbClr val="3B459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18C36EB-5529-72B2-87F7-9801C49E140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508415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>
                <a:solidFill>
                  <a:srgbClr val="42ABE3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8" name="Picture 7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7CFF8511-1BE4-4053-355D-247789DFBF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590744" y="5575025"/>
            <a:ext cx="3772981" cy="126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7191C-B69B-B611-CAED-AE905CC1EAB1}"/>
              </a:ext>
            </a:extLst>
          </p:cNvPr>
          <p:cNvGrpSpPr/>
          <p:nvPr userDrawn="1"/>
        </p:nvGrpSpPr>
        <p:grpSpPr>
          <a:xfrm>
            <a:off x="-115456" y="5591999"/>
            <a:ext cx="12638560" cy="1274489"/>
            <a:chOff x="-115456" y="5591999"/>
            <a:chExt cx="12638560" cy="1274489"/>
          </a:xfrm>
        </p:grpSpPr>
        <p:pic>
          <p:nvPicPr>
            <p:cNvPr id="5" name="Picture 4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41598363-048E-6177-6064-D2391D647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15456" y="5600488"/>
              <a:ext cx="3772981" cy="1266000"/>
            </a:xfrm>
            <a:prstGeom prst="rect">
              <a:avLst/>
            </a:prstGeom>
          </p:spPr>
        </p:pic>
        <p:pic>
          <p:nvPicPr>
            <p:cNvPr id="6" name="Picture 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325C84B0-6C3E-F97E-C662-C5BF15100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83413" y="5599843"/>
              <a:ext cx="3772981" cy="1266000"/>
            </a:xfrm>
            <a:prstGeom prst="rect">
              <a:avLst/>
            </a:prstGeom>
          </p:spPr>
        </p:pic>
        <p:pic>
          <p:nvPicPr>
            <p:cNvPr id="7" name="Picture 6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BCF05869-0122-7A34-9782-8B8007770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91875" y="5591999"/>
              <a:ext cx="3772981" cy="1266000"/>
            </a:xfrm>
            <a:prstGeom prst="rect">
              <a:avLst/>
            </a:prstGeom>
          </p:spPr>
        </p:pic>
        <p:pic>
          <p:nvPicPr>
            <p:cNvPr id="11" name="Picture 10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CC619E1F-348F-EFCF-F2BB-AA9BF708E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590743" y="5592000"/>
              <a:ext cx="3772981" cy="1266000"/>
            </a:xfrm>
            <a:prstGeom prst="rect">
              <a:avLst/>
            </a:prstGeom>
          </p:spPr>
        </p:pic>
        <p:pic>
          <p:nvPicPr>
            <p:cNvPr id="16" name="Picture 1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25BEE0D5-2340-075E-6109-A3C3C1D8C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50123" y="5600488"/>
              <a:ext cx="377298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95665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Subtitle_Du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42ABE3"/>
              </a:gs>
              <a:gs pos="11000">
                <a:srgbClr val="3B459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light&#10;&#10;AI-generated content may be incorrect.">
            <a:extLst>
              <a:ext uri="{FF2B5EF4-FFF2-40B4-BE49-F238E27FC236}">
                <a16:creationId xmlns:a16="http://schemas.microsoft.com/office/drawing/2014/main" id="{1DE38943-B87E-3DDD-2457-EC40482D9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7CFF8511-1BE4-4053-355D-247789DFBF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590744" y="5575025"/>
            <a:ext cx="3772981" cy="126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7191C-B69B-B611-CAED-AE905CC1EAB1}"/>
              </a:ext>
            </a:extLst>
          </p:cNvPr>
          <p:cNvGrpSpPr/>
          <p:nvPr userDrawn="1"/>
        </p:nvGrpSpPr>
        <p:grpSpPr>
          <a:xfrm>
            <a:off x="-115456" y="5591999"/>
            <a:ext cx="12638560" cy="1274489"/>
            <a:chOff x="-115456" y="5591999"/>
            <a:chExt cx="12638560" cy="1274489"/>
          </a:xfrm>
        </p:grpSpPr>
        <p:pic>
          <p:nvPicPr>
            <p:cNvPr id="5" name="Picture 4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41598363-048E-6177-6064-D2391D647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15456" y="5600488"/>
              <a:ext cx="3772981" cy="1266000"/>
            </a:xfrm>
            <a:prstGeom prst="rect">
              <a:avLst/>
            </a:prstGeom>
          </p:spPr>
        </p:pic>
        <p:pic>
          <p:nvPicPr>
            <p:cNvPr id="6" name="Picture 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325C84B0-6C3E-F97E-C662-C5BF15100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83413" y="5599843"/>
              <a:ext cx="3772981" cy="1266000"/>
            </a:xfrm>
            <a:prstGeom prst="rect">
              <a:avLst/>
            </a:prstGeom>
          </p:spPr>
        </p:pic>
        <p:pic>
          <p:nvPicPr>
            <p:cNvPr id="7" name="Picture 6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BCF05869-0122-7A34-9782-8B8007770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91875" y="5591999"/>
              <a:ext cx="3772981" cy="1266000"/>
            </a:xfrm>
            <a:prstGeom prst="rect">
              <a:avLst/>
            </a:prstGeom>
          </p:spPr>
        </p:pic>
        <p:pic>
          <p:nvPicPr>
            <p:cNvPr id="11" name="Picture 10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CC619E1F-348F-EFCF-F2BB-AA9BF708E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590743" y="5592000"/>
              <a:ext cx="3772981" cy="1266000"/>
            </a:xfrm>
            <a:prstGeom prst="rect">
              <a:avLst/>
            </a:prstGeom>
          </p:spPr>
        </p:pic>
        <p:pic>
          <p:nvPicPr>
            <p:cNvPr id="16" name="Picture 1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25BEE0D5-2340-075E-6109-A3C3C1D8C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50123" y="5600488"/>
              <a:ext cx="377298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5D4767A-CB43-DDF1-3971-339148541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315" y="1357460"/>
            <a:ext cx="11381889" cy="440231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32706FC-B096-B52E-4615-7DC39DAD98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3B459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60922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Subtitle_Du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42ABE3"/>
              </a:gs>
              <a:gs pos="11000">
                <a:srgbClr val="3B459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light&#10;&#10;AI-generated content may be incorrect.">
            <a:extLst>
              <a:ext uri="{FF2B5EF4-FFF2-40B4-BE49-F238E27FC236}">
                <a16:creationId xmlns:a16="http://schemas.microsoft.com/office/drawing/2014/main" id="{1DE38943-B87E-3DDD-2457-EC40482D9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7CFF8511-1BE4-4053-355D-247789DFBF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590744" y="5575025"/>
            <a:ext cx="3772981" cy="126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7191C-B69B-B611-CAED-AE905CC1EAB1}"/>
              </a:ext>
            </a:extLst>
          </p:cNvPr>
          <p:cNvGrpSpPr/>
          <p:nvPr userDrawn="1"/>
        </p:nvGrpSpPr>
        <p:grpSpPr>
          <a:xfrm>
            <a:off x="-115456" y="5591999"/>
            <a:ext cx="12638560" cy="1274489"/>
            <a:chOff x="-115456" y="5591999"/>
            <a:chExt cx="12638560" cy="1274489"/>
          </a:xfrm>
        </p:grpSpPr>
        <p:pic>
          <p:nvPicPr>
            <p:cNvPr id="5" name="Picture 4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41598363-048E-6177-6064-D2391D647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15456" y="5600488"/>
              <a:ext cx="3772981" cy="1266000"/>
            </a:xfrm>
            <a:prstGeom prst="rect">
              <a:avLst/>
            </a:prstGeom>
          </p:spPr>
        </p:pic>
        <p:pic>
          <p:nvPicPr>
            <p:cNvPr id="6" name="Picture 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325C84B0-6C3E-F97E-C662-C5BF15100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83413" y="5599843"/>
              <a:ext cx="3772981" cy="1266000"/>
            </a:xfrm>
            <a:prstGeom prst="rect">
              <a:avLst/>
            </a:prstGeom>
          </p:spPr>
        </p:pic>
        <p:pic>
          <p:nvPicPr>
            <p:cNvPr id="7" name="Picture 6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BCF05869-0122-7A34-9782-8B8007770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91875" y="5591999"/>
              <a:ext cx="3772981" cy="1266000"/>
            </a:xfrm>
            <a:prstGeom prst="rect">
              <a:avLst/>
            </a:prstGeom>
          </p:spPr>
        </p:pic>
        <p:pic>
          <p:nvPicPr>
            <p:cNvPr id="11" name="Picture 10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CC619E1F-348F-EFCF-F2BB-AA9BF708E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590743" y="5592000"/>
              <a:ext cx="3772981" cy="1266000"/>
            </a:xfrm>
            <a:prstGeom prst="rect">
              <a:avLst/>
            </a:prstGeom>
          </p:spPr>
        </p:pic>
        <p:pic>
          <p:nvPicPr>
            <p:cNvPr id="16" name="Picture 1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25BEE0D5-2340-075E-6109-A3C3C1D8C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50123" y="5600488"/>
              <a:ext cx="377298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A06A9C-FB58-4491-3974-B1E6EA3689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3B459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7BC5458-4486-FE70-DBF3-3F5730396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4316" y="1349603"/>
            <a:ext cx="5625484" cy="4421496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01EA29B-6DEB-BEA0-914D-B70BED13D1F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50721" y="1347708"/>
            <a:ext cx="5625484" cy="4421496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1752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Subtitle_Du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42ABE3"/>
              </a:gs>
              <a:gs pos="11000">
                <a:srgbClr val="3B459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light&#10;&#10;AI-generated content may be incorrect.">
            <a:extLst>
              <a:ext uri="{FF2B5EF4-FFF2-40B4-BE49-F238E27FC236}">
                <a16:creationId xmlns:a16="http://schemas.microsoft.com/office/drawing/2014/main" id="{1DE38943-B87E-3DDD-2457-EC40482D9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7CFF8511-1BE4-4053-355D-247789DFBF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590744" y="5575025"/>
            <a:ext cx="3772981" cy="126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7191C-B69B-B611-CAED-AE905CC1EAB1}"/>
              </a:ext>
            </a:extLst>
          </p:cNvPr>
          <p:cNvGrpSpPr/>
          <p:nvPr userDrawn="1"/>
        </p:nvGrpSpPr>
        <p:grpSpPr>
          <a:xfrm>
            <a:off x="-115456" y="5591999"/>
            <a:ext cx="12638560" cy="1274489"/>
            <a:chOff x="-115456" y="5591999"/>
            <a:chExt cx="12638560" cy="1274489"/>
          </a:xfrm>
        </p:grpSpPr>
        <p:pic>
          <p:nvPicPr>
            <p:cNvPr id="5" name="Picture 4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41598363-048E-6177-6064-D2391D647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15456" y="5600488"/>
              <a:ext cx="3772981" cy="1266000"/>
            </a:xfrm>
            <a:prstGeom prst="rect">
              <a:avLst/>
            </a:prstGeom>
          </p:spPr>
        </p:pic>
        <p:pic>
          <p:nvPicPr>
            <p:cNvPr id="6" name="Picture 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325C84B0-6C3E-F97E-C662-C5BF15100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83413" y="5599843"/>
              <a:ext cx="3772981" cy="1266000"/>
            </a:xfrm>
            <a:prstGeom prst="rect">
              <a:avLst/>
            </a:prstGeom>
          </p:spPr>
        </p:pic>
        <p:pic>
          <p:nvPicPr>
            <p:cNvPr id="7" name="Picture 6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BCF05869-0122-7A34-9782-8B8007770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91875" y="5591999"/>
              <a:ext cx="3772981" cy="1266000"/>
            </a:xfrm>
            <a:prstGeom prst="rect">
              <a:avLst/>
            </a:prstGeom>
          </p:spPr>
        </p:pic>
        <p:pic>
          <p:nvPicPr>
            <p:cNvPr id="11" name="Picture 10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CC619E1F-348F-EFCF-F2BB-AA9BF708E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590743" y="5592000"/>
              <a:ext cx="3772981" cy="1266000"/>
            </a:xfrm>
            <a:prstGeom prst="rect">
              <a:avLst/>
            </a:prstGeom>
          </p:spPr>
        </p:pic>
        <p:pic>
          <p:nvPicPr>
            <p:cNvPr id="16" name="Picture 1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25BEE0D5-2340-075E-6109-A3C3C1D8C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50123" y="5600488"/>
              <a:ext cx="377298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936479-8D30-0366-98A8-B1F99459F4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3B459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F462C1-2CFF-D0A0-6B38-AB8AFBAE6F5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94316" y="3963177"/>
            <a:ext cx="11381889" cy="1796600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9B68249-C779-95E6-8347-096090E8A8B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51106" y="1347708"/>
            <a:ext cx="5628821" cy="2518929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5B8F2154-FAB8-6148-B867-71F96F377399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06507" y="1347708"/>
            <a:ext cx="5628821" cy="2518929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650237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Subtitle_Du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42ABE3"/>
              </a:gs>
              <a:gs pos="11000">
                <a:srgbClr val="3B459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light&#10;&#10;AI-generated content may be incorrect.">
            <a:extLst>
              <a:ext uri="{FF2B5EF4-FFF2-40B4-BE49-F238E27FC236}">
                <a16:creationId xmlns:a16="http://schemas.microsoft.com/office/drawing/2014/main" id="{1DE38943-B87E-3DDD-2457-EC40482D9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7CFF8511-1BE4-4053-355D-247789DFBF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590744" y="5575025"/>
            <a:ext cx="3772981" cy="126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7191C-B69B-B611-CAED-AE905CC1EAB1}"/>
              </a:ext>
            </a:extLst>
          </p:cNvPr>
          <p:cNvGrpSpPr/>
          <p:nvPr userDrawn="1"/>
        </p:nvGrpSpPr>
        <p:grpSpPr>
          <a:xfrm>
            <a:off x="-115456" y="5591999"/>
            <a:ext cx="12638560" cy="1274489"/>
            <a:chOff x="-115456" y="5591999"/>
            <a:chExt cx="12638560" cy="1274489"/>
          </a:xfrm>
        </p:grpSpPr>
        <p:pic>
          <p:nvPicPr>
            <p:cNvPr id="5" name="Picture 4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41598363-048E-6177-6064-D2391D647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15456" y="5600488"/>
              <a:ext cx="3772981" cy="1266000"/>
            </a:xfrm>
            <a:prstGeom prst="rect">
              <a:avLst/>
            </a:prstGeom>
          </p:spPr>
        </p:pic>
        <p:pic>
          <p:nvPicPr>
            <p:cNvPr id="6" name="Picture 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325C84B0-6C3E-F97E-C662-C5BF15100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83413" y="5599843"/>
              <a:ext cx="3772981" cy="1266000"/>
            </a:xfrm>
            <a:prstGeom prst="rect">
              <a:avLst/>
            </a:prstGeom>
          </p:spPr>
        </p:pic>
        <p:pic>
          <p:nvPicPr>
            <p:cNvPr id="7" name="Picture 6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BCF05869-0122-7A34-9782-8B8007770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91875" y="5591999"/>
              <a:ext cx="3772981" cy="1266000"/>
            </a:xfrm>
            <a:prstGeom prst="rect">
              <a:avLst/>
            </a:prstGeom>
          </p:spPr>
        </p:pic>
        <p:pic>
          <p:nvPicPr>
            <p:cNvPr id="11" name="Picture 10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CC619E1F-348F-EFCF-F2BB-AA9BF708E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590743" y="5592000"/>
              <a:ext cx="3772981" cy="1266000"/>
            </a:xfrm>
            <a:prstGeom prst="rect">
              <a:avLst/>
            </a:prstGeom>
          </p:spPr>
        </p:pic>
        <p:pic>
          <p:nvPicPr>
            <p:cNvPr id="16" name="Picture 1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25BEE0D5-2340-075E-6109-A3C3C1D8C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50123" y="5600488"/>
              <a:ext cx="377298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1443E7-83B6-9D9D-95B0-95C13945E4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3B459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53D06AF-E740-17F1-FABD-186A5F24F6C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94316" y="1347708"/>
            <a:ext cx="11381889" cy="1759156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A4AA9F0-8950-9B11-B323-EB868A65E59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37983" y="3183603"/>
            <a:ext cx="5628821" cy="2595028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AA9AD557-FD79-25E6-091F-823A037D9039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393384" y="3183603"/>
            <a:ext cx="5628821" cy="2595028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14873131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Subtitle_Du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42ABE3"/>
              </a:gs>
              <a:gs pos="11000">
                <a:srgbClr val="3B459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light&#10;&#10;AI-generated content may be incorrect.">
            <a:extLst>
              <a:ext uri="{FF2B5EF4-FFF2-40B4-BE49-F238E27FC236}">
                <a16:creationId xmlns:a16="http://schemas.microsoft.com/office/drawing/2014/main" id="{1DE38943-B87E-3DDD-2457-EC40482D9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7CFF8511-1BE4-4053-355D-247789DFBF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590744" y="5575025"/>
            <a:ext cx="3772981" cy="126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7191C-B69B-B611-CAED-AE905CC1EAB1}"/>
              </a:ext>
            </a:extLst>
          </p:cNvPr>
          <p:cNvGrpSpPr/>
          <p:nvPr userDrawn="1"/>
        </p:nvGrpSpPr>
        <p:grpSpPr>
          <a:xfrm>
            <a:off x="-115456" y="5591999"/>
            <a:ext cx="12638560" cy="1274489"/>
            <a:chOff x="-115456" y="5591999"/>
            <a:chExt cx="12638560" cy="1274489"/>
          </a:xfrm>
        </p:grpSpPr>
        <p:pic>
          <p:nvPicPr>
            <p:cNvPr id="5" name="Picture 4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41598363-048E-6177-6064-D2391D647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15456" y="5600488"/>
              <a:ext cx="3772981" cy="1266000"/>
            </a:xfrm>
            <a:prstGeom prst="rect">
              <a:avLst/>
            </a:prstGeom>
          </p:spPr>
        </p:pic>
        <p:pic>
          <p:nvPicPr>
            <p:cNvPr id="6" name="Picture 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325C84B0-6C3E-F97E-C662-C5BF15100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83413" y="5599843"/>
              <a:ext cx="3772981" cy="1266000"/>
            </a:xfrm>
            <a:prstGeom prst="rect">
              <a:avLst/>
            </a:prstGeom>
          </p:spPr>
        </p:pic>
        <p:pic>
          <p:nvPicPr>
            <p:cNvPr id="7" name="Picture 6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BCF05869-0122-7A34-9782-8B8007770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91875" y="5591999"/>
              <a:ext cx="3772981" cy="1266000"/>
            </a:xfrm>
            <a:prstGeom prst="rect">
              <a:avLst/>
            </a:prstGeom>
          </p:spPr>
        </p:pic>
        <p:pic>
          <p:nvPicPr>
            <p:cNvPr id="11" name="Picture 10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CC619E1F-348F-EFCF-F2BB-AA9BF708E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590743" y="5592000"/>
              <a:ext cx="3772981" cy="1266000"/>
            </a:xfrm>
            <a:prstGeom prst="rect">
              <a:avLst/>
            </a:prstGeom>
          </p:spPr>
        </p:pic>
        <p:pic>
          <p:nvPicPr>
            <p:cNvPr id="16" name="Picture 1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25BEE0D5-2340-075E-6109-A3C3C1D8C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50123" y="5600488"/>
              <a:ext cx="377298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C0A905-A4EE-CDDD-2A6B-C7475222E8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3B459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B915BCC-F1D1-C2EF-6928-13D7487A979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94316" y="3963176"/>
            <a:ext cx="11381889" cy="180602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4EDDDE5A-0B5C-DE40-DB11-7ECFC3CB0C08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392451" y="1358222"/>
            <a:ext cx="3739363" cy="2518929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986D1CA3-81B6-D575-9ADA-66E89436E03C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8032426" y="1347708"/>
            <a:ext cx="3739363" cy="2518929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15E11FC8-53E7-5FFB-404E-CC2FB9E2EB1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212438" y="1356863"/>
            <a:ext cx="3739363" cy="2518929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1565505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Subtitle_Du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42ABE3"/>
              </a:gs>
              <a:gs pos="11000">
                <a:srgbClr val="3B459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light&#10;&#10;AI-generated content may be incorrect.">
            <a:extLst>
              <a:ext uri="{FF2B5EF4-FFF2-40B4-BE49-F238E27FC236}">
                <a16:creationId xmlns:a16="http://schemas.microsoft.com/office/drawing/2014/main" id="{1DE38943-B87E-3DDD-2457-EC40482D9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7CFF8511-1BE4-4053-355D-247789DFBF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590744" y="5575025"/>
            <a:ext cx="3772981" cy="126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7191C-B69B-B611-CAED-AE905CC1EAB1}"/>
              </a:ext>
            </a:extLst>
          </p:cNvPr>
          <p:cNvGrpSpPr/>
          <p:nvPr userDrawn="1"/>
        </p:nvGrpSpPr>
        <p:grpSpPr>
          <a:xfrm>
            <a:off x="-115456" y="5591999"/>
            <a:ext cx="12638560" cy="1274489"/>
            <a:chOff x="-115456" y="5591999"/>
            <a:chExt cx="12638560" cy="1274489"/>
          </a:xfrm>
        </p:grpSpPr>
        <p:pic>
          <p:nvPicPr>
            <p:cNvPr id="5" name="Picture 4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41598363-048E-6177-6064-D2391D647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15456" y="5600488"/>
              <a:ext cx="3772981" cy="1266000"/>
            </a:xfrm>
            <a:prstGeom prst="rect">
              <a:avLst/>
            </a:prstGeom>
          </p:spPr>
        </p:pic>
        <p:pic>
          <p:nvPicPr>
            <p:cNvPr id="6" name="Picture 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325C84B0-6C3E-F97E-C662-C5BF15100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83413" y="5599843"/>
              <a:ext cx="3772981" cy="1266000"/>
            </a:xfrm>
            <a:prstGeom prst="rect">
              <a:avLst/>
            </a:prstGeom>
          </p:spPr>
        </p:pic>
        <p:pic>
          <p:nvPicPr>
            <p:cNvPr id="7" name="Picture 6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BCF05869-0122-7A34-9782-8B8007770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91875" y="5591999"/>
              <a:ext cx="3772981" cy="1266000"/>
            </a:xfrm>
            <a:prstGeom prst="rect">
              <a:avLst/>
            </a:prstGeom>
          </p:spPr>
        </p:pic>
        <p:pic>
          <p:nvPicPr>
            <p:cNvPr id="11" name="Picture 10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CC619E1F-348F-EFCF-F2BB-AA9BF708E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590743" y="5592000"/>
              <a:ext cx="3772981" cy="1266000"/>
            </a:xfrm>
            <a:prstGeom prst="rect">
              <a:avLst/>
            </a:prstGeom>
          </p:spPr>
        </p:pic>
        <p:pic>
          <p:nvPicPr>
            <p:cNvPr id="16" name="Picture 1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25BEE0D5-2340-075E-6109-A3C3C1D8C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50123" y="5600488"/>
              <a:ext cx="377298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58BFC4-4E31-2888-F812-62A2B962DF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3B459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F95820-6C20-4F94-DDD8-E825B362F339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94316" y="1347708"/>
            <a:ext cx="11381889" cy="1759156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E7187696-4112-ED8D-1C60-7ADC2672CE52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392451" y="3209036"/>
            <a:ext cx="3739363" cy="256152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3FA28F-BE9A-BE71-1D57-A205E28D420D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8032426" y="3198522"/>
            <a:ext cx="3739363" cy="256152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75704D-EFE8-1909-BFE1-CAC28334142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212438" y="3207677"/>
            <a:ext cx="3739363" cy="256152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1226502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Subtitle _Du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42ABE3"/>
              </a:gs>
              <a:gs pos="11000">
                <a:srgbClr val="3B459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light&#10;&#10;AI-generated content may be incorrect.">
            <a:extLst>
              <a:ext uri="{FF2B5EF4-FFF2-40B4-BE49-F238E27FC236}">
                <a16:creationId xmlns:a16="http://schemas.microsoft.com/office/drawing/2014/main" id="{1DE38943-B87E-3DDD-2457-EC40482D9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7CFF8511-1BE4-4053-355D-247789DFBF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590744" y="5575025"/>
            <a:ext cx="3772981" cy="126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7191C-B69B-B611-CAED-AE905CC1EAB1}"/>
              </a:ext>
            </a:extLst>
          </p:cNvPr>
          <p:cNvGrpSpPr/>
          <p:nvPr userDrawn="1"/>
        </p:nvGrpSpPr>
        <p:grpSpPr>
          <a:xfrm>
            <a:off x="-115456" y="5591999"/>
            <a:ext cx="12638560" cy="1274489"/>
            <a:chOff x="-115456" y="5591999"/>
            <a:chExt cx="12638560" cy="1274489"/>
          </a:xfrm>
        </p:grpSpPr>
        <p:pic>
          <p:nvPicPr>
            <p:cNvPr id="5" name="Picture 4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41598363-048E-6177-6064-D2391D647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15456" y="5600488"/>
              <a:ext cx="3772981" cy="1266000"/>
            </a:xfrm>
            <a:prstGeom prst="rect">
              <a:avLst/>
            </a:prstGeom>
          </p:spPr>
        </p:pic>
        <p:pic>
          <p:nvPicPr>
            <p:cNvPr id="6" name="Picture 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325C84B0-6C3E-F97E-C662-C5BF15100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83413" y="5599843"/>
              <a:ext cx="3772981" cy="1266000"/>
            </a:xfrm>
            <a:prstGeom prst="rect">
              <a:avLst/>
            </a:prstGeom>
          </p:spPr>
        </p:pic>
        <p:pic>
          <p:nvPicPr>
            <p:cNvPr id="7" name="Picture 6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BCF05869-0122-7A34-9782-8B8007770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91875" y="5591999"/>
              <a:ext cx="3772981" cy="1266000"/>
            </a:xfrm>
            <a:prstGeom prst="rect">
              <a:avLst/>
            </a:prstGeom>
          </p:spPr>
        </p:pic>
        <p:pic>
          <p:nvPicPr>
            <p:cNvPr id="11" name="Picture 10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CC619E1F-348F-EFCF-F2BB-AA9BF708E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590743" y="5592000"/>
              <a:ext cx="3772981" cy="1266000"/>
            </a:xfrm>
            <a:prstGeom prst="rect">
              <a:avLst/>
            </a:prstGeom>
          </p:spPr>
        </p:pic>
        <p:pic>
          <p:nvPicPr>
            <p:cNvPr id="16" name="Picture 1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25BEE0D5-2340-075E-6109-A3C3C1D8C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50123" y="5600488"/>
              <a:ext cx="377298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DF1874-DFE4-A1C9-9DBD-34D1F411A5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3B459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70F513F-4F4E-BFBF-DE4B-21F592BBC76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56199" y="1347708"/>
            <a:ext cx="6036643" cy="4421495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14CE42-4C50-3788-F472-3BF58358B155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94316" y="1347708"/>
            <a:ext cx="2570148" cy="2162873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7433F95-E050-2FC7-892D-F468C8DB83D4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394316" y="3578624"/>
            <a:ext cx="2570148" cy="2162873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40198F9-6632-99BA-A505-76ECD1470727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9206057" y="1347708"/>
            <a:ext cx="2570148" cy="2162873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2610093-46F8-9D87-110A-7D7D72C3523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9206057" y="3578624"/>
            <a:ext cx="2570148" cy="2162873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1884329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Subtitle_Du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42ABE3"/>
              </a:gs>
              <a:gs pos="11000">
                <a:srgbClr val="3B459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light&#10;&#10;AI-generated content may be incorrect.">
            <a:extLst>
              <a:ext uri="{FF2B5EF4-FFF2-40B4-BE49-F238E27FC236}">
                <a16:creationId xmlns:a16="http://schemas.microsoft.com/office/drawing/2014/main" id="{1DE38943-B87E-3DDD-2457-EC40482D9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7CFF8511-1BE4-4053-355D-247789DFBF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590744" y="5575025"/>
            <a:ext cx="3772981" cy="126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7191C-B69B-B611-CAED-AE905CC1EAB1}"/>
              </a:ext>
            </a:extLst>
          </p:cNvPr>
          <p:cNvGrpSpPr/>
          <p:nvPr userDrawn="1"/>
        </p:nvGrpSpPr>
        <p:grpSpPr>
          <a:xfrm>
            <a:off x="-115456" y="5591999"/>
            <a:ext cx="12638560" cy="1274489"/>
            <a:chOff x="-115456" y="5591999"/>
            <a:chExt cx="12638560" cy="1274489"/>
          </a:xfrm>
        </p:grpSpPr>
        <p:pic>
          <p:nvPicPr>
            <p:cNvPr id="5" name="Picture 4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41598363-048E-6177-6064-D2391D647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15456" y="5600488"/>
              <a:ext cx="3772981" cy="1266000"/>
            </a:xfrm>
            <a:prstGeom prst="rect">
              <a:avLst/>
            </a:prstGeom>
          </p:spPr>
        </p:pic>
        <p:pic>
          <p:nvPicPr>
            <p:cNvPr id="6" name="Picture 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325C84B0-6C3E-F97E-C662-C5BF15100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83413" y="5599843"/>
              <a:ext cx="3772981" cy="1266000"/>
            </a:xfrm>
            <a:prstGeom prst="rect">
              <a:avLst/>
            </a:prstGeom>
          </p:spPr>
        </p:pic>
        <p:pic>
          <p:nvPicPr>
            <p:cNvPr id="7" name="Picture 6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BCF05869-0122-7A34-9782-8B8007770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91875" y="5591999"/>
              <a:ext cx="3772981" cy="1266000"/>
            </a:xfrm>
            <a:prstGeom prst="rect">
              <a:avLst/>
            </a:prstGeom>
          </p:spPr>
        </p:pic>
        <p:pic>
          <p:nvPicPr>
            <p:cNvPr id="11" name="Picture 10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CC619E1F-348F-EFCF-F2BB-AA9BF708E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590743" y="5592000"/>
              <a:ext cx="3772981" cy="1266000"/>
            </a:xfrm>
            <a:prstGeom prst="rect">
              <a:avLst/>
            </a:prstGeom>
          </p:spPr>
        </p:pic>
        <p:pic>
          <p:nvPicPr>
            <p:cNvPr id="16" name="Picture 1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25BEE0D5-2340-075E-6109-A3C3C1D8C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50123" y="5600488"/>
              <a:ext cx="377298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82943D-7B16-B6C5-5304-D5B0ED879C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3B459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2854EEB-977D-57C9-827F-0F27D4A454D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94316" y="1347708"/>
            <a:ext cx="4301971" cy="4449802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A482B45-889F-5142-BC0F-D45E525DF049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4810926" y="1352141"/>
            <a:ext cx="2570148" cy="2176720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7CDB073-0680-7F55-1F46-B744F046286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810926" y="3633699"/>
            <a:ext cx="2570148" cy="2126078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525C6F3-1234-EE7F-022F-A09807F53B3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478697" y="1347708"/>
            <a:ext cx="4301971" cy="4449802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661474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Sun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3B4598"/>
              </a:gs>
              <a:gs pos="50000">
                <a:srgbClr val="9C3C9A"/>
              </a:gs>
              <a:gs pos="0">
                <a:srgbClr val="ED3F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30">
            <a:extLst>
              <a:ext uri="{FF2B5EF4-FFF2-40B4-BE49-F238E27FC236}">
                <a16:creationId xmlns:a16="http://schemas.microsoft.com/office/drawing/2014/main" id="{34E64832-2A5E-1A03-F2D8-77A19644A5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24023"/>
            <a:ext cx="10515600" cy="1325563"/>
          </a:xfrm>
        </p:spPr>
        <p:txBody>
          <a:bodyPr>
            <a:noAutofit/>
          </a:bodyPr>
          <a:lstStyle>
            <a:lvl1pPr algn="ctr">
              <a:defRPr sz="7200" b="1" i="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18C36EB-5529-72B2-87F7-9801C49E140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508415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>
                <a:solidFill>
                  <a:srgbClr val="ED3F7B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30" name="Picture 29" descr="A bright light in the dark&#10;&#10;AI-generated content may be incorrect.">
            <a:extLst>
              <a:ext uri="{FF2B5EF4-FFF2-40B4-BE49-F238E27FC236}">
                <a16:creationId xmlns:a16="http://schemas.microsoft.com/office/drawing/2014/main" id="{3E5594DF-9208-4697-904A-8DA68C1D61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504020">
            <a:off x="10674513" y="4210539"/>
            <a:ext cx="2613910" cy="422004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E820849-0AD2-0DF9-7E1F-A655D04AF34D}"/>
              </a:ext>
            </a:extLst>
          </p:cNvPr>
          <p:cNvGrpSpPr/>
          <p:nvPr userDrawn="1"/>
        </p:nvGrpSpPr>
        <p:grpSpPr>
          <a:xfrm>
            <a:off x="-115456" y="5592000"/>
            <a:ext cx="12646026" cy="1266001"/>
            <a:chOff x="-200297" y="5592000"/>
            <a:chExt cx="12646026" cy="1266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11F777-5810-21AF-2DDB-4648DC2CE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0297" y="5592001"/>
              <a:ext cx="3787911" cy="1266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6BBEF0-ED0C-734C-C602-AA75B98BC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03781" y="5592001"/>
              <a:ext cx="3787911" cy="1266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74458A-5F50-8439-5525-3C9FD4553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10505" y="5592001"/>
              <a:ext cx="3787911" cy="1266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62E7BA-D1B1-A40D-DF99-06F394A68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600308" y="5592000"/>
              <a:ext cx="3787911" cy="1266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A03C73-9CBF-581A-3DEB-C762B020C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57818" y="5592000"/>
              <a:ext cx="378791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745862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2F4F6-A377-102F-21E4-65F710663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C45FDF-F36E-1E86-88D7-F805B5A83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B2589-A922-4544-404A-A5703F7B8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657A-ACF9-4E40-A2DA-3323CFDC064A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7BCE2-1626-CD37-772A-B152E2613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023B5B-D966-84C6-A3D9-951249CB4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88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73C7F-EE87-485B-467F-06692F726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E542E-DC40-CFC3-16BA-CADE736DCA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B1641-5E9A-ADFA-3070-E42BCA5B8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CE8E95-6A05-5B6C-FFD0-0083B214A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657A-ACF9-4E40-A2DA-3323CFDC064A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18B8AE-4F5D-C434-057E-AAB644D00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5FE0E1-414E-FFE8-C837-4DEE2CC0F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7891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EFE54-3880-AA4C-F032-2D3D21FB7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458F92-0635-A403-EA30-92607F5B76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0930E7-EAFB-9465-9872-D7CF1AA56D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C67C39-2BDC-C99B-F4D7-7DFC3791F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6F93E6-2F44-E7A1-99A4-D82A692E7B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BC3099-B0E4-3DC2-6B63-B9D964FC8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657A-ACF9-4E40-A2DA-3323CFDC064A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E86309-1628-B814-C2FD-76AF47DF5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6F44B4-C8B5-51DB-5307-0E7AE738A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4586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C7A67-8478-A358-5499-248DAD0DB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C39709-B1B9-B59F-1F65-AEA8F5E3C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657A-ACF9-4E40-A2DA-3323CFDC064A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6886E-3AEB-8E0B-421B-8F1888555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EEE027-F325-70E1-CE56-8D8EC1C9D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693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4D02B-FAC9-3918-9CB5-CE8CE9CC8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657A-ACF9-4E40-A2DA-3323CFDC064A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B6D17-0A99-46F0-7353-6CAB6A949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2C6C87-2EE8-E13D-5C78-88F5BD5AF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4905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56B0B-A774-A488-FFE5-7C3FAB9F8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A747E3-FCF2-B714-176D-EBE237254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3505F0-740D-1966-EE8D-87BDD39322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2F6CEA-0F88-E037-7A45-5FAB3008F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657A-ACF9-4E40-A2DA-3323CFDC064A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B7324D-739C-A329-31D7-0754104E8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41A541-BD2E-AA13-06CB-49D937B55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9374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F8B69-B14E-E370-0B98-73FDEA1D2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B4CDCD-2995-3354-FC2F-6FB3A96D2C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908B48-1FF4-DDEB-CE3B-17A5B4055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C1679-7946-EB79-6C8B-47AB5F6CA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657A-ACF9-4E40-A2DA-3323CFDC064A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E7FBDF-C98E-8C97-BA0B-14CD65830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0114F-7C56-A33F-2D7F-663B25BCA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310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4A0BE-E6E1-DDB5-576A-6E1389D03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5544BC-A011-19F6-5A94-37C13412D9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A6D42-E720-F2C2-0E6B-63D13F4E7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657A-ACF9-4E40-A2DA-3323CFDC064A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91BEC-D288-76D0-6302-126DD6056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67C70-3296-899F-EFA8-146733509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949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E536A0-8893-DFB5-F3D9-BF93C292E7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DAB9BA-8C69-613C-DBE2-2A3A334950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681C4-FC08-6253-721C-406630474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657A-ACF9-4E40-A2DA-3323CFDC064A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5F6646-D7D1-5D3E-EFFE-D858528F4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241F9-6864-9CFD-8B75-C903A3827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4625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052030"/>
          </a:xfrm>
        </p:spPr>
        <p:txBody>
          <a:bodyPr>
            <a:spAutoFit/>
          </a:bodyPr>
          <a:lstStyle>
            <a:lvl1pPr>
              <a:defRPr sz="3921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140693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Sun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3B4598"/>
              </a:gs>
              <a:gs pos="50000">
                <a:srgbClr val="9C3C9A"/>
              </a:gs>
              <a:gs pos="0">
                <a:srgbClr val="ED3F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right light in the dark&#10;&#10;AI-generated content may be incorrect.">
            <a:extLst>
              <a:ext uri="{FF2B5EF4-FFF2-40B4-BE49-F238E27FC236}">
                <a16:creationId xmlns:a16="http://schemas.microsoft.com/office/drawing/2014/main" id="{3E5594DF-9208-4697-904A-8DA68C1D61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504020">
            <a:off x="10674513" y="4210539"/>
            <a:ext cx="2613910" cy="422004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E820849-0AD2-0DF9-7E1F-A655D04AF34D}"/>
              </a:ext>
            </a:extLst>
          </p:cNvPr>
          <p:cNvGrpSpPr/>
          <p:nvPr userDrawn="1"/>
        </p:nvGrpSpPr>
        <p:grpSpPr>
          <a:xfrm>
            <a:off x="-115456" y="5592000"/>
            <a:ext cx="12646026" cy="1266001"/>
            <a:chOff x="-200297" y="5592000"/>
            <a:chExt cx="12646026" cy="1266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11F777-5810-21AF-2DDB-4648DC2CE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0297" y="5592001"/>
              <a:ext cx="3787911" cy="1266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6BBEF0-ED0C-734C-C602-AA75B98BC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03781" y="5592001"/>
              <a:ext cx="3787911" cy="1266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74458A-5F50-8439-5525-3C9FD4553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10505" y="5592001"/>
              <a:ext cx="3787911" cy="1266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62E7BA-D1B1-A40D-DF99-06F394A68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600308" y="5592000"/>
              <a:ext cx="3787911" cy="1266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A03C73-9CBF-581A-3DEB-C762B020C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57818" y="5592000"/>
              <a:ext cx="378791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D67A401-534F-83F4-D0F0-DF35AB8A0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315" y="1357460"/>
            <a:ext cx="11381889" cy="440231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6740080-3552-E965-5C4B-6B5AF93B8A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6160115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98564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8197">
                      <a:schemeClr val="tx2"/>
                    </a:gs>
                    <a:gs pos="24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097" indent="0">
              <a:buNone/>
              <a:defRPr/>
            </a:lvl3pPr>
            <a:lvl4pPr marL="448193" indent="0">
              <a:buNone/>
              <a:defRPr/>
            </a:lvl4pPr>
            <a:lvl5pPr marL="67229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326805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5"/>
            <a:ext cx="5378548" cy="187700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5"/>
            <a:ext cx="5378548" cy="187700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53559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377940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/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2377940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/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917794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006342635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Bullet text 1st leve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377940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2377940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566377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1187621"/>
            <a:ext cx="9859116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40" y="3877277"/>
            <a:ext cx="9860674" cy="732765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94126" y="6328999"/>
            <a:ext cx="7436138" cy="452654"/>
          </a:xfrm>
          <a:prstGeom prst="rect">
            <a:avLst/>
          </a:prstGeom>
          <a:noFill/>
        </p:spPr>
        <p:txBody>
          <a:bodyPr wrap="square" lIns="179285" tIns="143428" rIns="179285" bIns="143428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</a:pPr>
            <a:r>
              <a:rPr lang="en-US" sz="1176" baseline="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Focus | Indianapolis, IN | May 21-24, 2018</a:t>
            </a:r>
            <a:endParaRPr lang="en-US" sz="1176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062" y="6328999"/>
            <a:ext cx="2020118" cy="29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041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E7A59E6-A52A-C990-10B3-E98BB8CD9A8D}"/>
              </a:ext>
            </a:extLst>
          </p:cNvPr>
          <p:cNvSpPr/>
          <p:nvPr userDrawn="1"/>
        </p:nvSpPr>
        <p:spPr>
          <a:xfrm rot="10800000">
            <a:off x="-2" y="0"/>
            <a:ext cx="12212353" cy="6925468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42ABE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A black background with light rays&#10;&#10;Description automatically generated">
            <a:extLst>
              <a:ext uri="{FF2B5EF4-FFF2-40B4-BE49-F238E27FC236}">
                <a16:creationId xmlns:a16="http://schemas.microsoft.com/office/drawing/2014/main" id="{A4D474BC-5A98-A827-AF98-199C9FAB25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12351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24F490A-C833-5EEE-9A3A-A873301F8B3E}"/>
              </a:ext>
            </a:extLst>
          </p:cNvPr>
          <p:cNvSpPr/>
          <p:nvPr userDrawn="1"/>
        </p:nvSpPr>
        <p:spPr>
          <a:xfrm>
            <a:off x="302578" y="196388"/>
            <a:ext cx="11586839" cy="645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0EECD-13EE-B3CD-8844-93A3F18DF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315" y="1701889"/>
            <a:ext cx="11381889" cy="4663400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DAC1AE2-3DC4-4D77-481F-FF1BE3582B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65232"/>
          <a:stretch/>
        </p:blipFill>
        <p:spPr>
          <a:xfrm flipH="1">
            <a:off x="-2" y="4083728"/>
            <a:ext cx="12212353" cy="2841740"/>
          </a:xfrm>
          <a:prstGeom prst="rect">
            <a:avLst/>
          </a:prstGeom>
        </p:spPr>
      </p:pic>
      <p:pic>
        <p:nvPicPr>
          <p:cNvPr id="21" name="Picture 20" descr="A colorful logo with a star and mountains in the background&#10;&#10;Description automatically generated">
            <a:extLst>
              <a:ext uri="{FF2B5EF4-FFF2-40B4-BE49-F238E27FC236}">
                <a16:creationId xmlns:a16="http://schemas.microsoft.com/office/drawing/2014/main" id="{CFEF07AF-E936-C084-F503-3702CF6F6A8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493" y="5627240"/>
            <a:ext cx="1222835" cy="1167406"/>
          </a:xfrm>
          <a:prstGeom prst="rect">
            <a:avLst/>
          </a:prstGeom>
          <a:effectLst>
            <a:glow rad="25400">
              <a:schemeClr val="bg1">
                <a:alpha val="78000"/>
              </a:schemeClr>
            </a:glo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483A14F-66C8-FB46-4740-84A27707E9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286357"/>
            <a:ext cx="11381889" cy="1325563"/>
          </a:xfrm>
        </p:spPr>
        <p:txBody>
          <a:bodyPr>
            <a:normAutofit/>
          </a:bodyPr>
          <a:lstStyle>
            <a:lvl1pPr>
              <a:defRPr sz="4400" b="1" i="0"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900292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 Sun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3B4598"/>
              </a:gs>
              <a:gs pos="50000">
                <a:srgbClr val="9C3C9A"/>
              </a:gs>
              <a:gs pos="0">
                <a:srgbClr val="ED3F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right light in the dark&#10;&#10;AI-generated content may be incorrect.">
            <a:extLst>
              <a:ext uri="{FF2B5EF4-FFF2-40B4-BE49-F238E27FC236}">
                <a16:creationId xmlns:a16="http://schemas.microsoft.com/office/drawing/2014/main" id="{3E5594DF-9208-4697-904A-8DA68C1D61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504020">
            <a:off x="10674513" y="4210539"/>
            <a:ext cx="2613910" cy="422004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E820849-0AD2-0DF9-7E1F-A655D04AF34D}"/>
              </a:ext>
            </a:extLst>
          </p:cNvPr>
          <p:cNvGrpSpPr/>
          <p:nvPr userDrawn="1"/>
        </p:nvGrpSpPr>
        <p:grpSpPr>
          <a:xfrm>
            <a:off x="-115456" y="5592000"/>
            <a:ext cx="12646026" cy="1266001"/>
            <a:chOff x="-200297" y="5592000"/>
            <a:chExt cx="12646026" cy="1266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11F777-5810-21AF-2DDB-4648DC2CE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0297" y="5592001"/>
              <a:ext cx="3787911" cy="1266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6BBEF0-ED0C-734C-C602-AA75B98BC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03781" y="5592001"/>
              <a:ext cx="3787911" cy="1266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74458A-5F50-8439-5525-3C9FD4553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10505" y="5592001"/>
              <a:ext cx="3787911" cy="1266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62E7BA-D1B1-A40D-DF99-06F394A68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600308" y="5592000"/>
              <a:ext cx="3787911" cy="1266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A03C73-9CBF-581A-3DEB-C762B020C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57818" y="5592000"/>
              <a:ext cx="378791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7D6ECEB-EEAA-5121-61A6-4A2F068805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52C302F-939E-5E71-CBFC-43FD0274D1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4316" y="1349603"/>
            <a:ext cx="5625484" cy="4421496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3E95EFA-C277-0DB3-1F35-091DEE00B28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50721" y="1347708"/>
            <a:ext cx="5625484" cy="4421496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0358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s, and Text Sun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3B4598"/>
              </a:gs>
              <a:gs pos="50000">
                <a:srgbClr val="9C3C9A"/>
              </a:gs>
              <a:gs pos="0">
                <a:srgbClr val="ED3F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right light in the dark&#10;&#10;AI-generated content may be incorrect.">
            <a:extLst>
              <a:ext uri="{FF2B5EF4-FFF2-40B4-BE49-F238E27FC236}">
                <a16:creationId xmlns:a16="http://schemas.microsoft.com/office/drawing/2014/main" id="{3E5594DF-9208-4697-904A-8DA68C1D61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504020">
            <a:off x="10674513" y="4210539"/>
            <a:ext cx="2613910" cy="422004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E820849-0AD2-0DF9-7E1F-A655D04AF34D}"/>
              </a:ext>
            </a:extLst>
          </p:cNvPr>
          <p:cNvGrpSpPr/>
          <p:nvPr userDrawn="1"/>
        </p:nvGrpSpPr>
        <p:grpSpPr>
          <a:xfrm>
            <a:off x="-115456" y="5592000"/>
            <a:ext cx="12646026" cy="1266001"/>
            <a:chOff x="-200297" y="5592000"/>
            <a:chExt cx="12646026" cy="1266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11F777-5810-21AF-2DDB-4648DC2CE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0297" y="5592001"/>
              <a:ext cx="3787911" cy="1266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6BBEF0-ED0C-734C-C602-AA75B98BC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03781" y="5592001"/>
              <a:ext cx="3787911" cy="1266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74458A-5F50-8439-5525-3C9FD4553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10505" y="5592001"/>
              <a:ext cx="3787911" cy="1266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62E7BA-D1B1-A40D-DF99-06F394A68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600308" y="5592000"/>
              <a:ext cx="3787911" cy="1266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A03C73-9CBF-581A-3DEB-C762B020C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57818" y="5592000"/>
              <a:ext cx="378791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ABDAF7-7D88-44D0-BC27-CB75499A2B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044C0-65DE-877D-FE31-0C379C882ED9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94316" y="3963177"/>
            <a:ext cx="11381889" cy="1796600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3B1E3C-48F2-9EDD-568B-3257F7F03F2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51106" y="1347708"/>
            <a:ext cx="5628821" cy="2518929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AE59C2F-82FD-FF57-D52C-2AEC5B9B7A47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06507" y="1347708"/>
            <a:ext cx="5628821" cy="2518929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332185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Images Sun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3B4598"/>
              </a:gs>
              <a:gs pos="50000">
                <a:srgbClr val="9C3C9A"/>
              </a:gs>
              <a:gs pos="0">
                <a:srgbClr val="ED3F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right light in the dark&#10;&#10;AI-generated content may be incorrect.">
            <a:extLst>
              <a:ext uri="{FF2B5EF4-FFF2-40B4-BE49-F238E27FC236}">
                <a16:creationId xmlns:a16="http://schemas.microsoft.com/office/drawing/2014/main" id="{3E5594DF-9208-4697-904A-8DA68C1D61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504020">
            <a:off x="10674513" y="4210539"/>
            <a:ext cx="2613910" cy="422004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E820849-0AD2-0DF9-7E1F-A655D04AF34D}"/>
              </a:ext>
            </a:extLst>
          </p:cNvPr>
          <p:cNvGrpSpPr/>
          <p:nvPr userDrawn="1"/>
        </p:nvGrpSpPr>
        <p:grpSpPr>
          <a:xfrm>
            <a:off x="-115456" y="5592000"/>
            <a:ext cx="12646026" cy="1266001"/>
            <a:chOff x="-200297" y="5592000"/>
            <a:chExt cx="12646026" cy="1266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11F777-5810-21AF-2DDB-4648DC2CE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0297" y="5592001"/>
              <a:ext cx="3787911" cy="1266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6BBEF0-ED0C-734C-C602-AA75B98BC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03781" y="5592001"/>
              <a:ext cx="3787911" cy="1266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74458A-5F50-8439-5525-3C9FD4553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10505" y="5592001"/>
              <a:ext cx="3787911" cy="1266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62E7BA-D1B1-A40D-DF99-06F394A68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600308" y="5592000"/>
              <a:ext cx="3787911" cy="1266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A03C73-9CBF-581A-3DEB-C762B020C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57818" y="5592000"/>
              <a:ext cx="378791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D37107-7096-0614-CEF7-0D912343D1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96992B-24BA-732D-725C-7E0BED47CBE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94316" y="1347708"/>
            <a:ext cx="11381889" cy="1759156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112EFE-81F5-14F1-1C1D-2681575C210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37983" y="3183603"/>
            <a:ext cx="5628821" cy="2595028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6A787EF-7FEA-D30D-A9B7-EEED79B97893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393384" y="3183603"/>
            <a:ext cx="5628821" cy="2595028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066574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 Images, and Text Sun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3B4598"/>
              </a:gs>
              <a:gs pos="50000">
                <a:srgbClr val="9C3C9A"/>
              </a:gs>
              <a:gs pos="0">
                <a:srgbClr val="ED3F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right light in the dark&#10;&#10;AI-generated content may be incorrect.">
            <a:extLst>
              <a:ext uri="{FF2B5EF4-FFF2-40B4-BE49-F238E27FC236}">
                <a16:creationId xmlns:a16="http://schemas.microsoft.com/office/drawing/2014/main" id="{3E5594DF-9208-4697-904A-8DA68C1D61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504020">
            <a:off x="10674513" y="4210539"/>
            <a:ext cx="2613910" cy="422004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E820849-0AD2-0DF9-7E1F-A655D04AF34D}"/>
              </a:ext>
            </a:extLst>
          </p:cNvPr>
          <p:cNvGrpSpPr/>
          <p:nvPr userDrawn="1"/>
        </p:nvGrpSpPr>
        <p:grpSpPr>
          <a:xfrm>
            <a:off x="-115456" y="5592000"/>
            <a:ext cx="12646026" cy="1266001"/>
            <a:chOff x="-200297" y="5592000"/>
            <a:chExt cx="12646026" cy="1266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11F777-5810-21AF-2DDB-4648DC2CE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0297" y="5592001"/>
              <a:ext cx="3787911" cy="1266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6BBEF0-ED0C-734C-C602-AA75B98BC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03781" y="5592001"/>
              <a:ext cx="3787911" cy="1266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74458A-5F50-8439-5525-3C9FD4553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10505" y="5592001"/>
              <a:ext cx="3787911" cy="1266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62E7BA-D1B1-A40D-DF99-06F394A68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600308" y="5592000"/>
              <a:ext cx="3787911" cy="1266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A03C73-9CBF-581A-3DEB-C762B020C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57818" y="5592000"/>
              <a:ext cx="378791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8F9B1B-D84E-1657-0E32-A18DC98AC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5BFDD-F131-538C-82BF-60AA8B957B2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94316" y="3963176"/>
            <a:ext cx="11381889" cy="180602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D7C7B0-5AB2-66CE-356D-80AB0118272A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392451" y="1358222"/>
            <a:ext cx="3739363" cy="2518929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3DC631C-88B6-4BA4-B1AA-125C4ADE11AF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8032426" y="1347708"/>
            <a:ext cx="3739363" cy="2518929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30019110-3022-F1D1-B092-9611490C83E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212438" y="1356863"/>
            <a:ext cx="3739363" cy="2518929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935096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3 Images Sun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3B4598"/>
              </a:gs>
              <a:gs pos="50000">
                <a:srgbClr val="9C3C9A"/>
              </a:gs>
              <a:gs pos="0">
                <a:srgbClr val="ED3F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right light in the dark&#10;&#10;AI-generated content may be incorrect.">
            <a:extLst>
              <a:ext uri="{FF2B5EF4-FFF2-40B4-BE49-F238E27FC236}">
                <a16:creationId xmlns:a16="http://schemas.microsoft.com/office/drawing/2014/main" id="{3E5594DF-9208-4697-904A-8DA68C1D61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504020">
            <a:off x="10674513" y="4210539"/>
            <a:ext cx="2613910" cy="422004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E820849-0AD2-0DF9-7E1F-A655D04AF34D}"/>
              </a:ext>
            </a:extLst>
          </p:cNvPr>
          <p:cNvGrpSpPr/>
          <p:nvPr userDrawn="1"/>
        </p:nvGrpSpPr>
        <p:grpSpPr>
          <a:xfrm>
            <a:off x="-115456" y="5592000"/>
            <a:ext cx="12646026" cy="1266001"/>
            <a:chOff x="-200297" y="5592000"/>
            <a:chExt cx="12646026" cy="1266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11F777-5810-21AF-2DDB-4648DC2CE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0297" y="5592001"/>
              <a:ext cx="3787911" cy="1266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6BBEF0-ED0C-734C-C602-AA75B98BC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03781" y="5592001"/>
              <a:ext cx="3787911" cy="1266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74458A-5F50-8439-5525-3C9FD4553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10505" y="5592001"/>
              <a:ext cx="3787911" cy="1266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62E7BA-D1B1-A40D-DF99-06F394A68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600308" y="5592000"/>
              <a:ext cx="3787911" cy="1266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A03C73-9CBF-581A-3DEB-C762B020C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57818" y="5592000"/>
              <a:ext cx="378791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49AB42-CA9D-5E2C-ED3F-55D46A6AB0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398D8-6201-A512-3F12-7ED26425DC7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94316" y="1347708"/>
            <a:ext cx="11381889" cy="1759156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532DE5C-A3E2-9779-9A27-45FFC0E8B66E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392451" y="3209036"/>
            <a:ext cx="3739363" cy="256152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6622280-39E4-F04A-3004-6BEB8C8CF1A1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8032426" y="3198522"/>
            <a:ext cx="3739363" cy="256152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94305A9A-0B32-C7E3-CE1A-0604730CC5A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212438" y="3207677"/>
            <a:ext cx="3739363" cy="256152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117043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4 Images Sun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3B4598"/>
              </a:gs>
              <a:gs pos="50000">
                <a:srgbClr val="9C3C9A"/>
              </a:gs>
              <a:gs pos="0">
                <a:srgbClr val="ED3F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right light in the dark&#10;&#10;AI-generated content may be incorrect.">
            <a:extLst>
              <a:ext uri="{FF2B5EF4-FFF2-40B4-BE49-F238E27FC236}">
                <a16:creationId xmlns:a16="http://schemas.microsoft.com/office/drawing/2014/main" id="{3E5594DF-9208-4697-904A-8DA68C1D61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504020">
            <a:off x="10674513" y="4210539"/>
            <a:ext cx="2613910" cy="422004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E820849-0AD2-0DF9-7E1F-A655D04AF34D}"/>
              </a:ext>
            </a:extLst>
          </p:cNvPr>
          <p:cNvGrpSpPr/>
          <p:nvPr userDrawn="1"/>
        </p:nvGrpSpPr>
        <p:grpSpPr>
          <a:xfrm>
            <a:off x="-115456" y="5592000"/>
            <a:ext cx="12646026" cy="1266001"/>
            <a:chOff x="-200297" y="5592000"/>
            <a:chExt cx="12646026" cy="1266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11F777-5810-21AF-2DDB-4648DC2CE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0297" y="5592001"/>
              <a:ext cx="3787911" cy="1266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6BBEF0-ED0C-734C-C602-AA75B98BC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03781" y="5592001"/>
              <a:ext cx="3787911" cy="1266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74458A-5F50-8439-5525-3C9FD4553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10505" y="5592001"/>
              <a:ext cx="3787911" cy="1266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62E7BA-D1B1-A40D-DF99-06F394A68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600308" y="5592000"/>
              <a:ext cx="3787911" cy="1266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A03C73-9CBF-581A-3DEB-C762B020C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57818" y="5592000"/>
              <a:ext cx="378791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0958D4-94C7-5B2D-F38C-6DE49E0113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BF2D8-7EFE-508F-4E6A-CD43C6C4D06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56199" y="1347708"/>
            <a:ext cx="6036643" cy="4421495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73F1AFD-3513-7DE6-31AF-11380D97A5CA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94316" y="1347708"/>
            <a:ext cx="2570148" cy="2162873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DE99042-B944-D3E3-48CE-0BA44DD378ED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394316" y="3578624"/>
            <a:ext cx="2570148" cy="2162873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536DF96-D18C-05A4-89C3-BD28375FB943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9206057" y="1347708"/>
            <a:ext cx="2570148" cy="2162873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25803C7-0B27-D664-4217-93EA1029717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9206057" y="3578624"/>
            <a:ext cx="2570148" cy="2162873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36735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C5B7E9-8EA7-88AC-CDDC-5E81BBB88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23C6FC-51FE-80FC-BA42-121E4A268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D28646-EEDB-4412-5DEC-0955445A65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AF657A-ACF9-4E40-A2DA-3323CFDC064A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04D493-2110-A893-929D-F273EB9DB5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08D4F-B5C1-966A-1FDE-A22812AF2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782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51" r:id="rId20"/>
    <p:sldLayoutId id="2147483652" r:id="rId21"/>
    <p:sldLayoutId id="2147483653" r:id="rId22"/>
    <p:sldLayoutId id="2147483654" r:id="rId23"/>
    <p:sldLayoutId id="2147483655" r:id="rId24"/>
    <p:sldLayoutId id="2147483656" r:id="rId25"/>
    <p:sldLayoutId id="2147483657" r:id="rId26"/>
    <p:sldLayoutId id="2147483658" r:id="rId27"/>
    <p:sldLayoutId id="2147483659" r:id="rId28"/>
    <p:sldLayoutId id="2147483678" r:id="rId29"/>
    <p:sldLayoutId id="2147483679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atochaemprende.wikispaces.com/analisis_del_entorno2015g2" TargetMode="Externa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of a comic book character&#10;&#10;AI-generated content may be incorrect.">
            <a:extLst>
              <a:ext uri="{FF2B5EF4-FFF2-40B4-BE49-F238E27FC236}">
                <a16:creationId xmlns:a16="http://schemas.microsoft.com/office/drawing/2014/main" id="{FD4D2E3D-79F7-A44D-0E0C-4CE8426B6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89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D4A79C-7B67-4941-9208-64F9ED287C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Associate resource to capabilities and a skill level for scheduling</a:t>
            </a:r>
          </a:p>
          <a:p>
            <a:r>
              <a:rPr lang="en-US" dirty="0"/>
              <a:t>Resource capability and a minimum skill level can be a requirement when scheduling production by setting in the route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16C0-06A8-4D06-AB4F-E9266A502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 Capabilities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500E38-3B9F-4BFA-9CB6-35068D406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974" y="3146964"/>
            <a:ext cx="9426052" cy="303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1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DF7A0-A79C-44DE-B837-6B8A9931C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 Capacity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2518BB-7639-4180-A08C-DDBE0AAEAD8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Allows for scheduling production resource based upon a throughput/hour</a:t>
            </a:r>
          </a:p>
          <a:p>
            <a:pPr lvl="2"/>
            <a:r>
              <a:rPr lang="en-US" dirty="0"/>
              <a:t>Strokes/</a:t>
            </a:r>
            <a:r>
              <a:rPr lang="en-US" dirty="0" err="1"/>
              <a:t>hr</a:t>
            </a:r>
            <a:endParaRPr lang="en-US" dirty="0"/>
          </a:p>
          <a:p>
            <a:pPr lvl="2"/>
            <a:r>
              <a:rPr lang="en-US" dirty="0"/>
              <a:t>Meters/</a:t>
            </a:r>
            <a:r>
              <a:rPr lang="en-US" dirty="0" err="1"/>
              <a:t>hr</a:t>
            </a:r>
            <a:endParaRPr lang="en-US" dirty="0"/>
          </a:p>
          <a:p>
            <a:pPr lvl="2"/>
            <a:r>
              <a:rPr lang="en-US" dirty="0"/>
              <a:t>Data/</a:t>
            </a:r>
            <a:r>
              <a:rPr lang="en-US" dirty="0" err="1"/>
              <a:t>hr</a:t>
            </a:r>
            <a:endParaRPr lang="en-US" dirty="0"/>
          </a:p>
          <a:p>
            <a:r>
              <a:rPr lang="en-US" dirty="0"/>
              <a:t>Can be useful when scheduling resources with variable qty/</a:t>
            </a:r>
            <a:r>
              <a:rPr lang="en-US" dirty="0" err="1"/>
              <a:t>hr</a:t>
            </a:r>
            <a:r>
              <a:rPr lang="en-US" dirty="0"/>
              <a:t> but static throughput</a:t>
            </a:r>
          </a:p>
          <a:p>
            <a:pPr lvl="2"/>
            <a:r>
              <a:rPr lang="en-US" dirty="0"/>
              <a:t>Paint line (hooks/hour)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617BAA-F9D0-1725-7E1B-1D0B3CEDA6E4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12" descr="A picture containing indoor, building, metal, ceiling&#10;&#10;Description generated with very high confidence">
            <a:extLst>
              <a:ext uri="{FF2B5EF4-FFF2-40B4-BE49-F238E27FC236}">
                <a16:creationId xmlns:a16="http://schemas.microsoft.com/office/drawing/2014/main" id="{674B4523-49DF-4528-B449-0B1CDC09A7E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9745" y="384668"/>
            <a:ext cx="3945491" cy="2948338"/>
          </a:xfrm>
          <a:prstGeom prst="rect">
            <a:avLst/>
          </a:prstGeom>
        </p:spPr>
      </p:pic>
      <p:pic>
        <p:nvPicPr>
          <p:cNvPr id="1038" name="Picture 14" descr="Image result for fiber production">
            <a:extLst>
              <a:ext uri="{FF2B5EF4-FFF2-40B4-BE49-F238E27FC236}">
                <a16:creationId xmlns:a16="http://schemas.microsoft.com/office/drawing/2014/main" id="{2E6A8C7E-A359-40A5-93E5-8B3053906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999" y="3651117"/>
            <a:ext cx="3945492" cy="243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03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1E637-3225-4B4D-A861-A6FE26D06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98F80-2D7A-44D9-A8C2-2F4B69282F0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Allows for scheduling of specific product properties on specific days</a:t>
            </a:r>
          </a:p>
          <a:p>
            <a:pPr lvl="2"/>
            <a:r>
              <a:rPr lang="en-US" dirty="0"/>
              <a:t>Property setup on Engineer tab of released product</a:t>
            </a:r>
          </a:p>
          <a:p>
            <a:r>
              <a:rPr lang="en-US" dirty="0"/>
              <a:t>Specify in the calendar properties allowed for specific days/times</a:t>
            </a:r>
          </a:p>
          <a:p>
            <a:r>
              <a:rPr lang="en-US" dirty="0"/>
              <a:t>Useful when trying to schedule like-products together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DC7449-83C3-BB74-1059-BDCBAF320A5C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paint cans">
            <a:extLst>
              <a:ext uri="{FF2B5EF4-FFF2-40B4-BE49-F238E27FC236}">
                <a16:creationId xmlns:a16="http://schemas.microsoft.com/office/drawing/2014/main" id="{1987F270-B943-41D0-A85D-E87528C5F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20" y="632168"/>
            <a:ext cx="3446188" cy="305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extruded plastic">
            <a:extLst>
              <a:ext uri="{FF2B5EF4-FFF2-40B4-BE49-F238E27FC236}">
                <a16:creationId xmlns:a16="http://schemas.microsoft.com/office/drawing/2014/main" id="{392EE2FE-E609-49F0-BD3B-351B4C862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591" y="3950666"/>
            <a:ext cx="3093811" cy="203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52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7C812-A8EA-4E16-9F1D-8235AD5F9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Finite Capacity/Property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422590-6423-4498-9D39-B886A3FA8AA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Finite Capacity</a:t>
            </a:r>
          </a:p>
          <a:p>
            <a:pPr lvl="1"/>
            <a:r>
              <a:rPr lang="en-US" dirty="0"/>
              <a:t>Limited amount of capacity on the resource/resource group</a:t>
            </a:r>
          </a:p>
          <a:p>
            <a:pPr lvl="1"/>
            <a:r>
              <a:rPr lang="en-US" dirty="0"/>
              <a:t>Job and Operation scheduling is based on actual available capacity in resource/resource group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E0AF97-8045-412A-B448-F3E4DA1AB0AB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US" dirty="0"/>
              <a:t>Finite Property</a:t>
            </a:r>
          </a:p>
          <a:p>
            <a:pPr lvl="1"/>
            <a:r>
              <a:rPr lang="en-US" dirty="0"/>
              <a:t>In order for Dynamics to utilize Property scheduling for the resource, this must be set to yes.</a:t>
            </a:r>
          </a:p>
          <a:p>
            <a:pPr lvl="1"/>
            <a:r>
              <a:rPr lang="en-US" dirty="0"/>
              <a:t>If set to no, properties are not utilized</a:t>
            </a:r>
          </a:p>
        </p:txBody>
      </p:sp>
    </p:spTree>
    <p:extLst>
      <p:ext uri="{BB962C8B-B14F-4D97-AF65-F5344CB8AC3E}">
        <p14:creationId xmlns:p14="http://schemas.microsoft.com/office/powerpoint/2010/main" val="63258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D4D44-BD53-4020-83B7-CC6A511C8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Exclusive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6BD047-1610-4BDA-A838-912463D6CCD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Used only with primary and secondary operations</a:t>
            </a:r>
          </a:p>
          <a:p>
            <a:r>
              <a:rPr lang="en-US" dirty="0"/>
              <a:t>Specifies the resource is booked exclusively to an operation</a:t>
            </a:r>
          </a:p>
          <a:p>
            <a:pPr lvl="1"/>
            <a:r>
              <a:rPr lang="en-US" dirty="0"/>
              <a:t>For example, if listed as a secondary resource at 50% utilization, the resource will be reserved at 100% of the primary time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2777A4-BA94-4A06-9E96-A1DEADA72AD1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US" dirty="0"/>
              <a:t>If not selected, the resource can be scheduled for multiple jobs when there is a gap between reservations</a:t>
            </a:r>
          </a:p>
        </p:txBody>
      </p:sp>
    </p:spTree>
    <p:extLst>
      <p:ext uri="{BB962C8B-B14F-4D97-AF65-F5344CB8AC3E}">
        <p14:creationId xmlns:p14="http://schemas.microsoft.com/office/powerpoint/2010/main" val="226237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800C4-BEFC-499A-A690-20541CB50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Bottleneck resource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FF547B-F8A2-4001-B2BE-D3ED81CA2E7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Bottleneck resources are scheduled first during MRP</a:t>
            </a:r>
          </a:p>
          <a:p>
            <a:r>
              <a:rPr lang="en-US" dirty="0"/>
              <a:t>The capacity of a bottleneck is maximized and subsequent production is then scheduled based upon the bottleneck schedule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2592B3-96B0-8218-A9EB-915BF2C9E9A1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bottleneck resource">
            <a:extLst>
              <a:ext uri="{FF2B5EF4-FFF2-40B4-BE49-F238E27FC236}">
                <a16:creationId xmlns:a16="http://schemas.microsoft.com/office/drawing/2014/main" id="{EA201F75-C201-40D7-804C-E57D2DE4A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688" y="1189494"/>
            <a:ext cx="6163494" cy="380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13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DCC3C-4B59-4D3B-A4F8-5CC542848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and Routes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39365-2692-9621-94A6-BE607F2376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0444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E03B18-C748-493C-B979-FE27A5021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ctr"/>
            <a:r>
              <a:rPr lang="en-US" dirty="0"/>
              <a:t>Resource direct assignment</a:t>
            </a:r>
          </a:p>
          <a:p>
            <a:pPr fontAlgn="ctr"/>
            <a:r>
              <a:rPr lang="en-US" dirty="0"/>
              <a:t>Resource Group assignment</a:t>
            </a:r>
          </a:p>
          <a:p>
            <a:pPr fontAlgn="ctr"/>
            <a:r>
              <a:rPr lang="en-US" dirty="0"/>
              <a:t>Capability based </a:t>
            </a:r>
          </a:p>
          <a:p>
            <a:pPr lvl="1" fontAlgn="ctr"/>
            <a:r>
              <a:rPr lang="en-US" dirty="0"/>
              <a:t>With or without resource type</a:t>
            </a:r>
          </a:p>
          <a:p>
            <a:pPr fontAlgn="ctr"/>
            <a:r>
              <a:rPr lang="en-US" dirty="0"/>
              <a:t>Skill, Course, Certificate, Title </a:t>
            </a:r>
          </a:p>
          <a:p>
            <a:pPr lvl="1" fontAlgn="ctr"/>
            <a:r>
              <a:rPr lang="en-US" dirty="0"/>
              <a:t>Human Labor Resources but only if resource is tied to worker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495B4D-AACA-4B02-8906-B8008D6F9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are resources tied to routes?</a:t>
            </a:r>
          </a:p>
        </p:txBody>
      </p:sp>
    </p:spTree>
    <p:extLst>
      <p:ext uri="{BB962C8B-B14F-4D97-AF65-F5344CB8AC3E}">
        <p14:creationId xmlns:p14="http://schemas.microsoft.com/office/powerpoint/2010/main" val="34203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44084-3DE5-4603-953E-938BA16E2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 Direct Assignment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3DB3F9-6C01-44A8-A28D-6D5C2E7B65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Used when a specific resource must be utilized for the production of a part</a:t>
            </a:r>
          </a:p>
          <a:p>
            <a:pPr lvl="1"/>
            <a:r>
              <a:rPr lang="en-US" dirty="0"/>
              <a:t>Unique machine requirements/sizing</a:t>
            </a:r>
          </a:p>
          <a:p>
            <a:pPr lvl="1"/>
            <a:r>
              <a:rPr lang="en-US" dirty="0"/>
              <a:t>Qualification-based environments</a:t>
            </a:r>
          </a:p>
          <a:p>
            <a:pPr lvl="2"/>
            <a:r>
              <a:rPr lang="en-US" dirty="0"/>
              <a:t>Aerospace, pharma, etc.</a:t>
            </a:r>
          </a:p>
          <a:p>
            <a:r>
              <a:rPr lang="en-US" dirty="0"/>
              <a:t>Only the assigned resource can be used for production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3C1AE8-C3EF-F1FB-29F1-77D9B904E92B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Image result for batch mixer">
            <a:extLst>
              <a:ext uri="{FF2B5EF4-FFF2-40B4-BE49-F238E27FC236}">
                <a16:creationId xmlns:a16="http://schemas.microsoft.com/office/drawing/2014/main" id="{C3E717DD-52E5-41BB-BDA4-152764345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89494"/>
            <a:ext cx="5030452" cy="186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large lathe">
            <a:extLst>
              <a:ext uri="{FF2B5EF4-FFF2-40B4-BE49-F238E27FC236}">
                <a16:creationId xmlns:a16="http://schemas.microsoft.com/office/drawing/2014/main" id="{B809BB38-2A2F-46BA-A06A-E74B28B46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201" y="3429001"/>
            <a:ext cx="5299215" cy="248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67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F344C-11ED-43DF-BA44-BBD76FAE0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 Group assignment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A22912-D4C5-42CB-AF87-82F78C2A8B8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Used when any resource within a group can be used for production</a:t>
            </a:r>
          </a:p>
          <a:p>
            <a:pPr lvl="1"/>
            <a:r>
              <a:rPr lang="en-US" dirty="0"/>
              <a:t>Operations scheduling will schedule the group</a:t>
            </a:r>
          </a:p>
          <a:p>
            <a:pPr lvl="1"/>
            <a:r>
              <a:rPr lang="en-US" dirty="0"/>
              <a:t>Job scheduling will use a specific resource with capacity in the group (finite capacity on)</a:t>
            </a:r>
          </a:p>
          <a:p>
            <a:pPr lvl="2"/>
            <a:r>
              <a:rPr lang="en-US" dirty="0"/>
              <a:t>If finite capacity off – will always use first resource in group</a:t>
            </a:r>
          </a:p>
          <a:p>
            <a:r>
              <a:rPr lang="en-US" dirty="0"/>
              <a:t>Multiple machines or operators accomplishing same functions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0DEB18-AD6F-8A5D-EDC4-8A94187727F8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Image result for group of workers">
            <a:extLst>
              <a:ext uri="{FF2B5EF4-FFF2-40B4-BE49-F238E27FC236}">
                <a16:creationId xmlns:a16="http://schemas.microsoft.com/office/drawing/2014/main" id="{104554B0-A878-4B0A-A2C1-8FD2592C1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87679"/>
            <a:ext cx="5714708" cy="380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77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7BDC9-6361-825B-8F78-AD6810056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ity skyline with buildings in the background&#10;&#10;AI-generated content may be incorrect.">
            <a:extLst>
              <a:ext uri="{FF2B5EF4-FFF2-40B4-BE49-F238E27FC236}">
                <a16:creationId xmlns:a16="http://schemas.microsoft.com/office/drawing/2014/main" id="{751D1D74-14DF-2680-3E2F-19071F160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61A7BA-CBAE-37C1-D845-36EB779B331E}"/>
              </a:ext>
            </a:extLst>
          </p:cNvPr>
          <p:cNvSpPr txBox="1"/>
          <p:nvPr/>
        </p:nvSpPr>
        <p:spPr>
          <a:xfrm>
            <a:off x="753327" y="511718"/>
            <a:ext cx="10685346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Mastering Production Plans with Routes and 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592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44FA3-3B2C-41BD-B027-1180A7B64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Capability based assignment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2C71B9-FB0A-4590-8D3D-21B1C1C15C8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Any resource with a specific capability and level can perform operation.</a:t>
            </a:r>
          </a:p>
          <a:p>
            <a:pPr lvl="1"/>
            <a:r>
              <a:rPr lang="en-US" dirty="0"/>
              <a:t>Can limit to resource type (Human, Machine, </a:t>
            </a:r>
            <a:r>
              <a:rPr lang="en-US" dirty="0" err="1"/>
              <a:t>etc</a:t>
            </a:r>
            <a:r>
              <a:rPr lang="en-US" dirty="0"/>
              <a:t>).</a:t>
            </a:r>
          </a:p>
          <a:p>
            <a:r>
              <a:rPr lang="en-US" dirty="0"/>
              <a:t>Used when multiple resource groups can perform work, and Dynamics should pick an available resource.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77B4BB-D417-D008-EF8B-E874DDEA6A61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3F42E8-D6C1-435A-8EF9-C9A7F613D1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025189" y="1189494"/>
            <a:ext cx="1867552" cy="283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90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138C2-69F3-4C65-AAAD-28F930664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Worker Record based assignment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CEC9FC-DA5A-4D7F-9729-1F885AB4EF3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Specify one or more of the following worker based attributes for an operation</a:t>
            </a:r>
          </a:p>
          <a:p>
            <a:pPr lvl="1"/>
            <a:r>
              <a:rPr lang="en-US" dirty="0"/>
              <a:t>Skill</a:t>
            </a:r>
          </a:p>
          <a:p>
            <a:pPr lvl="1"/>
            <a:r>
              <a:rPr lang="en-US" dirty="0"/>
              <a:t>Course</a:t>
            </a:r>
          </a:p>
          <a:p>
            <a:pPr lvl="1"/>
            <a:r>
              <a:rPr lang="en-US" dirty="0"/>
              <a:t>Certificate</a:t>
            </a:r>
          </a:p>
          <a:p>
            <a:pPr lvl="1"/>
            <a:r>
              <a:rPr lang="en-US" dirty="0"/>
              <a:t>Title </a:t>
            </a:r>
          </a:p>
          <a:p>
            <a:r>
              <a:rPr lang="en-US" dirty="0"/>
              <a:t>Only used when resources are tied to worker records</a:t>
            </a:r>
          </a:p>
          <a:p>
            <a:pPr lvl="1"/>
            <a:r>
              <a:rPr lang="en-US" dirty="0"/>
              <a:t>Heavy maintenance to keep up with resources, resource groups and worker attributes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13C690-52FB-970D-5250-918E69335F00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Image result for skills">
            <a:extLst>
              <a:ext uri="{FF2B5EF4-FFF2-40B4-BE49-F238E27FC236}">
                <a16:creationId xmlns:a16="http://schemas.microsoft.com/office/drawing/2014/main" id="{78E9CBCC-A890-45E5-A865-14253F26E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718" y="1408214"/>
            <a:ext cx="3682965" cy="207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certification">
            <a:extLst>
              <a:ext uri="{FF2B5EF4-FFF2-40B4-BE49-F238E27FC236}">
                <a16:creationId xmlns:a16="http://schemas.microsoft.com/office/drawing/2014/main" id="{77229CB6-A146-4C99-A440-E96621AF9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830" y="3763220"/>
            <a:ext cx="1523382" cy="236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age result for job title">
            <a:extLst>
              <a:ext uri="{FF2B5EF4-FFF2-40B4-BE49-F238E27FC236}">
                <a16:creationId xmlns:a16="http://schemas.microsoft.com/office/drawing/2014/main" id="{C836AC93-15E2-48C0-A089-F3A46D011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023" y="4803918"/>
            <a:ext cx="3491894" cy="153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83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9E703-2148-4A99-88EB-8C15E2E19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and Secondary Operations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584EF8-84E0-4F52-A69A-C4D80937831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Primary Operation</a:t>
            </a:r>
          </a:p>
          <a:p>
            <a:pPr lvl="1"/>
            <a:r>
              <a:rPr lang="en-US" dirty="0"/>
              <a:t>Main resource to be scheduled for an operations</a:t>
            </a:r>
          </a:p>
          <a:p>
            <a:pPr lvl="1"/>
            <a:r>
              <a:rPr lang="en-US" dirty="0"/>
              <a:t>Constraining resource when planning for the work</a:t>
            </a:r>
          </a:p>
          <a:p>
            <a:pPr lvl="1"/>
            <a:r>
              <a:rPr lang="en-US" dirty="0"/>
              <a:t>Job start/end times based off primary resource</a:t>
            </a:r>
          </a:p>
          <a:p>
            <a:pPr lvl="1"/>
            <a:r>
              <a:rPr lang="en-US" dirty="0"/>
              <a:t>Entry of operation times allowed on primary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23D5CB-7004-494B-8FB7-5D56C1ECB8FD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US" dirty="0"/>
              <a:t>Secondary Operation</a:t>
            </a:r>
          </a:p>
          <a:p>
            <a:pPr lvl="1"/>
            <a:r>
              <a:rPr lang="en-US" dirty="0"/>
              <a:t>Support resource(s) for an operation</a:t>
            </a:r>
          </a:p>
          <a:p>
            <a:pPr lvl="1"/>
            <a:r>
              <a:rPr lang="en-US" dirty="0"/>
              <a:t>Time scheduled is based off primary operation, resource quantities and load</a:t>
            </a:r>
          </a:p>
          <a:p>
            <a:pPr lvl="1"/>
            <a:r>
              <a:rPr lang="en-US" dirty="0"/>
              <a:t>Cannot enter run time on secondary</a:t>
            </a:r>
          </a:p>
        </p:txBody>
      </p:sp>
    </p:spTree>
    <p:extLst>
      <p:ext uri="{BB962C8B-B14F-4D97-AF65-F5344CB8AC3E}">
        <p14:creationId xmlns:p14="http://schemas.microsoft.com/office/powerpoint/2010/main" val="381398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24EE7-37CC-4756-8480-170EFB81F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Capacity Analysis Tools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7D4883-9582-2DE4-BE55-27AE66DD3A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9619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7CB7A5-C855-4763-8179-ADF617AADA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Gannt chart</a:t>
            </a:r>
          </a:p>
          <a:p>
            <a:r>
              <a:rPr lang="en-US" dirty="0"/>
              <a:t>Resource capacity load</a:t>
            </a:r>
          </a:p>
          <a:p>
            <a:pPr lvl="1"/>
            <a:r>
              <a:rPr lang="en-US" dirty="0"/>
              <a:t>Resource capacity load, graphically</a:t>
            </a:r>
          </a:p>
          <a:p>
            <a:r>
              <a:rPr lang="en-US" dirty="0"/>
              <a:t>Capacity reservations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FD6104-616B-4918-8034-B941E85C9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analysis tools are available?</a:t>
            </a:r>
          </a:p>
        </p:txBody>
      </p:sp>
    </p:spTree>
    <p:extLst>
      <p:ext uri="{BB962C8B-B14F-4D97-AF65-F5344CB8AC3E}">
        <p14:creationId xmlns:p14="http://schemas.microsoft.com/office/powerpoint/2010/main" val="217994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EF1FEC-DDE1-48D5-85EC-7909AA0946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Only available when job scheduling is utilized</a:t>
            </a:r>
          </a:p>
          <a:p>
            <a:r>
              <a:rPr lang="en-US" dirty="0"/>
              <a:t>Show production order jobs scheduled against a resource</a:t>
            </a:r>
          </a:p>
          <a:p>
            <a:r>
              <a:rPr lang="en-US" dirty="0"/>
              <a:t>Allows for drag and drop of jobs between days and resources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97F49C-26D5-475C-9CCC-59A24D05E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Gannt Chart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D80524-AB16-43FA-A9AC-D157C7ED9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6" y="2927157"/>
            <a:ext cx="9747401" cy="329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868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841F8-B6BC-4AC9-A7B2-B5899319E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Capacity Load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0B787F-10AA-4B75-A9D3-618F0113C3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4316" y="1349603"/>
            <a:ext cx="5253473" cy="4421496"/>
          </a:xfrm>
        </p:spPr>
        <p:txBody>
          <a:bodyPr/>
          <a:lstStyle/>
          <a:p>
            <a:r>
              <a:rPr lang="en-US" dirty="0"/>
              <a:t>Viewed graphically or table</a:t>
            </a:r>
          </a:p>
          <a:p>
            <a:r>
              <a:rPr lang="en-US" dirty="0"/>
              <a:t>Shows reserved capacity vs available capacity</a:t>
            </a:r>
          </a:p>
          <a:p>
            <a:r>
              <a:rPr lang="en-US" dirty="0"/>
              <a:t>Highlights overbooked days for a resource/group</a:t>
            </a:r>
          </a:p>
          <a:p>
            <a:r>
              <a:rPr lang="en-US" dirty="0"/>
              <a:t>Useful to balance scheduled when not using finite capacity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AACAA3-98DC-2402-9AE6-4A4C49DB15D6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72EE7A-B430-4162-9523-59ED49DB95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773"/>
          <a:stretch/>
        </p:blipFill>
        <p:spPr>
          <a:xfrm>
            <a:off x="5647789" y="398786"/>
            <a:ext cx="6393182" cy="25822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823EB1-9477-49B8-A333-76AFA0301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8435" y="3172879"/>
            <a:ext cx="6096000" cy="289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770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99F6FB-2127-4725-90EF-F6A32E23F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Displays specific jobs and production orders reservations are committed to for a resource</a:t>
            </a:r>
          </a:p>
          <a:p>
            <a:r>
              <a:rPr lang="en-US" dirty="0"/>
              <a:t>Allows for a table view of the data shown in the Gannt chart and detail for capacity load forms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1A8A69-99AB-40C5-82B1-B58C82104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Capacity reservations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176CD5-C304-44F8-B420-433A68454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429000"/>
            <a:ext cx="12192000" cy="265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6396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203E1-6A38-4123-BE24-ACA08EDDC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Demonstration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2D45DD-0BC3-8375-5A9F-0A2AC1109B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2340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E909A7-FE00-4F93-95AF-C1F7D6CF0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Demonstration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842648-F54F-45DD-9C74-8789133B9B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4316" y="1349603"/>
            <a:ext cx="5513816" cy="442149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metal shop produces cut, bent and painted parts from metal sheets</a:t>
            </a:r>
          </a:p>
          <a:p>
            <a:r>
              <a:rPr lang="en-US" dirty="0"/>
              <a:t>Single BOM level with multiple route operations</a:t>
            </a:r>
          </a:p>
          <a:p>
            <a:pPr lvl="1"/>
            <a:r>
              <a:rPr lang="en-US" dirty="0"/>
              <a:t>Brake Press – Finite Capacity</a:t>
            </a:r>
          </a:p>
          <a:p>
            <a:pPr lvl="1"/>
            <a:r>
              <a:rPr lang="en-US" dirty="0"/>
              <a:t>Paint – Throughput based</a:t>
            </a:r>
          </a:p>
          <a:p>
            <a:pPr lvl="1"/>
            <a:r>
              <a:rPr lang="en-US" dirty="0"/>
              <a:t>Cut &amp; Bend – Primary and Secondary Operations</a:t>
            </a:r>
          </a:p>
          <a:p>
            <a:r>
              <a:rPr lang="en-US" dirty="0"/>
              <a:t>Run master planning and analyze output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4DB197-8D88-28D8-7479-33993F6DC8BF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laser cutter">
            <a:extLst>
              <a:ext uri="{FF2B5EF4-FFF2-40B4-BE49-F238E27FC236}">
                <a16:creationId xmlns:a16="http://schemas.microsoft.com/office/drawing/2014/main" id="{2B7542D9-9C89-42D3-8FCB-2CF9C511E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132" y="197503"/>
            <a:ext cx="3920305" cy="272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brake press">
            <a:extLst>
              <a:ext uri="{FF2B5EF4-FFF2-40B4-BE49-F238E27FC236}">
                <a16:creationId xmlns:a16="http://schemas.microsoft.com/office/drawing/2014/main" id="{9563752D-4FE4-4DEE-BFE2-2A794EC9B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170" y="3137889"/>
            <a:ext cx="3695590" cy="272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metal bracket">
            <a:extLst>
              <a:ext uri="{FF2B5EF4-FFF2-40B4-BE49-F238E27FC236}">
                <a16:creationId xmlns:a16="http://schemas.microsoft.com/office/drawing/2014/main" id="{8841ACA9-E79E-46CB-8D20-9E02369C4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065" y="4468965"/>
            <a:ext cx="2099080" cy="209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34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ext Placeholder 2">
            <a:extLst>
              <a:ext uri="{FF2B5EF4-FFF2-40B4-BE49-F238E27FC236}">
                <a16:creationId xmlns:a16="http://schemas.microsoft.com/office/drawing/2014/main" id="{4EECBF2C-E701-BE7D-A38F-E285186941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2642524"/>
              </p:ext>
            </p:extLst>
          </p:nvPr>
        </p:nvGraphicFramePr>
        <p:xfrm>
          <a:off x="393700" y="1357313"/>
          <a:ext cx="11382375" cy="4402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11EAED6B-2258-7E74-8929-B02A29D91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Jonathan Anderson</a:t>
            </a:r>
          </a:p>
        </p:txBody>
      </p:sp>
    </p:spTree>
    <p:extLst>
      <p:ext uri="{BB962C8B-B14F-4D97-AF65-F5344CB8AC3E}">
        <p14:creationId xmlns:p14="http://schemas.microsoft.com/office/powerpoint/2010/main" val="3681959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idx="1"/>
          </p:nvPr>
        </p:nvSpPr>
        <p:spPr>
          <a:xfrm>
            <a:off x="394315" y="1357460"/>
            <a:ext cx="11381889" cy="4402317"/>
          </a:xfrm>
        </p:spPr>
        <p:txBody>
          <a:bodyPr>
            <a:normAutofit/>
          </a:bodyPr>
          <a:lstStyle/>
          <a:p>
            <a:r>
              <a:rPr lang="en-US" sz="2200"/>
              <a:t>Describe the use of resources and resource groups within Dynamics</a:t>
            </a:r>
          </a:p>
          <a:p>
            <a:pPr lvl="1"/>
            <a:r>
              <a:rPr lang="en-US" sz="2200"/>
              <a:t>Review time and capacity based resource setup</a:t>
            </a:r>
          </a:p>
          <a:p>
            <a:pPr marL="334589" indent="-334589"/>
            <a:r>
              <a:rPr lang="en-US" sz="2200"/>
              <a:t>Review assignment of resources to routes</a:t>
            </a:r>
          </a:p>
          <a:p>
            <a:pPr marL="620935" lvl="1" indent="-284790"/>
            <a:r>
              <a:rPr lang="en-US" sz="2200"/>
              <a:t>Including review of Primary and Secondary Operations</a:t>
            </a:r>
          </a:p>
          <a:p>
            <a:r>
              <a:rPr lang="en-US" sz="2200"/>
              <a:t>Setup a route for a released product utilizing</a:t>
            </a:r>
          </a:p>
          <a:p>
            <a:pPr lvl="1"/>
            <a:r>
              <a:rPr lang="en-US" sz="2200"/>
              <a:t>Properties</a:t>
            </a:r>
          </a:p>
          <a:p>
            <a:pPr lvl="1"/>
            <a:r>
              <a:rPr lang="en-US" sz="2200"/>
              <a:t>Capacities</a:t>
            </a:r>
          </a:p>
          <a:p>
            <a:pPr lvl="1"/>
            <a:r>
              <a:rPr lang="en-US" sz="2200"/>
              <a:t>Primary and Secondary Operations</a:t>
            </a:r>
          </a:p>
          <a:p>
            <a:r>
              <a:rPr lang="en-US" sz="2200"/>
              <a:t>Review MRP output and scheduling tools available</a:t>
            </a:r>
          </a:p>
          <a:p>
            <a:pPr lvl="1"/>
            <a:r>
              <a:rPr lang="en-US" sz="2200"/>
              <a:t>Gannt Chart</a:t>
            </a:r>
          </a:p>
          <a:p>
            <a:pPr lvl="1"/>
            <a:r>
              <a:rPr lang="en-US" sz="2200"/>
              <a:t>Capacity graphs</a:t>
            </a:r>
          </a:p>
          <a:p>
            <a:pPr lvl="1"/>
            <a:endParaRPr lang="en-US" sz="220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94316" y="367259"/>
            <a:ext cx="11381889" cy="880044"/>
          </a:xfrm>
        </p:spPr>
        <p:txBody>
          <a:bodyPr anchor="ctr">
            <a:normAutofit/>
          </a:bodyPr>
          <a:lstStyle/>
          <a:p>
            <a:r>
              <a:rPr lang="en-US" dirty="0"/>
              <a:t>Course Objectives</a:t>
            </a:r>
          </a:p>
        </p:txBody>
      </p:sp>
    </p:spTree>
    <p:extLst>
      <p:ext uri="{BB962C8B-B14F-4D97-AF65-F5344CB8AC3E}">
        <p14:creationId xmlns:p14="http://schemas.microsoft.com/office/powerpoint/2010/main" val="101054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F58B4B-9458-4D2B-B544-205059827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315" y="1357460"/>
            <a:ext cx="11381889" cy="4402317"/>
          </a:xfrm>
        </p:spPr>
        <p:txBody>
          <a:bodyPr>
            <a:normAutofit/>
          </a:bodyPr>
          <a:lstStyle/>
          <a:p>
            <a:pPr marL="560241" indent="-560241">
              <a:buFont typeface="Arial" panose="020B0604020202020204" pitchFamily="34" charset="0"/>
              <a:buChar char="•"/>
            </a:pPr>
            <a:r>
              <a:rPr lang="en-US" dirty="0"/>
              <a:t>Presentation Review</a:t>
            </a:r>
          </a:p>
          <a:p>
            <a:pPr marL="784338" lvl="2" indent="-560241">
              <a:buFont typeface="Arial" panose="020B0604020202020204" pitchFamily="34" charset="0"/>
              <a:buChar char="•"/>
            </a:pPr>
            <a:r>
              <a:rPr lang="en-US" sz="2800" dirty="0"/>
              <a:t>Review of Resource and Resource Groups</a:t>
            </a:r>
          </a:p>
          <a:p>
            <a:pPr marL="784338" lvl="2" indent="-560241">
              <a:buFont typeface="Arial" panose="020B0604020202020204" pitchFamily="34" charset="0"/>
              <a:buChar char="•"/>
            </a:pPr>
            <a:r>
              <a:rPr lang="en-US" sz="2800" dirty="0"/>
              <a:t>Review of routings</a:t>
            </a:r>
          </a:p>
          <a:p>
            <a:pPr marL="784338" lvl="2" indent="-560241">
              <a:buFont typeface="Arial" panose="020B0604020202020204" pitchFamily="34" charset="0"/>
              <a:buChar char="•"/>
            </a:pPr>
            <a:r>
              <a:rPr lang="en-US" sz="2800" dirty="0"/>
              <a:t>Review of tools in Dynamics for scheduling</a:t>
            </a:r>
          </a:p>
          <a:p>
            <a:pPr marL="560241" indent="-560241">
              <a:buFont typeface="Arial" panose="020B0604020202020204" pitchFamily="34" charset="0"/>
              <a:buChar char="•"/>
            </a:pPr>
            <a:r>
              <a:rPr lang="en-US" dirty="0"/>
              <a:t>Demonstration</a:t>
            </a:r>
          </a:p>
          <a:p>
            <a:pPr marL="560241" indent="-560241">
              <a:buFont typeface="Arial" panose="020B0604020202020204" pitchFamily="34" charset="0"/>
              <a:buChar char="•"/>
            </a:pPr>
            <a:r>
              <a:rPr lang="en-US" dirty="0"/>
              <a:t>Questions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ABCF6-3379-4A24-8F71-4F1928D03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316" y="367259"/>
            <a:ext cx="11381889" cy="880044"/>
          </a:xfrm>
        </p:spPr>
        <p:txBody>
          <a:bodyPr anchor="ctr">
            <a:normAutofit/>
          </a:bodyPr>
          <a:lstStyle/>
          <a:p>
            <a:r>
              <a:rPr lang="en-US" dirty="0"/>
              <a:t>Course Agenda</a:t>
            </a:r>
          </a:p>
        </p:txBody>
      </p:sp>
    </p:spTree>
    <p:extLst>
      <p:ext uri="{BB962C8B-B14F-4D97-AF65-F5344CB8AC3E}">
        <p14:creationId xmlns:p14="http://schemas.microsoft.com/office/powerpoint/2010/main" val="176165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0D778-B3D0-4467-A5B7-4E6D1F9FB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EE9A3-5F09-10C1-AF80-10E3E19A47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983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F501-16C9-4D30-A13C-2E489289F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resource?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CBA265-1EE9-428F-A017-6A7FC3F8925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 function that needs to be scheduled for production:</a:t>
            </a:r>
          </a:p>
          <a:p>
            <a:pPr lvl="1"/>
            <a:r>
              <a:rPr lang="en-US" dirty="0"/>
              <a:t>	Machine</a:t>
            </a:r>
          </a:p>
          <a:p>
            <a:pPr lvl="1"/>
            <a:r>
              <a:rPr lang="en-US" dirty="0"/>
              <a:t>	Human Labor</a:t>
            </a:r>
          </a:p>
          <a:p>
            <a:pPr lvl="1"/>
            <a:r>
              <a:rPr lang="en-US" dirty="0"/>
              <a:t>	Vendor (Subcontracting)</a:t>
            </a:r>
          </a:p>
          <a:p>
            <a:pPr lvl="1"/>
            <a:r>
              <a:rPr lang="en-US" dirty="0"/>
              <a:t>	Locations</a:t>
            </a:r>
          </a:p>
          <a:p>
            <a:pPr lvl="1"/>
            <a:r>
              <a:rPr lang="en-US" dirty="0"/>
              <a:t>	Tool</a:t>
            </a:r>
          </a:p>
          <a:p>
            <a:pPr lvl="1"/>
            <a:r>
              <a:rPr lang="en-US" dirty="0"/>
              <a:t>	Facility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264B8F-7573-EF26-39B2-14060FCA7C09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Image result for machine">
            <a:extLst>
              <a:ext uri="{FF2B5EF4-FFF2-40B4-BE49-F238E27FC236}">
                <a16:creationId xmlns:a16="http://schemas.microsoft.com/office/drawing/2014/main" id="{1B7C0B70-2D50-4575-BC05-4215C33DD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066" y="109272"/>
            <a:ext cx="4780934" cy="317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C29909-40D8-4504-8654-38FD7030D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474148"/>
            <a:ext cx="2077011" cy="2937433"/>
          </a:xfrm>
          <a:prstGeom prst="rect">
            <a:avLst/>
          </a:prstGeom>
        </p:spPr>
      </p:pic>
      <p:pic>
        <p:nvPicPr>
          <p:cNvPr id="4100" name="Picture 4" descr="Image result for vendor">
            <a:extLst>
              <a:ext uri="{FF2B5EF4-FFF2-40B4-BE49-F238E27FC236}">
                <a16:creationId xmlns:a16="http://schemas.microsoft.com/office/drawing/2014/main" id="{D81CECE0-8CBF-482D-84B8-6D3C1B30D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007" y="4411581"/>
            <a:ext cx="1503379" cy="152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tooling">
            <a:extLst>
              <a:ext uri="{FF2B5EF4-FFF2-40B4-BE49-F238E27FC236}">
                <a16:creationId xmlns:a16="http://schemas.microsoft.com/office/drawing/2014/main" id="{DFDDFEBD-1F1F-463B-9348-347C45BA0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411" y="3290781"/>
            <a:ext cx="3372189" cy="272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80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E7A80-CEEB-4E97-8784-EC77C8FE0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resource group?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5E195E-081E-4049-9204-56EB6C50DFA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 grouping of similar and interchangeable resources</a:t>
            </a:r>
          </a:p>
          <a:p>
            <a:r>
              <a:rPr lang="en-US" dirty="0"/>
              <a:t>A way to see consolidated capacity for a set of resources</a:t>
            </a:r>
          </a:p>
          <a:p>
            <a:r>
              <a:rPr lang="en-US" dirty="0"/>
              <a:t>A resource group can only have one type of resource</a:t>
            </a:r>
          </a:p>
          <a:p>
            <a:r>
              <a:rPr lang="en-US" dirty="0"/>
              <a:t>Every resource must be associated to a resource group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A3C9D3-09FD-D09D-B3E5-9D96A7C8394D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Image result for shop floor">
            <a:extLst>
              <a:ext uri="{FF2B5EF4-FFF2-40B4-BE49-F238E27FC236}">
                <a16:creationId xmlns:a16="http://schemas.microsoft.com/office/drawing/2014/main" id="{1DD961C6-9545-476B-90B8-7E6F04931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354975"/>
            <a:ext cx="5524458" cy="414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45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2D16B8-6022-46B3-A45E-B054F08F51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ctr"/>
            <a:r>
              <a:rPr lang="en-US" dirty="0"/>
              <a:t>Capabilities</a:t>
            </a:r>
          </a:p>
          <a:p>
            <a:pPr fontAlgn="ctr"/>
            <a:r>
              <a:rPr lang="en-US" dirty="0"/>
              <a:t>Capacity</a:t>
            </a:r>
          </a:p>
          <a:p>
            <a:pPr fontAlgn="ctr"/>
            <a:r>
              <a:rPr lang="en-US" dirty="0"/>
              <a:t>Properties</a:t>
            </a:r>
          </a:p>
          <a:p>
            <a:pPr fontAlgn="ctr"/>
            <a:r>
              <a:rPr lang="en-US" dirty="0"/>
              <a:t>Finite Capacity/Property</a:t>
            </a:r>
          </a:p>
          <a:p>
            <a:pPr fontAlgn="ctr"/>
            <a:r>
              <a:rPr lang="en-US" dirty="0"/>
              <a:t>Exclusive</a:t>
            </a:r>
          </a:p>
          <a:p>
            <a:pPr fontAlgn="ctr"/>
            <a:r>
              <a:rPr lang="en-US" dirty="0"/>
              <a:t>Bottleneck resource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A2B8A1-E073-4C90-A0B3-C4465B921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attributes are available on a resource to aid in scheduling?</a:t>
            </a:r>
          </a:p>
        </p:txBody>
      </p:sp>
    </p:spTree>
    <p:extLst>
      <p:ext uri="{BB962C8B-B14F-4D97-AF65-F5344CB8AC3E}">
        <p14:creationId xmlns:p14="http://schemas.microsoft.com/office/powerpoint/2010/main" val="349406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EFDC198DA1424AA2DE7340ED8C291E" ma:contentTypeVersion="20" ma:contentTypeDescription="Create a new document." ma:contentTypeScope="" ma:versionID="e17e278717a8b3a9d1b0341905e9f118">
  <xsd:schema xmlns:xsd="http://www.w3.org/2001/XMLSchema" xmlns:xs="http://www.w3.org/2001/XMLSchema" xmlns:p="http://schemas.microsoft.com/office/2006/metadata/properties" xmlns:ns2="6fe25bdf-ae0e-48a7-b6e5-bc8a1849b98e" xmlns:ns3="518ec24c-f428-4057-9a36-4cb948a7b407" targetNamespace="http://schemas.microsoft.com/office/2006/metadata/properties" ma:root="true" ma:fieldsID="64d06730524467017972f768cafcd2f5" ns2:_="" ns3:_="">
    <xsd:import namespace="6fe25bdf-ae0e-48a7-b6e5-bc8a1849b98e"/>
    <xsd:import namespace="518ec24c-f428-4057-9a36-4cb948a7b40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e25bdf-ae0e-48a7-b6e5-bc8a1849b98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4419aa8-21d6-4bea-8eac-28a8efdd9d04}" ma:internalName="TaxCatchAll" ma:showField="CatchAllData" ma:web="6fe25bdf-ae0e-48a7-b6e5-bc8a1849b98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8ec24c-f428-4057-9a36-4cb948a7b4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37c3b37-2320-48ce-b319-ec387555f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18ec24c-f428-4057-9a36-4cb948a7b407">
      <Terms xmlns="http://schemas.microsoft.com/office/infopath/2007/PartnerControls"/>
    </lcf76f155ced4ddcb4097134ff3c332f>
    <TaxCatchAll xmlns="6fe25bdf-ae0e-48a7-b6e5-bc8a1849b98e" xsi:nil="true"/>
  </documentManagement>
</p:properties>
</file>

<file path=customXml/itemProps1.xml><?xml version="1.0" encoding="utf-8"?>
<ds:datastoreItem xmlns:ds="http://schemas.openxmlformats.org/officeDocument/2006/customXml" ds:itemID="{ED04DCF2-D9D4-4703-8D0D-9BA35C49A00B}">
  <ds:schemaRefs>
    <ds:schemaRef ds:uri="518ec24c-f428-4057-9a36-4cb948a7b407"/>
    <ds:schemaRef ds:uri="6fe25bdf-ae0e-48a7-b6e5-bc8a1849b98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CCC9168-1AF7-4F22-A7E1-AA5CA9871E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97B75BE-6E85-4BC9-B65E-BA5D0420B3C8}">
  <ds:schemaRefs>
    <ds:schemaRef ds:uri="518ec24c-f428-4057-9a36-4cb948a7b407"/>
    <ds:schemaRef ds:uri="6fe25bdf-ae0e-48a7-b6e5-bc8a1849b98e"/>
    <ds:schemaRef ds:uri="http://schemas.microsoft.com/office/2006/metadata/properties"/>
    <ds:schemaRef ds:uri="http://schemas.microsoft.com/office/infopath/2007/PartnerControls"/>
  </ds:schemaRefs>
</ds:datastoreItem>
</file>

<file path=docMetadata/LabelInfo.xml><?xml version="1.0" encoding="utf-8"?>
<clbl:labelList xmlns:clbl="http://schemas.microsoft.com/office/2020/mipLabelMetadata">
  <clbl:label id="{00ba9218-5be4-4186-9d71-2a543b44bf63}" enabled="0" method="" siteId="{00ba9218-5be4-4186-9d71-2a543b44bf6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1087</Words>
  <Application>Microsoft Office PowerPoint</Application>
  <PresentationFormat>Widescreen</PresentationFormat>
  <Paragraphs>172</Paragraphs>
  <Slides>29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Aptos</vt:lpstr>
      <vt:lpstr>Aptos Display</vt:lpstr>
      <vt:lpstr>Arial</vt:lpstr>
      <vt:lpstr>open sans</vt:lpstr>
      <vt:lpstr>Open Sans ExtraBold</vt:lpstr>
      <vt:lpstr>Open Sans Light</vt:lpstr>
      <vt:lpstr>Open Sans SemiBold</vt:lpstr>
      <vt:lpstr>Wingdings</vt:lpstr>
      <vt:lpstr>Office Theme</vt:lpstr>
      <vt:lpstr>PowerPoint Presentation</vt:lpstr>
      <vt:lpstr>PowerPoint Presentation</vt:lpstr>
      <vt:lpstr>Jonathan Anderson</vt:lpstr>
      <vt:lpstr>Course Objectives</vt:lpstr>
      <vt:lpstr>Course Agenda</vt:lpstr>
      <vt:lpstr>Resources Overview</vt:lpstr>
      <vt:lpstr>What is a resource?</vt:lpstr>
      <vt:lpstr>What is a resource group?</vt:lpstr>
      <vt:lpstr>What attributes are available on a resource to aid in scheduling?</vt:lpstr>
      <vt:lpstr>Resource Capabilities</vt:lpstr>
      <vt:lpstr>Resource Capacity</vt:lpstr>
      <vt:lpstr>Properties</vt:lpstr>
      <vt:lpstr>Finite Capacity/Property</vt:lpstr>
      <vt:lpstr>Exclusive</vt:lpstr>
      <vt:lpstr>Bottleneck resource</vt:lpstr>
      <vt:lpstr>Resources and Routes</vt:lpstr>
      <vt:lpstr>How are resources tied to routes?</vt:lpstr>
      <vt:lpstr>Resource Direct Assignment</vt:lpstr>
      <vt:lpstr>Resource Group assignment</vt:lpstr>
      <vt:lpstr>Capability based assignment</vt:lpstr>
      <vt:lpstr>Worker Record based assignment</vt:lpstr>
      <vt:lpstr>Primary and Secondary Operations</vt:lpstr>
      <vt:lpstr>Capacity Analysis Tools</vt:lpstr>
      <vt:lpstr>What analysis tools are available?</vt:lpstr>
      <vt:lpstr>Gannt Chart</vt:lpstr>
      <vt:lpstr>Capacity Load</vt:lpstr>
      <vt:lpstr>Capacity reservations</vt:lpstr>
      <vt:lpstr>Demonstration</vt:lpstr>
      <vt:lpstr>Demonstration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Lauren Bishop</dc:creator>
  <cp:lastModifiedBy>Jonathan Anderson</cp:lastModifiedBy>
  <cp:revision>4</cp:revision>
  <dcterms:created xsi:type="dcterms:W3CDTF">2025-01-23T18:40:19Z</dcterms:created>
  <dcterms:modified xsi:type="dcterms:W3CDTF">2025-03-25T14:28:11Z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0x01010040EFDC198DA1424AA2DE7340ED8C291E</vt:lpwstr>
  </property>
  <property fmtid="{D5CDD505-2E9C-101B-9397-08002B2CF9AE}" pid="3" name="MediaServiceImageTags">
    <vt:lpwstr/>
  </property>
</Properties>
</file>